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4" r:id="rId3"/>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670550" cx="10080625"/>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833040" y="5938200"/>
            <a:ext cx="6666840" cy="562536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616560" cy="624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716720" y="0"/>
            <a:ext cx="3616560" cy="62460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SzPts val="1400"/>
              <a:buFont typeface="Times New Roman"/>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1876760"/>
            <a:ext cx="3616560" cy="62460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716720" y="11876760"/>
            <a:ext cx="3616560" cy="6246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SzPts val="1400"/>
              <a:buFont typeface="Times New Roman"/>
              <a:buNone/>
            </a:pPr>
            <a:fld id="{00000000-1234-1234-1234-123412341234}" type="slidenum">
              <a:rPr b="0" i="0" lang="en-GB"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1:notes"/>
          <p:cNvSpPr txBox="1"/>
          <p:nvPr>
            <p:ph idx="1" type="body"/>
          </p:nvPr>
        </p:nvSpPr>
        <p:spPr>
          <a:xfrm>
            <a:off x="720000" y="5580000"/>
            <a:ext cx="6047640" cy="48110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So yes, let’s talk about the last two years of my life. Network telemetry</a:t>
            </a:r>
            <a:endParaRPr b="0" sz="1280"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10: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2" name="Google Shape;752;p10:notes"/>
          <p:cNvSpPr txBox="1"/>
          <p:nvPr>
            <p:ph idx="1" type="body"/>
          </p:nvPr>
        </p:nvSpPr>
        <p:spPr>
          <a:xfrm>
            <a:off x="756000" y="5078520"/>
            <a:ext cx="6047640" cy="481104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0" lang="en-GB" sz="2000" strike="noStrike">
                <a:latin typeface="Arial"/>
                <a:ea typeface="Arial"/>
                <a:cs typeface="Arial"/>
                <a:sym typeface="Arial"/>
              </a:rPr>
              <a:t>So we can not just use RDMA as-is. Let’s take a step back..</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We want low overheads at switches. Their resources are limited, and they have more important things to do than just exporting telemetry.</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We want coordination-free updates, keeping complexities low and performance high</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We do not want to rely on the CPU for data ingestion. This is the current performance-bottleneck even after years of optimizations.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let’s not forget what we are doing. Of course we want the data queryable for analysis! A random block of garbled report is not exactly useful. Then any collection-benefits would be lost as soon as we have to query the information.</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So we we need a lightweight protocol,</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where switches blindly push telemetry reports,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without an in-line CPU</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while still being organized and aggregated</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In a nutshell, we want memory-layout aware RDMA verbs!</a:t>
            </a:r>
            <a:endParaRPr b="0" sz="2000" strike="noStrike">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1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6" name="Google Shape;776;p11:notes"/>
          <p:cNvSpPr txBox="1"/>
          <p:nvPr>
            <p:ph idx="1" type="body"/>
          </p:nvPr>
        </p:nvSpPr>
        <p:spPr>
          <a:xfrm>
            <a:off x="-1620000" y="5562360"/>
            <a:ext cx="12780000" cy="9017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Let’s introduce our actual solution, Direct Telemetry Access, or DTA</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Switches generate telemetry reports with new headers: DTA headers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These packets are sent towards a collector, just as usual. But instead of reaching the collector, they get intercepted by the last-hop towards that server. By the top-of-rack switch that we call the Translator</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The Translator translates DTA into RDMA, acting as the sole manager of populating the telemetry-storing data structures.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So in comes DTA, and out goes RDMA packets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These are handled by the NIC, so the collector no longer has to care about data ingestion or aggregation. It just hosts the data structures, and performs data analysis.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So, a switch reports some measurements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the translator figures out how best to aggregate this information together with all previous telemetry reports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it generates RDMA operations to write this into the collector’s memory</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the collector magically knows about the new measurements!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this design manages to fulfil all our requirements.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First, we designed the DTA protocol to be very lightweight, containing just the essentials to state the type of data being reported. It is almost as lightweight as just generating UDP.</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Second, switches don’t need any collaboration! They just fire-and-forget a report, and the translator handles aggregation.</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Third, we entirely bypass the CPU, by supporting legacy RDMA</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finally, DTA achieves efficient queryable aggregation by the translator having sole-ownership over the data structures.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thanks to this, we can expand on RDMA with new telemetry collection primitives! All through legacy RDMA</a:t>
            </a:r>
            <a:endParaRPr b="0" sz="2000"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1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44" name="Google Shape;844;p12:notes"/>
          <p:cNvSpPr txBox="1"/>
          <p:nvPr>
            <p:ph idx="1" type="body"/>
          </p:nvPr>
        </p:nvSpPr>
        <p:spPr>
          <a:xfrm>
            <a:off x="180000" y="5078520"/>
            <a:ext cx="7380000" cy="708336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We designed four new telemetry primitives for RDMA using this technique</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First we have Key-Write, built for generic key/value storage. As such, it has a wide support for key-based queries.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then there’s Postcarding, which is for aggregated key/value storage. This one is a bit more complex, and does report aggregation before populating an underlying key-value store. It is not as generic as Key-Write, but much faster. It is very efficient at say path-tracing in some INT configurations.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Then there’s Append. This one is solving the previous list-creating example and has lots of uses. It can also easily do batching in the translator, leading to incredible performance.</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finally we have Key-Increment, which stores network-wide counters. We can couple this with systems such as modern Netflow variants, or sketches, to do things like flow size estimation. Again, very generic.</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Together, they achieve a broad support of monitoring techniques.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And this is not a difinitive list, and we welcome new suggestions</a:t>
            </a:r>
            <a:endParaRPr b="0" sz="2000" strike="noStrike">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1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8" name="Google Shape;878;p13:notes"/>
          <p:cNvSpPr txBox="1"/>
          <p:nvPr>
            <p:ph idx="1" type="body"/>
          </p:nvPr>
        </p:nvSpPr>
        <p:spPr>
          <a:xfrm>
            <a:off x="756000" y="5078520"/>
            <a:ext cx="6047640" cy="4811040"/>
          </a:xfrm>
          <a:prstGeom prst="rect">
            <a:avLst/>
          </a:prstGeom>
          <a:noFill/>
          <a:ln>
            <a:noFill/>
          </a:ln>
        </p:spPr>
        <p:txBody>
          <a:bodyPr anchorCtr="0" anchor="t" bIns="91425" lIns="0" spcFirstLastPara="1" rIns="0" wrap="square" tIns="91425">
            <a:noAutofit/>
          </a:bodyPr>
          <a:lstStyle/>
          <a:p>
            <a:pPr indent="0" lvl="0" marL="0" rtl="0" algn="l">
              <a:spcBef>
                <a:spcPts val="0"/>
              </a:spcBef>
              <a:spcAft>
                <a:spcPts val="0"/>
              </a:spcAft>
              <a:buNone/>
            </a:pPr>
            <a:r>
              <a:rPr b="0" lang="en-GB" sz="2000" strike="noStrike">
                <a:latin typeface="Arial"/>
                <a:ea typeface="Arial"/>
                <a:cs typeface="Arial"/>
                <a:sym typeface="Arial"/>
              </a:rPr>
              <a:t>Wrapping up.</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DTA is generic. It is not designed with a specific system in mind, but allows broad support of different monitoring systems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This is achieved through translation at the top-of-rack switch.</a:t>
            </a:r>
            <a:endParaRPr b="0" sz="2000"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1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3" name="Google Shape;913;p14:notes"/>
          <p:cNvSpPr txBox="1"/>
          <p:nvPr>
            <p:ph idx="1" type="body"/>
          </p:nvPr>
        </p:nvSpPr>
        <p:spPr>
          <a:xfrm>
            <a:off x="756000" y="5078520"/>
            <a:ext cx="6047640" cy="48110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And DTA is lightweight! Recall how switching resources are very valuable. Well, turns out that DTA is almost as lightweight to generate as traditional UDP. So for most of the switches in the network, DTA is basically free</a:t>
            </a:r>
            <a:endParaRPr b="0" sz="1280"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15: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3" name="Google Shape;953;p15:notes"/>
          <p:cNvSpPr txBox="1"/>
          <p:nvPr>
            <p:ph idx="1" type="body"/>
          </p:nvPr>
        </p:nvSpPr>
        <p:spPr>
          <a:xfrm>
            <a:off x="756000" y="5078520"/>
            <a:ext cx="6047640" cy="48110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And it is ridiculously fast! DTA achieves an order-of-magnitude performance improvement compared to CPU-based collectors. </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And this is while simultaneously freeing up the CPU cores for other work at the collectors</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We have now freed up additional cores per-collector to do say analysis with.</a:t>
            </a:r>
            <a:endParaRPr b="0" sz="1280"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16: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6" name="Google Shape;996;p16: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Last slide</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We have released DTA as open-source, together with some guides on how to set up the system to build upon or integrate with new monitoring systems</a:t>
            </a:r>
            <a:endParaRPr b="0" sz="2000" strike="noStrike">
              <a:latin typeface="Arial"/>
              <a:ea typeface="Arial"/>
              <a:cs typeface="Arial"/>
              <a:sym typeface="Arial"/>
            </a:endParaRPr>
          </a:p>
          <a:p>
            <a:pPr indent="0" lvl="0" marL="0" rtl="0" algn="l">
              <a:spcBef>
                <a:spcPts val="0"/>
              </a:spcBef>
              <a:spcAft>
                <a:spcPts val="0"/>
              </a:spcAft>
              <a:buNone/>
            </a:pPr>
            <a:r>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Thanks! That’s all from me</a:t>
            </a:r>
            <a:endParaRPr b="0" sz="2000"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17: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07" name="Google Shape;1007;p17: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1" name="Shape 1011"/>
        <p:cNvGrpSpPr/>
        <p:nvPr/>
      </p:nvGrpSpPr>
      <p:grpSpPr>
        <a:xfrm>
          <a:off x="0" y="0"/>
          <a:ext cx="0" cy="0"/>
          <a:chOff x="0" y="0"/>
          <a:chExt cx="0" cy="0"/>
        </a:xfrm>
      </p:grpSpPr>
      <p:sp>
        <p:nvSpPr>
          <p:cNvPr id="1012" name="Google Shape;1012;p18: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3" name="Google Shape;1013;p18:notes"/>
          <p:cNvSpPr txBox="1"/>
          <p:nvPr>
            <p:ph idx="1" type="body"/>
          </p:nvPr>
        </p:nvSpPr>
        <p:spPr>
          <a:xfrm>
            <a:off x="756000" y="5078520"/>
            <a:ext cx="6047640" cy="6800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Let’s collect network-paths through DTA</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First, a switch reports a network path for a flow</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this report reaches the translator, that will populate a key/value store of flow paths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the flow identifier is stated in the DTA header</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 this is hashed into two memory locations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And we now have the path stored and queryable with redundancies in the key/value store</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Then another path is reported for another flow</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again, we know the flow ID</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 and hash it into two memory locations where we store the path</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look at that, a hash collision. Indeed, this is probabilistic storage</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However, through checksumming and consensus voting, we can with high-certanity detect collisions at query-time</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Our experiments show that just 30GB of storage is enough to allow a greater than 99.9% query success rate when storing 10 million flow-paths. This means that we can retrieve 999 out of a thousand flow paths.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So it is probabilistic, but still highly reliable</a:t>
            </a:r>
            <a:endParaRPr b="0" sz="2000"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19: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112" name="Google Shape;1112;p19: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2:notes"/>
          <p:cNvSpPr txBox="1"/>
          <p:nvPr>
            <p:ph idx="1" type="body"/>
          </p:nvPr>
        </p:nvSpPr>
        <p:spPr>
          <a:xfrm>
            <a:off x="756000" y="5078520"/>
            <a:ext cx="6047640" cy="62334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Here we break telemetry into 2 parts:</a:t>
            </a:r>
            <a:endParaRPr b="0" sz="2000" strike="noStrike">
              <a:latin typeface="Arial"/>
              <a:ea typeface="Arial"/>
              <a:cs typeface="Arial"/>
              <a:sym typeface="Arial"/>
            </a:endParaRPr>
          </a:p>
          <a:p>
            <a:pPr indent="0" lvl="0" marL="0" rtl="0" algn="l">
              <a:spcBef>
                <a:spcPts val="0"/>
              </a:spcBef>
              <a:spcAft>
                <a:spcPts val="0"/>
              </a:spcAft>
              <a:buNone/>
            </a:pPr>
            <a:r>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Monitoring, where data is generated and exported</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centralized collection of this data</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This is an active field, and there are tons of papers on cool new monitoring techniques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to get a holistic view we need diverse telemetry such as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flow paths..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packet latencies..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losses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queue depths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various packet counters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To achieve a network-wide view, we centrally collect telemetry reports...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the collector-server aggregates the data</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..which is used to get an insight into the network state</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Our work focuses on this arrow here. How should we get the measurements into central collection?</a:t>
            </a:r>
            <a:endParaRPr b="0" sz="2000" strike="noStrike">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20: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1" name="Google Shape;1231;p20: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“Fiddling with the network knobs”</a:t>
            </a:r>
            <a:endParaRPr b="0" sz="2000" strike="noStrike">
              <a:latin typeface="Arial"/>
              <a:ea typeface="Arial"/>
              <a:cs typeface="Arial"/>
              <a:sym typeface="Arial"/>
            </a:endParaRPr>
          </a:p>
          <a:p>
            <a:pPr indent="0" lvl="0" marL="0" rtl="0" algn="l">
              <a:spcBef>
                <a:spcPts val="0"/>
              </a:spcBef>
              <a:spcAft>
                <a:spcPts val="0"/>
              </a:spcAft>
              <a:buNone/>
            </a:pPr>
            <a:r>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[end] So what exactly is the collection problem then?</a:t>
            </a:r>
            <a:endParaRPr b="0" sz="2000" strike="noStrike">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p2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6" name="Google Shape;1316;p2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[Start] Well, we are now in the epoch of programmable switches!</a:t>
            </a:r>
            <a:endParaRPr b="0" sz="2000" strike="noStrike">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p22: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33" name="Google Shape;1333;p22: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p23: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37" name="Google Shape;1437;p23: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24: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57" name="Google Shape;1457;p24: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25: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11" name="Google Shape;1611;p25: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p26: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629" name="Google Shape;1629;p26: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p27: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1" name="Google Shape;1661;p2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[End] But why is this a problem now? What has changed?</a:t>
            </a:r>
            <a:endParaRPr b="0" sz="2000" strike="noStrike">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p28: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33" name="Google Shape;1833;p28: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p29: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41" name="Google Shape;1841;p29: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4" name="Google Shape;334;p3:notes"/>
          <p:cNvSpPr txBox="1"/>
          <p:nvPr>
            <p:ph idx="1" type="body"/>
          </p:nvPr>
        </p:nvSpPr>
        <p:spPr>
          <a:xfrm>
            <a:off x="756000" y="5078520"/>
            <a:ext cx="6047640" cy="736668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In this figure, we highlight the amount of processing required just to receive measurements as the network grows.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Behind this figure is a state-of-the-art collector from NSDI 2019,</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and we plot two very different monitoring-systems being collected</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first we have the red line, which is INT, kind of the poster-child for fine-grained telemetry.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It is incredibly powerful, and can generate telemetry reports for every single packet in a network.</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This is of course super costly, and here we sample less than a percent of traffic.</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On the opposite end we have NetSeer from SIGCOMM 2020.</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This system greatly reduces the load by only reporting detected packet loss events. We lose insight, but reduce the collection-load accordingly.</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*However, this is still costly. For example, look at the costs at a thousand switches. We burn thousands of cores, just for data aggregation!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*This is such a waste, these cores could do valuable work, say running VMs, or doing actual analysis!</a:t>
            </a:r>
            <a:endParaRPr b="0" sz="2000" strike="noStrike">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2" name="Shape 1852"/>
        <p:cNvGrpSpPr/>
        <p:nvPr/>
      </p:nvGrpSpPr>
      <p:grpSpPr>
        <a:xfrm>
          <a:off x="0" y="0"/>
          <a:ext cx="0" cy="0"/>
          <a:chOff x="0" y="0"/>
          <a:chExt cx="0" cy="0"/>
        </a:xfrm>
      </p:grpSpPr>
      <p:sp>
        <p:nvSpPr>
          <p:cNvPr id="1853" name="Google Shape;1853;p30: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54" name="Google Shape;1854;p30: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p31: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65" name="Google Shape;1865;p31: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1" name="Shape 1871"/>
        <p:cNvGrpSpPr/>
        <p:nvPr/>
      </p:nvGrpSpPr>
      <p:grpSpPr>
        <a:xfrm>
          <a:off x="0" y="0"/>
          <a:ext cx="0" cy="0"/>
          <a:chOff x="0" y="0"/>
          <a:chExt cx="0" cy="0"/>
        </a:xfrm>
      </p:grpSpPr>
      <p:sp>
        <p:nvSpPr>
          <p:cNvPr id="1872" name="Google Shape;1872;p32: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73" name="Google Shape;1873;p32: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p33: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83" name="Google Shape;1883;p33: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p34: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893" name="Google Shape;1893;p34: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p35:notes"/>
          <p:cNvSpPr txBox="1"/>
          <p:nvPr>
            <p:ph idx="1" type="body"/>
          </p:nvPr>
        </p:nvSpPr>
        <p:spPr>
          <a:xfrm>
            <a:off x="833040" y="5938200"/>
            <a:ext cx="6666840" cy="562536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02" name="Google Shape;1902;p35:notes"/>
          <p:cNvSpPr/>
          <p:nvPr>
            <p:ph idx="2" type="sldImg"/>
          </p:nvPr>
        </p:nvSpPr>
        <p:spPr>
          <a:xfrm>
            <a:off x="237960" y="950040"/>
            <a:ext cx="7857000" cy="46875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2" name="Google Shape;352;p4:notes"/>
          <p:cNvSpPr txBox="1"/>
          <p:nvPr>
            <p:ph idx="1" type="body"/>
          </p:nvPr>
        </p:nvSpPr>
        <p:spPr>
          <a:xfrm>
            <a:off x="756000" y="5078520"/>
            <a:ext cx="6047640" cy="8216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So we want to save the CPU while inserting a high rate of data into server memory.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So why not use RDMA? This is what it is designed for.</a:t>
            </a:r>
            <a:endParaRPr b="0" sz="2000" strike="noStrike">
              <a:latin typeface="Arial"/>
              <a:ea typeface="Arial"/>
              <a:cs typeface="Arial"/>
              <a:sym typeface="Arial"/>
            </a:endParaRPr>
          </a:p>
          <a:p>
            <a:pPr indent="0" lvl="0" marL="0" rtl="0" algn="l">
              <a:spcBef>
                <a:spcPts val="0"/>
              </a:spcBef>
              <a:spcAft>
                <a:spcPts val="0"/>
              </a:spcAft>
              <a:buNone/>
            </a:pPr>
            <a:r>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*RDMA is cool, it allows network cards to process memory operations directly, without involving the underlying CPU. It does this by directly making calls to the server DRAM, resulting in high-performance operations and freed-up CPU cycles.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It is so fast, that a single network card can process more than a hundred million WRITE-operations per second. It is used in basically every high-performance computing cluster.</a:t>
            </a:r>
            <a:endParaRPr b="0" sz="2000" strike="noStrike">
              <a:latin typeface="Arial"/>
              <a:ea typeface="Arial"/>
              <a:cs typeface="Arial"/>
              <a:sym typeface="Arial"/>
            </a:endParaRPr>
          </a:p>
          <a:p>
            <a:pPr indent="0" lvl="0" marL="0" rtl="0" algn="l">
              <a:spcBef>
                <a:spcPts val="0"/>
              </a:spcBef>
              <a:spcAft>
                <a:spcPts val="0"/>
              </a:spcAft>
              <a:buNone/>
            </a:pPr>
            <a:r>
              <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So question is can we get this to work for telemetry?</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Here, we do not have a typical RDMA scenario where servers make remote memory operations, but we have switches that want to populate data structures.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And this is what our work is doing, CPU-bypassing telemetry-ingestion.</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 Can’t be that tricky, right? Just implement RDMA support and you’re done?</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Well we were hoping so too when we started this project!</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There are several issues here, but let me highlight one of them</a:t>
            </a:r>
            <a:endParaRPr b="0" sz="2000" strike="noStrike">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5: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1" name="Google Shape;431;p5: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0" lang="en-GB" sz="2000" strike="noStrike">
                <a:latin typeface="Arial"/>
                <a:ea typeface="Arial"/>
                <a:cs typeface="Arial"/>
                <a:sym typeface="Arial"/>
              </a:rPr>
              <a:t>It’s that RDMA requires explicit addressing!</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When we generate a WRITE request in RDMA, we also need to state at which exact address we want to write the payload.</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We can’t really do fancy if-statements, or chaining in hash-tables</a:t>
            </a:r>
            <a:endParaRPr b="0" sz="2000" strike="noStrike">
              <a:latin typeface="Arial"/>
              <a:ea typeface="Arial"/>
              <a:cs typeface="Arial"/>
              <a:sym typeface="Arial"/>
            </a:endParaRPr>
          </a:p>
          <a:p>
            <a:pPr indent="0" lvl="0" marL="0" rtl="0" algn="l">
              <a:spcBef>
                <a:spcPts val="0"/>
              </a:spcBef>
              <a:spcAft>
                <a:spcPts val="0"/>
              </a:spcAft>
              <a:buNone/>
            </a:pPr>
            <a:r>
              <a:rPr b="0" lang="en-GB" sz="2000" strike="noStrike">
                <a:latin typeface="Arial"/>
                <a:ea typeface="Arial"/>
                <a:cs typeface="Arial"/>
                <a:sym typeface="Arial"/>
              </a:rPr>
              <a:t>And this gets tricky...</a:t>
            </a:r>
            <a:endParaRPr b="0" sz="2000" strike="noStrike">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0" name="Google Shape;440;p6:notes"/>
          <p:cNvSpPr txBox="1"/>
          <p:nvPr>
            <p:ph idx="1" type="body"/>
          </p:nvPr>
        </p:nvSpPr>
        <p:spPr>
          <a:xfrm>
            <a:off x="720000" y="4908960"/>
            <a:ext cx="6047640" cy="48110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Let’s take a very simple example: we want to populate a list with telemetry information. </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Just some data that we want the CPU to iterate over. Say, real-time packet losses.</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Let’s assume that the first switch knows that index 0 contains some data, and it therefore knows that it should write into index 1</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So it writes a report to memory</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But what happens if two other switches want to write at pretty much the same time? One would write first, and then immediately it is overwritten by the other switch.</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What should be at memory 2? Switches need to somehow synchronize this.</a:t>
            </a:r>
            <a:endParaRPr b="0" sz="128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8" name="Google Shape;498;p7:notes"/>
          <p:cNvSpPr txBox="1"/>
          <p:nvPr>
            <p:ph idx="1" type="body"/>
          </p:nvPr>
        </p:nvSpPr>
        <p:spPr>
          <a:xfrm>
            <a:off x="720000" y="4908960"/>
            <a:ext cx="6047640" cy="48110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So, obvious solution, we could just allocate dedicated lists for each switch.</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None/>
            </a:pPr>
            <a:r>
              <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Then this is not a problem, switches just track their own head-pointers, so there would never be any race-conditions here.</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None/>
            </a:pPr>
            <a:r>
              <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But there are a few issues with this approach.</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First,it is inefficient. There will be load-imbalances in the structures, since switches fire reports at wildly different rates depending on what is going on. Some buffers could stand almost idle, while others might quickly saturate</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None/>
            </a:pPr>
            <a:r>
              <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And, we want the control-plane to quickly react to events, and this approach requires iterating over all allocated buffers to find which ones are reporting issues. And some hyperscalers can contain thousands of switches, and this adds unnecessary delays to reacticity</a:t>
            </a:r>
            <a:endParaRPr b="0" sz="128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8: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4" name="Google Shape;614;p8:notes"/>
          <p:cNvSpPr txBox="1"/>
          <p:nvPr>
            <p:ph idx="1" type="body"/>
          </p:nvPr>
        </p:nvSpPr>
        <p:spPr>
          <a:xfrm>
            <a:off x="756000" y="5078520"/>
            <a:ext cx="6047640" cy="48110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So why don’t we just coordinate a shared list between switches?</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We could do that.</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and switches take turns…</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process shared index-pointers…</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and stay in sync</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But this is an issue, since telemetry is a constant stream of information.</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*There is no “stopping” of data until it is our turn to report. It needs to fire somewhere when it is generated. And in-ASIC buffers are small, and switch-local CPUs are easily overwhelmed.</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*Additionally, this imposes overheads and complexities for inter-switch communication, which is not good given the limited resources available.</a:t>
            </a:r>
            <a:endParaRPr b="0" sz="1280" strike="noStrike">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9: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3" name="Google Shape;683;p9:notes"/>
          <p:cNvSpPr txBox="1"/>
          <p:nvPr>
            <p:ph idx="1" type="body"/>
          </p:nvPr>
        </p:nvSpPr>
        <p:spPr>
          <a:xfrm>
            <a:off x="756000" y="5078520"/>
            <a:ext cx="6047640" cy="4811040"/>
          </a:xfrm>
          <a:prstGeom prst="rect">
            <a:avLst/>
          </a:prstGeom>
          <a:noFill/>
          <a:ln>
            <a:noFill/>
          </a:ln>
        </p:spPr>
        <p:txBody>
          <a:bodyPr anchorCtr="0" anchor="t" bIns="91425" lIns="0" spcFirstLastPara="1" rIns="0" wrap="square" tIns="91425">
            <a:noAutofit/>
          </a:bodyPr>
          <a:lstStyle/>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So why not just locking? Make the operations atomic.</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A lock could be attached to each memory buffer</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And switches check this lock and conditionally claim ownership</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Again, same set of problems as before. We can not simply “pause” the stream of telemetry.</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And, locking prevents simultaneous in-flight reports, significantly reducing performance.</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And we still have to synchronize memory pointers.</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Finally, all of these solutions share another big problem: the RDMA protocol is complex. And adding support to every switch is a waste of resources just for this.</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None/>
            </a:pPr>
            <a:r>
              <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Font typeface="Arial"/>
              <a:buNone/>
            </a:pPr>
            <a:r>
              <a:rPr b="0" lang="en-GB" sz="1280" strike="noStrike">
                <a:latin typeface="Arial"/>
                <a:ea typeface="Arial"/>
                <a:cs typeface="Arial"/>
                <a:sym typeface="Arial"/>
              </a:rPr>
              <a:t>* So yeah, what I want to say is that RDMA for telemetry is tricky...</a:t>
            </a:r>
            <a:endParaRPr b="0" sz="1280" strike="noStrike">
              <a:latin typeface="Arial"/>
              <a:ea typeface="Arial"/>
              <a:cs typeface="Arial"/>
              <a:sym typeface="Arial"/>
            </a:endParaRPr>
          </a:p>
          <a:p>
            <a:pPr indent="0" lvl="0" marL="0" rtl="0" algn="l">
              <a:lnSpc>
                <a:spcPct val="100000"/>
              </a:lnSpc>
              <a:spcBef>
                <a:spcPts val="0"/>
              </a:spcBef>
              <a:spcAft>
                <a:spcPts val="0"/>
              </a:spcAft>
              <a:buSzPts val="1280"/>
              <a:buNone/>
            </a:pPr>
            <a:r>
              <a:t/>
            </a:r>
            <a:endParaRPr b="0" sz="1280" strike="noStrike">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3" name="Shape 13"/>
        <p:cNvGrpSpPr/>
        <p:nvPr/>
      </p:nvGrpSpPr>
      <p:grpSpPr>
        <a:xfrm>
          <a:off x="0" y="0"/>
          <a:ext cx="0" cy="0"/>
          <a:chOff x="0" y="0"/>
          <a:chExt cx="0" cy="0"/>
        </a:xfrm>
      </p:grpSpPr>
      <p:sp>
        <p:nvSpPr>
          <p:cNvPr id="14" name="Google Shape;14;p2"/>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 type="subTitle"/>
          </p:nvPr>
        </p:nvSpPr>
        <p:spPr>
          <a:xfrm>
            <a:off x="504000" y="132624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52" name="Shape 52"/>
        <p:cNvGrpSpPr/>
        <p:nvPr/>
      </p:nvGrpSpPr>
      <p:grpSpPr>
        <a:xfrm>
          <a:off x="0" y="0"/>
          <a:ext cx="0" cy="0"/>
          <a:chOff x="0" y="0"/>
          <a:chExt cx="0" cy="0"/>
        </a:xfrm>
      </p:grpSpPr>
      <p:sp>
        <p:nvSpPr>
          <p:cNvPr id="53" name="Google Shape;53;p11"/>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
          <p:cNvSpPr txBox="1"/>
          <p:nvPr>
            <p:ph idx="1" type="body"/>
          </p:nvPr>
        </p:nvSpPr>
        <p:spPr>
          <a:xfrm>
            <a:off x="504000" y="132624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1"/>
          <p:cNvSpPr txBox="1"/>
          <p:nvPr>
            <p:ph idx="2" type="body"/>
          </p:nvPr>
        </p:nvSpPr>
        <p:spPr>
          <a:xfrm>
            <a:off x="504000" y="30438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1"/>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57" name="Shape 57"/>
        <p:cNvGrpSpPr/>
        <p:nvPr/>
      </p:nvGrpSpPr>
      <p:grpSpPr>
        <a:xfrm>
          <a:off x="0" y="0"/>
          <a:ext cx="0" cy="0"/>
          <a:chOff x="0" y="0"/>
          <a:chExt cx="0" cy="0"/>
        </a:xfrm>
      </p:grpSpPr>
      <p:sp>
        <p:nvSpPr>
          <p:cNvPr id="58" name="Google Shape;58;p12"/>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2"/>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2"/>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12"/>
          <p:cNvSpPr txBox="1"/>
          <p:nvPr>
            <p:ph idx="3" type="body"/>
          </p:nvPr>
        </p:nvSpPr>
        <p:spPr>
          <a:xfrm>
            <a:off x="50400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12"/>
          <p:cNvSpPr txBox="1"/>
          <p:nvPr>
            <p:ph idx="4" type="body"/>
          </p:nvPr>
        </p:nvSpPr>
        <p:spPr>
          <a:xfrm>
            <a:off x="515268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12"/>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64" name="Shape 64"/>
        <p:cNvGrpSpPr/>
        <p:nvPr/>
      </p:nvGrpSpPr>
      <p:grpSpPr>
        <a:xfrm>
          <a:off x="0" y="0"/>
          <a:ext cx="0" cy="0"/>
          <a:chOff x="0" y="0"/>
          <a:chExt cx="0" cy="0"/>
        </a:xfrm>
      </p:grpSpPr>
      <p:sp>
        <p:nvSpPr>
          <p:cNvPr id="65" name="Google Shape;65;p13"/>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 type="body"/>
          </p:nvPr>
        </p:nvSpPr>
        <p:spPr>
          <a:xfrm>
            <a:off x="50400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7" name="Google Shape;67;p13"/>
          <p:cNvSpPr txBox="1"/>
          <p:nvPr>
            <p:ph idx="2" type="body"/>
          </p:nvPr>
        </p:nvSpPr>
        <p:spPr>
          <a:xfrm>
            <a:off x="357120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13"/>
          <p:cNvSpPr txBox="1"/>
          <p:nvPr>
            <p:ph idx="3" type="body"/>
          </p:nvPr>
        </p:nvSpPr>
        <p:spPr>
          <a:xfrm>
            <a:off x="663804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13"/>
          <p:cNvSpPr txBox="1"/>
          <p:nvPr>
            <p:ph idx="4" type="body"/>
          </p:nvPr>
        </p:nvSpPr>
        <p:spPr>
          <a:xfrm>
            <a:off x="50400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0" name="Google Shape;70;p13"/>
          <p:cNvSpPr txBox="1"/>
          <p:nvPr>
            <p:ph idx="5" type="body"/>
          </p:nvPr>
        </p:nvSpPr>
        <p:spPr>
          <a:xfrm>
            <a:off x="357120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13"/>
          <p:cNvSpPr txBox="1"/>
          <p:nvPr>
            <p:ph idx="6" type="body"/>
          </p:nvPr>
        </p:nvSpPr>
        <p:spPr>
          <a:xfrm>
            <a:off x="663804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3"/>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15"/>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85" name="Shape 85"/>
        <p:cNvGrpSpPr/>
        <p:nvPr/>
      </p:nvGrpSpPr>
      <p:grpSpPr>
        <a:xfrm>
          <a:off x="0" y="0"/>
          <a:ext cx="0" cy="0"/>
          <a:chOff x="0" y="0"/>
          <a:chExt cx="0" cy="0"/>
        </a:xfrm>
      </p:grpSpPr>
      <p:sp>
        <p:nvSpPr>
          <p:cNvPr id="86" name="Google Shape;86;p16"/>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6"/>
          <p:cNvSpPr txBox="1"/>
          <p:nvPr>
            <p:ph idx="1" type="subTitle"/>
          </p:nvPr>
        </p:nvSpPr>
        <p:spPr>
          <a:xfrm>
            <a:off x="504000" y="132624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0" name="Google Shape;90;p1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91" name="Shape 91"/>
        <p:cNvGrpSpPr/>
        <p:nvPr/>
      </p:nvGrpSpPr>
      <p:grpSpPr>
        <a:xfrm>
          <a:off x="0" y="0"/>
          <a:ext cx="0" cy="0"/>
          <a:chOff x="0" y="0"/>
          <a:chExt cx="0" cy="0"/>
        </a:xfrm>
      </p:grpSpPr>
      <p:sp>
        <p:nvSpPr>
          <p:cNvPr id="92" name="Google Shape;92;p17"/>
          <p:cNvSpPr txBox="1"/>
          <p:nvPr>
            <p:ph idx="1" type="subTitle"/>
          </p:nvPr>
        </p:nvSpPr>
        <p:spPr>
          <a:xfrm>
            <a:off x="0" y="180000"/>
            <a:ext cx="10080000" cy="2504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96" name="Shape 96"/>
        <p:cNvGrpSpPr/>
        <p:nvPr/>
      </p:nvGrpSpPr>
      <p:grpSpPr>
        <a:xfrm>
          <a:off x="0" y="0"/>
          <a:ext cx="0" cy="0"/>
          <a:chOff x="0" y="0"/>
          <a:chExt cx="0" cy="0"/>
        </a:xfrm>
      </p:grpSpPr>
      <p:sp>
        <p:nvSpPr>
          <p:cNvPr id="97" name="Google Shape;97;p18"/>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8"/>
          <p:cNvSpPr txBox="1"/>
          <p:nvPr>
            <p:ph idx="1" type="body"/>
          </p:nvPr>
        </p:nvSpPr>
        <p:spPr>
          <a:xfrm>
            <a:off x="50400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18"/>
          <p:cNvSpPr txBox="1"/>
          <p:nvPr>
            <p:ph idx="2" type="body"/>
          </p:nvPr>
        </p:nvSpPr>
        <p:spPr>
          <a:xfrm>
            <a:off x="515268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1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02" name="Google Shape;102;p1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3" name="Shape 103"/>
        <p:cNvGrpSpPr/>
        <p:nvPr/>
      </p:nvGrpSpPr>
      <p:grpSpPr>
        <a:xfrm>
          <a:off x="0" y="0"/>
          <a:ext cx="0" cy="0"/>
          <a:chOff x="0" y="0"/>
          <a:chExt cx="0" cy="0"/>
        </a:xfrm>
      </p:grpSpPr>
      <p:sp>
        <p:nvSpPr>
          <p:cNvPr id="104" name="Google Shape;104;p1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06" name="Google Shape;106;p1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07" name="Shape 107"/>
        <p:cNvGrpSpPr/>
        <p:nvPr/>
      </p:nvGrpSpPr>
      <p:grpSpPr>
        <a:xfrm>
          <a:off x="0" y="0"/>
          <a:ext cx="0" cy="0"/>
          <a:chOff x="0" y="0"/>
          <a:chExt cx="0" cy="0"/>
        </a:xfrm>
      </p:grpSpPr>
      <p:sp>
        <p:nvSpPr>
          <p:cNvPr id="108" name="Google Shape;108;p20"/>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0"/>
          <p:cNvSpPr txBox="1"/>
          <p:nvPr>
            <p:ph idx="1" type="body"/>
          </p:nvPr>
        </p:nvSpPr>
        <p:spPr>
          <a:xfrm>
            <a:off x="504000" y="132624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2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12" name="Google Shape;112;p2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13" name="Shape 113"/>
        <p:cNvGrpSpPr/>
        <p:nvPr/>
      </p:nvGrpSpPr>
      <p:grpSpPr>
        <a:xfrm>
          <a:off x="0" y="0"/>
          <a:ext cx="0" cy="0"/>
          <a:chOff x="0" y="0"/>
          <a:chExt cx="0" cy="0"/>
        </a:xfrm>
      </p:grpSpPr>
      <p:sp>
        <p:nvSpPr>
          <p:cNvPr id="114" name="Google Shape;114;p21"/>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1"/>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1"/>
          <p:cNvSpPr txBox="1"/>
          <p:nvPr>
            <p:ph idx="2" type="body"/>
          </p:nvPr>
        </p:nvSpPr>
        <p:spPr>
          <a:xfrm>
            <a:off x="515268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7" name="Google Shape;117;p21"/>
          <p:cNvSpPr txBox="1"/>
          <p:nvPr>
            <p:ph idx="3" type="body"/>
          </p:nvPr>
        </p:nvSpPr>
        <p:spPr>
          <a:xfrm>
            <a:off x="50400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8" name="Google Shape;118;p2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20" name="Google Shape;120;p2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
        <p:nvSpPr>
          <p:cNvPr id="18" name="Google Shape;18;p3"/>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21" name="Shape 121"/>
        <p:cNvGrpSpPr/>
        <p:nvPr/>
      </p:nvGrpSpPr>
      <p:grpSpPr>
        <a:xfrm>
          <a:off x="0" y="0"/>
          <a:ext cx="0" cy="0"/>
          <a:chOff x="0" y="0"/>
          <a:chExt cx="0" cy="0"/>
        </a:xfrm>
      </p:grpSpPr>
      <p:sp>
        <p:nvSpPr>
          <p:cNvPr id="122" name="Google Shape;122;p22"/>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2"/>
          <p:cNvSpPr txBox="1"/>
          <p:nvPr>
            <p:ph idx="1" type="body"/>
          </p:nvPr>
        </p:nvSpPr>
        <p:spPr>
          <a:xfrm>
            <a:off x="50400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4" name="Google Shape;124;p22"/>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5" name="Google Shape;125;p22"/>
          <p:cNvSpPr txBox="1"/>
          <p:nvPr>
            <p:ph idx="3" type="body"/>
          </p:nvPr>
        </p:nvSpPr>
        <p:spPr>
          <a:xfrm>
            <a:off x="515268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6" name="Google Shape;126;p2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2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29" name="Shape 129"/>
        <p:cNvGrpSpPr/>
        <p:nvPr/>
      </p:nvGrpSpPr>
      <p:grpSpPr>
        <a:xfrm>
          <a:off x="0" y="0"/>
          <a:ext cx="0" cy="0"/>
          <a:chOff x="0" y="0"/>
          <a:chExt cx="0" cy="0"/>
        </a:xfrm>
      </p:grpSpPr>
      <p:sp>
        <p:nvSpPr>
          <p:cNvPr id="130" name="Google Shape;130;p23"/>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3"/>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2" name="Google Shape;132;p23"/>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3" name="Google Shape;133;p23"/>
          <p:cNvSpPr txBox="1"/>
          <p:nvPr>
            <p:ph idx="3" type="body"/>
          </p:nvPr>
        </p:nvSpPr>
        <p:spPr>
          <a:xfrm>
            <a:off x="504000" y="30438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4" name="Google Shape;134;p2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36" name="Google Shape;136;p2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37" name="Shape 137"/>
        <p:cNvGrpSpPr/>
        <p:nvPr/>
      </p:nvGrpSpPr>
      <p:grpSpPr>
        <a:xfrm>
          <a:off x="0" y="0"/>
          <a:ext cx="0" cy="0"/>
          <a:chOff x="0" y="0"/>
          <a:chExt cx="0" cy="0"/>
        </a:xfrm>
      </p:grpSpPr>
      <p:sp>
        <p:nvSpPr>
          <p:cNvPr id="138" name="Google Shape;138;p24"/>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4"/>
          <p:cNvSpPr txBox="1"/>
          <p:nvPr>
            <p:ph idx="1" type="body"/>
          </p:nvPr>
        </p:nvSpPr>
        <p:spPr>
          <a:xfrm>
            <a:off x="504000" y="132624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0" name="Google Shape;140;p24"/>
          <p:cNvSpPr txBox="1"/>
          <p:nvPr>
            <p:ph idx="2" type="body"/>
          </p:nvPr>
        </p:nvSpPr>
        <p:spPr>
          <a:xfrm>
            <a:off x="504000" y="30438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1" name="Google Shape;141;p2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43" name="Google Shape;143;p2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44" name="Shape 144"/>
        <p:cNvGrpSpPr/>
        <p:nvPr/>
      </p:nvGrpSpPr>
      <p:grpSpPr>
        <a:xfrm>
          <a:off x="0" y="0"/>
          <a:ext cx="0" cy="0"/>
          <a:chOff x="0" y="0"/>
          <a:chExt cx="0" cy="0"/>
        </a:xfrm>
      </p:grpSpPr>
      <p:sp>
        <p:nvSpPr>
          <p:cNvPr id="145" name="Google Shape;145;p25"/>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5"/>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7" name="Google Shape;147;p25"/>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8" name="Google Shape;148;p25"/>
          <p:cNvSpPr txBox="1"/>
          <p:nvPr>
            <p:ph idx="3" type="body"/>
          </p:nvPr>
        </p:nvSpPr>
        <p:spPr>
          <a:xfrm>
            <a:off x="50400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25"/>
          <p:cNvSpPr txBox="1"/>
          <p:nvPr>
            <p:ph idx="4" type="body"/>
          </p:nvPr>
        </p:nvSpPr>
        <p:spPr>
          <a:xfrm>
            <a:off x="515268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0" name="Google Shape;150;p2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2" name="Google Shape;152;p2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53" name="Shape 153"/>
        <p:cNvGrpSpPr/>
        <p:nvPr/>
      </p:nvGrpSpPr>
      <p:grpSpPr>
        <a:xfrm>
          <a:off x="0" y="0"/>
          <a:ext cx="0" cy="0"/>
          <a:chOff x="0" y="0"/>
          <a:chExt cx="0" cy="0"/>
        </a:xfrm>
      </p:grpSpPr>
      <p:sp>
        <p:nvSpPr>
          <p:cNvPr id="154" name="Google Shape;154;p26"/>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6"/>
          <p:cNvSpPr txBox="1"/>
          <p:nvPr>
            <p:ph idx="1" type="body"/>
          </p:nvPr>
        </p:nvSpPr>
        <p:spPr>
          <a:xfrm>
            <a:off x="50400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6" name="Google Shape;156;p26"/>
          <p:cNvSpPr txBox="1"/>
          <p:nvPr>
            <p:ph idx="2" type="body"/>
          </p:nvPr>
        </p:nvSpPr>
        <p:spPr>
          <a:xfrm>
            <a:off x="357120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26"/>
          <p:cNvSpPr txBox="1"/>
          <p:nvPr>
            <p:ph idx="3" type="body"/>
          </p:nvPr>
        </p:nvSpPr>
        <p:spPr>
          <a:xfrm>
            <a:off x="663804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26"/>
          <p:cNvSpPr txBox="1"/>
          <p:nvPr>
            <p:ph idx="4" type="body"/>
          </p:nvPr>
        </p:nvSpPr>
        <p:spPr>
          <a:xfrm>
            <a:off x="50400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9" name="Google Shape;159;p26"/>
          <p:cNvSpPr txBox="1"/>
          <p:nvPr>
            <p:ph idx="5" type="body"/>
          </p:nvPr>
        </p:nvSpPr>
        <p:spPr>
          <a:xfrm>
            <a:off x="357120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0" name="Google Shape;160;p26"/>
          <p:cNvSpPr txBox="1"/>
          <p:nvPr>
            <p:ph idx="6" type="body"/>
          </p:nvPr>
        </p:nvSpPr>
        <p:spPr>
          <a:xfrm>
            <a:off x="663804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1" name="Google Shape;161;p2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SzPts val="1400"/>
              <a:buFont typeface="Times New Roman"/>
              <a:buNone/>
              <a:defRPr b="0" sz="1400" strike="noStrike">
                <a:latin typeface="Times New Roman"/>
                <a:ea typeface="Times New Roman"/>
                <a:cs typeface="Times New Roman"/>
                <a:sym typeface="Times New Roman"/>
              </a:defRPr>
            </a:lvl1pPr>
            <a:lvl2pPr indent="0" lvl="1" marL="0" algn="r">
              <a:spcBef>
                <a:spcPts val="0"/>
              </a:spcBef>
              <a:buSzPts val="1400"/>
              <a:buFont typeface="Times New Roman"/>
              <a:buNone/>
              <a:defRPr b="0" sz="1400" strike="noStrike">
                <a:latin typeface="Times New Roman"/>
                <a:ea typeface="Times New Roman"/>
                <a:cs typeface="Times New Roman"/>
                <a:sym typeface="Times New Roman"/>
              </a:defRPr>
            </a:lvl2pPr>
            <a:lvl3pPr indent="0" lvl="2" marL="0" algn="r">
              <a:spcBef>
                <a:spcPts val="0"/>
              </a:spcBef>
              <a:buSzPts val="1400"/>
              <a:buFont typeface="Times New Roman"/>
              <a:buNone/>
              <a:defRPr b="0" sz="1400" strike="noStrike">
                <a:latin typeface="Times New Roman"/>
                <a:ea typeface="Times New Roman"/>
                <a:cs typeface="Times New Roman"/>
                <a:sym typeface="Times New Roman"/>
              </a:defRPr>
            </a:lvl3pPr>
            <a:lvl4pPr indent="0" lvl="3" marL="0" algn="r">
              <a:spcBef>
                <a:spcPts val="0"/>
              </a:spcBef>
              <a:buSzPts val="1400"/>
              <a:buFont typeface="Times New Roman"/>
              <a:buNone/>
              <a:defRPr b="0" sz="1400" strike="noStrike">
                <a:latin typeface="Times New Roman"/>
                <a:ea typeface="Times New Roman"/>
                <a:cs typeface="Times New Roman"/>
                <a:sym typeface="Times New Roman"/>
              </a:defRPr>
            </a:lvl4pPr>
            <a:lvl5pPr indent="0" lvl="4" marL="0" algn="r">
              <a:spcBef>
                <a:spcPts val="0"/>
              </a:spcBef>
              <a:buSzPts val="1400"/>
              <a:buFont typeface="Times New Roman"/>
              <a:buNone/>
              <a:defRPr b="0" sz="1400" strike="noStrike">
                <a:latin typeface="Times New Roman"/>
                <a:ea typeface="Times New Roman"/>
                <a:cs typeface="Times New Roman"/>
                <a:sym typeface="Times New Roman"/>
              </a:defRPr>
            </a:lvl5pPr>
            <a:lvl6pPr indent="0" lvl="5" marL="0" algn="r">
              <a:spcBef>
                <a:spcPts val="0"/>
              </a:spcBef>
              <a:buSzPts val="1400"/>
              <a:buFont typeface="Times New Roman"/>
              <a:buNone/>
              <a:defRPr b="0" sz="1400" strike="noStrike">
                <a:latin typeface="Times New Roman"/>
                <a:ea typeface="Times New Roman"/>
                <a:cs typeface="Times New Roman"/>
                <a:sym typeface="Times New Roman"/>
              </a:defRPr>
            </a:lvl6pPr>
            <a:lvl7pPr indent="0" lvl="6" marL="0" algn="r">
              <a:spcBef>
                <a:spcPts val="0"/>
              </a:spcBef>
              <a:buSzPts val="1400"/>
              <a:buFont typeface="Times New Roman"/>
              <a:buNone/>
              <a:defRPr b="0" sz="1400" strike="noStrike">
                <a:latin typeface="Times New Roman"/>
                <a:ea typeface="Times New Roman"/>
                <a:cs typeface="Times New Roman"/>
                <a:sym typeface="Times New Roman"/>
              </a:defRPr>
            </a:lvl7pPr>
            <a:lvl8pPr indent="0" lvl="7" marL="0" algn="r">
              <a:spcBef>
                <a:spcPts val="0"/>
              </a:spcBef>
              <a:buSzPts val="1400"/>
              <a:buFont typeface="Times New Roman"/>
              <a:buNone/>
              <a:defRPr b="0" sz="1400" strike="noStrike">
                <a:latin typeface="Times New Roman"/>
                <a:ea typeface="Times New Roman"/>
                <a:cs typeface="Times New Roman"/>
                <a:sym typeface="Times New Roman"/>
              </a:defRPr>
            </a:lvl8pPr>
            <a:lvl9pPr indent="0" lvl="8" marL="0" algn="r">
              <a:spcBef>
                <a:spcPts val="0"/>
              </a:spcBef>
              <a:buSzPts val="1400"/>
              <a:buFont typeface="Times New Roman"/>
              <a:buNone/>
              <a:defRPr b="0" sz="1400"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63" name="Google Shape;163;p2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 name="Shape 167"/>
        <p:cNvGrpSpPr/>
        <p:nvPr/>
      </p:nvGrpSpPr>
      <p:grpSpPr>
        <a:xfrm>
          <a:off x="0" y="0"/>
          <a:ext cx="0" cy="0"/>
          <a:chOff x="0" y="0"/>
          <a:chExt cx="0" cy="0"/>
        </a:xfrm>
      </p:grpSpPr>
      <p:sp>
        <p:nvSpPr>
          <p:cNvPr id="168" name="Google Shape;168;p28"/>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9" name="Shape 16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70" name="Shape 170"/>
        <p:cNvGrpSpPr/>
        <p:nvPr/>
      </p:nvGrpSpPr>
      <p:grpSpPr>
        <a:xfrm>
          <a:off x="0" y="0"/>
          <a:ext cx="0" cy="0"/>
          <a:chOff x="0" y="0"/>
          <a:chExt cx="0" cy="0"/>
        </a:xfrm>
      </p:grpSpPr>
      <p:sp>
        <p:nvSpPr>
          <p:cNvPr id="171" name="Google Shape;171;p30"/>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30"/>
          <p:cNvSpPr txBox="1"/>
          <p:nvPr>
            <p:ph idx="1" type="subTitle"/>
          </p:nvPr>
        </p:nvSpPr>
        <p:spPr>
          <a:xfrm>
            <a:off x="504000" y="132624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73" name="Shape 173"/>
        <p:cNvGrpSpPr/>
        <p:nvPr/>
      </p:nvGrpSpPr>
      <p:grpSpPr>
        <a:xfrm>
          <a:off x="0" y="0"/>
          <a:ext cx="0" cy="0"/>
          <a:chOff x="0" y="0"/>
          <a:chExt cx="0" cy="0"/>
        </a:xfrm>
      </p:grpSpPr>
      <p:sp>
        <p:nvSpPr>
          <p:cNvPr id="174" name="Google Shape;174;p31"/>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1"/>
          <p:cNvSpPr txBox="1"/>
          <p:nvPr>
            <p:ph idx="1" type="body"/>
          </p:nvPr>
        </p:nvSpPr>
        <p:spPr>
          <a:xfrm>
            <a:off x="504000" y="132624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76" name="Shape 176"/>
        <p:cNvGrpSpPr/>
        <p:nvPr/>
      </p:nvGrpSpPr>
      <p:grpSpPr>
        <a:xfrm>
          <a:off x="0" y="0"/>
          <a:ext cx="0" cy="0"/>
          <a:chOff x="0" y="0"/>
          <a:chExt cx="0" cy="0"/>
        </a:xfrm>
      </p:grpSpPr>
      <p:sp>
        <p:nvSpPr>
          <p:cNvPr id="177" name="Google Shape;177;p32"/>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32"/>
          <p:cNvSpPr txBox="1"/>
          <p:nvPr>
            <p:ph idx="1" type="body"/>
          </p:nvPr>
        </p:nvSpPr>
        <p:spPr>
          <a:xfrm>
            <a:off x="50400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9" name="Google Shape;179;p32"/>
          <p:cNvSpPr txBox="1"/>
          <p:nvPr>
            <p:ph idx="2" type="body"/>
          </p:nvPr>
        </p:nvSpPr>
        <p:spPr>
          <a:xfrm>
            <a:off x="515268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9" name="Shape 19"/>
        <p:cNvGrpSpPr/>
        <p:nvPr/>
      </p:nvGrpSpPr>
      <p:grpSpPr>
        <a:xfrm>
          <a:off x="0" y="0"/>
          <a:ext cx="0" cy="0"/>
          <a:chOff x="0" y="0"/>
          <a:chExt cx="0" cy="0"/>
        </a:xfrm>
      </p:grpSpPr>
      <p:sp>
        <p:nvSpPr>
          <p:cNvPr id="20" name="Google Shape;20;p4"/>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 type="body"/>
          </p:nvPr>
        </p:nvSpPr>
        <p:spPr>
          <a:xfrm>
            <a:off x="504000" y="132624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4"/>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80" name="Shape 180"/>
        <p:cNvGrpSpPr/>
        <p:nvPr/>
      </p:nvGrpSpPr>
      <p:grpSpPr>
        <a:xfrm>
          <a:off x="0" y="0"/>
          <a:ext cx="0" cy="0"/>
          <a:chOff x="0" y="0"/>
          <a:chExt cx="0" cy="0"/>
        </a:xfrm>
      </p:grpSpPr>
      <p:sp>
        <p:nvSpPr>
          <p:cNvPr id="181" name="Google Shape;181;p33"/>
          <p:cNvSpPr txBox="1"/>
          <p:nvPr>
            <p:ph idx="1" type="subTitle"/>
          </p:nvPr>
        </p:nvSpPr>
        <p:spPr>
          <a:xfrm>
            <a:off x="0" y="180000"/>
            <a:ext cx="10080000" cy="2504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82" name="Shape 182"/>
        <p:cNvGrpSpPr/>
        <p:nvPr/>
      </p:nvGrpSpPr>
      <p:grpSpPr>
        <a:xfrm>
          <a:off x="0" y="0"/>
          <a:ext cx="0" cy="0"/>
          <a:chOff x="0" y="0"/>
          <a:chExt cx="0" cy="0"/>
        </a:xfrm>
      </p:grpSpPr>
      <p:sp>
        <p:nvSpPr>
          <p:cNvPr id="183" name="Google Shape;183;p34"/>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34"/>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5" name="Google Shape;185;p34"/>
          <p:cNvSpPr txBox="1"/>
          <p:nvPr>
            <p:ph idx="2" type="body"/>
          </p:nvPr>
        </p:nvSpPr>
        <p:spPr>
          <a:xfrm>
            <a:off x="515268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6" name="Google Shape;186;p34"/>
          <p:cNvSpPr txBox="1"/>
          <p:nvPr>
            <p:ph idx="3" type="body"/>
          </p:nvPr>
        </p:nvSpPr>
        <p:spPr>
          <a:xfrm>
            <a:off x="50400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87" name="Shape 187"/>
        <p:cNvGrpSpPr/>
        <p:nvPr/>
      </p:nvGrpSpPr>
      <p:grpSpPr>
        <a:xfrm>
          <a:off x="0" y="0"/>
          <a:ext cx="0" cy="0"/>
          <a:chOff x="0" y="0"/>
          <a:chExt cx="0" cy="0"/>
        </a:xfrm>
      </p:grpSpPr>
      <p:sp>
        <p:nvSpPr>
          <p:cNvPr id="188" name="Google Shape;188;p35"/>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5"/>
          <p:cNvSpPr txBox="1"/>
          <p:nvPr>
            <p:ph idx="1" type="body"/>
          </p:nvPr>
        </p:nvSpPr>
        <p:spPr>
          <a:xfrm>
            <a:off x="50400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0" name="Google Shape;190;p35"/>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1" name="Google Shape;191;p35"/>
          <p:cNvSpPr txBox="1"/>
          <p:nvPr>
            <p:ph idx="3" type="body"/>
          </p:nvPr>
        </p:nvSpPr>
        <p:spPr>
          <a:xfrm>
            <a:off x="515268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92" name="Shape 192"/>
        <p:cNvGrpSpPr/>
        <p:nvPr/>
      </p:nvGrpSpPr>
      <p:grpSpPr>
        <a:xfrm>
          <a:off x="0" y="0"/>
          <a:ext cx="0" cy="0"/>
          <a:chOff x="0" y="0"/>
          <a:chExt cx="0" cy="0"/>
        </a:xfrm>
      </p:grpSpPr>
      <p:sp>
        <p:nvSpPr>
          <p:cNvPr id="193" name="Google Shape;193;p36"/>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6"/>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5" name="Google Shape;195;p36"/>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6" name="Google Shape;196;p36"/>
          <p:cNvSpPr txBox="1"/>
          <p:nvPr>
            <p:ph idx="3" type="body"/>
          </p:nvPr>
        </p:nvSpPr>
        <p:spPr>
          <a:xfrm>
            <a:off x="504000" y="30438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97" name="Shape 197"/>
        <p:cNvGrpSpPr/>
        <p:nvPr/>
      </p:nvGrpSpPr>
      <p:grpSpPr>
        <a:xfrm>
          <a:off x="0" y="0"/>
          <a:ext cx="0" cy="0"/>
          <a:chOff x="0" y="0"/>
          <a:chExt cx="0" cy="0"/>
        </a:xfrm>
      </p:grpSpPr>
      <p:sp>
        <p:nvSpPr>
          <p:cNvPr id="198" name="Google Shape;198;p37"/>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37"/>
          <p:cNvSpPr txBox="1"/>
          <p:nvPr>
            <p:ph idx="1" type="body"/>
          </p:nvPr>
        </p:nvSpPr>
        <p:spPr>
          <a:xfrm>
            <a:off x="504000" y="132624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0" name="Google Shape;200;p37"/>
          <p:cNvSpPr txBox="1"/>
          <p:nvPr>
            <p:ph idx="2" type="body"/>
          </p:nvPr>
        </p:nvSpPr>
        <p:spPr>
          <a:xfrm>
            <a:off x="504000" y="30438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201" name="Shape 201"/>
        <p:cNvGrpSpPr/>
        <p:nvPr/>
      </p:nvGrpSpPr>
      <p:grpSpPr>
        <a:xfrm>
          <a:off x="0" y="0"/>
          <a:ext cx="0" cy="0"/>
          <a:chOff x="0" y="0"/>
          <a:chExt cx="0" cy="0"/>
        </a:xfrm>
      </p:grpSpPr>
      <p:sp>
        <p:nvSpPr>
          <p:cNvPr id="202" name="Google Shape;202;p38"/>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38"/>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4" name="Google Shape;204;p38"/>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5" name="Google Shape;205;p38"/>
          <p:cNvSpPr txBox="1"/>
          <p:nvPr>
            <p:ph idx="3" type="body"/>
          </p:nvPr>
        </p:nvSpPr>
        <p:spPr>
          <a:xfrm>
            <a:off x="50400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6" name="Google Shape;206;p38"/>
          <p:cNvSpPr txBox="1"/>
          <p:nvPr>
            <p:ph idx="4" type="body"/>
          </p:nvPr>
        </p:nvSpPr>
        <p:spPr>
          <a:xfrm>
            <a:off x="515268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207" name="Shape 207"/>
        <p:cNvGrpSpPr/>
        <p:nvPr/>
      </p:nvGrpSpPr>
      <p:grpSpPr>
        <a:xfrm>
          <a:off x="0" y="0"/>
          <a:ext cx="0" cy="0"/>
          <a:chOff x="0" y="0"/>
          <a:chExt cx="0" cy="0"/>
        </a:xfrm>
      </p:grpSpPr>
      <p:sp>
        <p:nvSpPr>
          <p:cNvPr id="208" name="Google Shape;208;p39"/>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9"/>
          <p:cNvSpPr txBox="1"/>
          <p:nvPr>
            <p:ph idx="1" type="body"/>
          </p:nvPr>
        </p:nvSpPr>
        <p:spPr>
          <a:xfrm>
            <a:off x="50400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0" name="Google Shape;210;p39"/>
          <p:cNvSpPr txBox="1"/>
          <p:nvPr>
            <p:ph idx="2" type="body"/>
          </p:nvPr>
        </p:nvSpPr>
        <p:spPr>
          <a:xfrm>
            <a:off x="357120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1" name="Google Shape;211;p39"/>
          <p:cNvSpPr txBox="1"/>
          <p:nvPr>
            <p:ph idx="3" type="body"/>
          </p:nvPr>
        </p:nvSpPr>
        <p:spPr>
          <a:xfrm>
            <a:off x="6638040" y="132624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2" name="Google Shape;212;p39"/>
          <p:cNvSpPr txBox="1"/>
          <p:nvPr>
            <p:ph idx="4" type="body"/>
          </p:nvPr>
        </p:nvSpPr>
        <p:spPr>
          <a:xfrm>
            <a:off x="50400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3" name="Google Shape;213;p39"/>
          <p:cNvSpPr txBox="1"/>
          <p:nvPr>
            <p:ph idx="5" type="body"/>
          </p:nvPr>
        </p:nvSpPr>
        <p:spPr>
          <a:xfrm>
            <a:off x="357120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4" name="Google Shape;214;p39"/>
          <p:cNvSpPr txBox="1"/>
          <p:nvPr>
            <p:ph idx="6" type="body"/>
          </p:nvPr>
        </p:nvSpPr>
        <p:spPr>
          <a:xfrm>
            <a:off x="6638040" y="30438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3" name="Shape 23"/>
        <p:cNvGrpSpPr/>
        <p:nvPr/>
      </p:nvGrpSpPr>
      <p:grpSpPr>
        <a:xfrm>
          <a:off x="0" y="0"/>
          <a:ext cx="0" cy="0"/>
          <a:chOff x="0" y="0"/>
          <a:chExt cx="0" cy="0"/>
        </a:xfrm>
      </p:grpSpPr>
      <p:sp>
        <p:nvSpPr>
          <p:cNvPr id="24" name="Google Shape;24;p5"/>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 type="body"/>
          </p:nvPr>
        </p:nvSpPr>
        <p:spPr>
          <a:xfrm>
            <a:off x="50400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6" name="Google Shape;26;p5"/>
          <p:cNvSpPr txBox="1"/>
          <p:nvPr>
            <p:ph idx="2" type="body"/>
          </p:nvPr>
        </p:nvSpPr>
        <p:spPr>
          <a:xfrm>
            <a:off x="515268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7" name="Google Shape;27;p5"/>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6"/>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31" name="Shape 31"/>
        <p:cNvGrpSpPr/>
        <p:nvPr/>
      </p:nvGrpSpPr>
      <p:grpSpPr>
        <a:xfrm>
          <a:off x="0" y="0"/>
          <a:ext cx="0" cy="0"/>
          <a:chOff x="0" y="0"/>
          <a:chExt cx="0" cy="0"/>
        </a:xfrm>
      </p:grpSpPr>
      <p:sp>
        <p:nvSpPr>
          <p:cNvPr id="32" name="Google Shape;32;p7"/>
          <p:cNvSpPr txBox="1"/>
          <p:nvPr>
            <p:ph idx="1" type="subTitle"/>
          </p:nvPr>
        </p:nvSpPr>
        <p:spPr>
          <a:xfrm>
            <a:off x="0" y="180000"/>
            <a:ext cx="10080000" cy="25045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7"/>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34" name="Shape 34"/>
        <p:cNvGrpSpPr/>
        <p:nvPr/>
      </p:nvGrpSpPr>
      <p:grpSpPr>
        <a:xfrm>
          <a:off x="0" y="0"/>
          <a:ext cx="0" cy="0"/>
          <a:chOff x="0" y="0"/>
          <a:chExt cx="0" cy="0"/>
        </a:xfrm>
      </p:grpSpPr>
      <p:sp>
        <p:nvSpPr>
          <p:cNvPr id="35" name="Google Shape;35;p8"/>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8"/>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8"/>
          <p:cNvSpPr txBox="1"/>
          <p:nvPr>
            <p:ph idx="2" type="body"/>
          </p:nvPr>
        </p:nvSpPr>
        <p:spPr>
          <a:xfrm>
            <a:off x="515268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8" name="Google Shape;38;p8"/>
          <p:cNvSpPr txBox="1"/>
          <p:nvPr>
            <p:ph idx="3" type="body"/>
          </p:nvPr>
        </p:nvSpPr>
        <p:spPr>
          <a:xfrm>
            <a:off x="50400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8"/>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40" name="Shape 40"/>
        <p:cNvGrpSpPr/>
        <p:nvPr/>
      </p:nvGrpSpPr>
      <p:grpSpPr>
        <a:xfrm>
          <a:off x="0" y="0"/>
          <a:ext cx="0" cy="0"/>
          <a:chOff x="0" y="0"/>
          <a:chExt cx="0" cy="0"/>
        </a:xfrm>
      </p:grpSpPr>
      <p:sp>
        <p:nvSpPr>
          <p:cNvPr id="41" name="Google Shape;41;p9"/>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9"/>
          <p:cNvSpPr txBox="1"/>
          <p:nvPr>
            <p:ph idx="1" type="body"/>
          </p:nvPr>
        </p:nvSpPr>
        <p:spPr>
          <a:xfrm>
            <a:off x="504000" y="132624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3" name="Google Shape;43;p9"/>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9"/>
          <p:cNvSpPr txBox="1"/>
          <p:nvPr>
            <p:ph idx="3" type="body"/>
          </p:nvPr>
        </p:nvSpPr>
        <p:spPr>
          <a:xfrm>
            <a:off x="5152680" y="30438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9"/>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46" name="Shape 46"/>
        <p:cNvGrpSpPr/>
        <p:nvPr/>
      </p:nvGrpSpPr>
      <p:grpSpPr>
        <a:xfrm>
          <a:off x="0" y="0"/>
          <a:ext cx="0" cy="0"/>
          <a:chOff x="0" y="0"/>
          <a:chExt cx="0" cy="0"/>
        </a:xfrm>
      </p:grpSpPr>
      <p:sp>
        <p:nvSpPr>
          <p:cNvPr id="47" name="Google Shape;47;p10"/>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 type="body"/>
          </p:nvPr>
        </p:nvSpPr>
        <p:spPr>
          <a:xfrm>
            <a:off x="50400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0"/>
          <p:cNvSpPr txBox="1"/>
          <p:nvPr>
            <p:ph idx="2" type="body"/>
          </p:nvPr>
        </p:nvSpPr>
        <p:spPr>
          <a:xfrm>
            <a:off x="5152680" y="132624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0"/>
          <p:cNvSpPr txBox="1"/>
          <p:nvPr>
            <p:ph idx="3" type="body"/>
          </p:nvPr>
        </p:nvSpPr>
        <p:spPr>
          <a:xfrm>
            <a:off x="504000" y="30438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0"/>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1pPr>
            <a:lvl2pPr indent="0" lvl="1"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2pPr>
            <a:lvl3pPr indent="0" lvl="2"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3pPr>
            <a:lvl4pPr indent="0" lvl="3"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4pPr>
            <a:lvl5pPr indent="0" lvl="4"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5pPr>
            <a:lvl6pPr indent="0" lvl="5"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6pPr>
            <a:lvl7pPr indent="0" lvl="6"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7pPr>
            <a:lvl8pPr indent="0" lvl="7"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8pPr>
            <a:lvl9pPr indent="0" lvl="8" marL="0" algn="r">
              <a:lnSpc>
                <a:spcPct val="100000"/>
              </a:lnSpc>
              <a:spcBef>
                <a:spcPts val="0"/>
              </a:spcBef>
              <a:buClr>
                <a:srgbClr val="595959"/>
              </a:buClr>
              <a:buSzPts val="1000"/>
              <a:buFont typeface="Arial"/>
              <a:buNone/>
              <a:defRPr b="0" sz="1000"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2.xml"/><Relationship Id="rId12" Type="http://schemas.openxmlformats.org/officeDocument/2006/relationships/slideLayout" Target="../slideLayouts/slideLayout36.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43440" y="820080"/>
            <a:ext cx="9392400" cy="22622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1pPr>
            <a:lvl2pPr indent="0" lvl="1"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2pPr>
            <a:lvl3pPr indent="0" lvl="2"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3pPr>
            <a:lvl4pPr indent="0" lvl="3"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4pPr>
            <a:lvl5pPr indent="0" lvl="4"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5pPr>
            <a:lvl6pPr indent="0" lvl="5"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6pPr>
            <a:lvl7pPr indent="0" lvl="6"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7pPr>
            <a:lvl8pPr indent="0" lvl="7"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8pPr>
            <a:lvl9pPr indent="0" lvl="8" marL="0" marR="0" rtl="0" algn="r">
              <a:lnSpc>
                <a:spcPct val="100000"/>
              </a:lnSpc>
              <a:spcBef>
                <a:spcPts val="0"/>
              </a:spcBef>
              <a:buClr>
                <a:srgbClr val="595959"/>
              </a:buClr>
              <a:buSzPts val="1000"/>
              <a:buFont typeface="Arial"/>
              <a:buNone/>
              <a:defRPr b="0" i="0" sz="10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latin typeface="Times New Roman"/>
              <a:ea typeface="Times New Roman"/>
              <a:cs typeface="Times New Roman"/>
              <a:sym typeface="Times New Roman"/>
            </a:endParaRPr>
          </a:p>
        </p:txBody>
      </p:sp>
      <p:sp>
        <p:nvSpPr>
          <p:cNvPr id="12" name="Google Shape;12;p1"/>
          <p:cNvSpPr txBox="1"/>
          <p:nvPr>
            <p:ph idx="1" type="body"/>
          </p:nvPr>
        </p:nvSpPr>
        <p:spPr>
          <a:xfrm>
            <a:off x="504000" y="132624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0" y="180000"/>
            <a:ext cx="10080000" cy="540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5" name="Google Shape;75;p14"/>
          <p:cNvSpPr txBox="1"/>
          <p:nvPr>
            <p:ph idx="1" type="body"/>
          </p:nvPr>
        </p:nvSpPr>
        <p:spPr>
          <a:xfrm>
            <a:off x="504000" y="132624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6" name="Google Shape;76;p1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400"/>
              <a:buFont typeface="Times New Roman"/>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7" name="Google Shape;77;p1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8" name="Google Shape;78;p1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1pPr>
            <a:lvl2pPr indent="0" lvl="1"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2pPr>
            <a:lvl3pPr indent="0" lvl="2"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3pPr>
            <a:lvl4pPr indent="0" lvl="3"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4pPr>
            <a:lvl5pPr indent="0" lvl="4"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5pPr>
            <a:lvl6pPr indent="0" lvl="5"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6pPr>
            <a:lvl7pPr indent="0" lvl="6"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7pPr>
            <a:lvl8pPr indent="0" lvl="7"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8pPr>
            <a:lvl9pPr indent="0" lvl="8" marL="0" marR="0" rtl="0" algn="r">
              <a:spcBef>
                <a:spcPts val="0"/>
              </a:spcBef>
              <a:buSzPts val="1400"/>
              <a:buFont typeface="Times New Roman"/>
              <a:buNone/>
              <a:defRPr b="0" i="0" sz="1400" u="none" cap="none" strike="noStrike">
                <a:latin typeface="Times New Roman"/>
                <a:ea typeface="Times New Roman"/>
                <a:cs typeface="Times New Roman"/>
                <a:sym typeface="Times New Roman"/>
              </a:defRPr>
            </a:lvl9pPr>
          </a:lstStyle>
          <a:p>
            <a:pPr indent="0" lvl="0" marL="0" rtl="0" algn="r">
              <a:spcBef>
                <a:spcPts val="0"/>
              </a:spcBef>
              <a:spcAft>
                <a:spcPts val="0"/>
              </a:spcAft>
              <a:buNone/>
            </a:pPr>
            <a:r>
              <a:t/>
            </a:r>
            <a:endParaRPr/>
          </a:p>
          <a:p>
            <a:pPr indent="0" lvl="0" marL="0" rtl="0" algn="r">
              <a:spcBef>
                <a:spcPts val="0"/>
              </a:spcBef>
              <a:spcAft>
                <a:spcPts val="0"/>
              </a:spcAft>
              <a:buNone/>
            </a:pPr>
            <a:fld id="{00000000-1234-1234-1234-123412341234}" type="slidenum">
              <a:rPr lang="en-GB"/>
              <a:t>‹#›</a:t>
            </a:fld>
            <a:endParaRPr/>
          </a:p>
        </p:txBody>
      </p:sp>
      <p:cxnSp>
        <p:nvCxnSpPr>
          <p:cNvPr id="79" name="Google Shape;79;p14"/>
          <p:cNvCxnSpPr/>
          <p:nvPr/>
        </p:nvCxnSpPr>
        <p:spPr>
          <a:xfrm>
            <a:off x="2070000" y="720000"/>
            <a:ext cx="5940000" cy="0"/>
          </a:xfrm>
          <a:prstGeom prst="straightConnector1">
            <a:avLst/>
          </a:prstGeom>
          <a:noFill/>
          <a:ln cap="flat" cmpd="sng" w="9525">
            <a:solidFill>
              <a:srgbClr val="000000"/>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6" name="Google Shape;166;p27"/>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7.png"/><Relationship Id="rId4" Type="http://schemas.openxmlformats.org/officeDocument/2006/relationships/image" Target="../media/image21.png"/><Relationship Id="rId5" Type="http://schemas.openxmlformats.org/officeDocument/2006/relationships/image" Target="../media/image34.png"/><Relationship Id="rId6" Type="http://schemas.openxmlformats.org/officeDocument/2006/relationships/image" Target="../media/image53.png"/><Relationship Id="rId7" Type="http://schemas.openxmlformats.org/officeDocument/2006/relationships/image" Target="../media/image35.png"/><Relationship Id="rId8"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7.png"/><Relationship Id="rId4" Type="http://schemas.openxmlformats.org/officeDocument/2006/relationships/image" Target="../media/image21.png"/><Relationship Id="rId5" Type="http://schemas.openxmlformats.org/officeDocument/2006/relationships/image" Target="../media/image34.png"/><Relationship Id="rId6"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image" Target="../media/image21.png"/><Relationship Id="rId5" Type="http://schemas.openxmlformats.org/officeDocument/2006/relationships/image" Target="../media/image34.png"/><Relationship Id="rId6" Type="http://schemas.openxmlformats.org/officeDocument/2006/relationships/image" Target="../media/image53.png"/><Relationship Id="rId7" Type="http://schemas.openxmlformats.org/officeDocument/2006/relationships/image" Target="../media/image7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7.png"/><Relationship Id="rId4" Type="http://schemas.openxmlformats.org/officeDocument/2006/relationships/image" Target="../media/image21.png"/><Relationship Id="rId5" Type="http://schemas.openxmlformats.org/officeDocument/2006/relationships/image" Target="../media/image34.png"/><Relationship Id="rId6" Type="http://schemas.openxmlformats.org/officeDocument/2006/relationships/image" Target="../media/image53.png"/><Relationship Id="rId7" Type="http://schemas.openxmlformats.org/officeDocument/2006/relationships/image" Target="../media/image79.png"/><Relationship Id="rId8" Type="http://schemas.openxmlformats.org/officeDocument/2006/relationships/image" Target="../media/image6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7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7.png"/><Relationship Id="rId4" Type="http://schemas.openxmlformats.org/officeDocument/2006/relationships/image" Target="../media/image21.png"/><Relationship Id="rId5" Type="http://schemas.openxmlformats.org/officeDocument/2006/relationships/image" Target="../media/image34.png"/><Relationship Id="rId6" Type="http://schemas.openxmlformats.org/officeDocument/2006/relationships/image" Target="../media/image53.png"/><Relationship Id="rId7" Type="http://schemas.openxmlformats.org/officeDocument/2006/relationships/image" Target="../media/image35.png"/><Relationship Id="rId8"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84.png"/><Relationship Id="rId4" Type="http://schemas.openxmlformats.org/officeDocument/2006/relationships/image" Target="../media/image86.png"/><Relationship Id="rId5" Type="http://schemas.openxmlformats.org/officeDocument/2006/relationships/image" Target="../media/image74.png"/><Relationship Id="rId6"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8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106.png"/><Relationship Id="rId4" Type="http://schemas.openxmlformats.org/officeDocument/2006/relationships/image" Target="../media/image87.png"/><Relationship Id="rId5" Type="http://schemas.openxmlformats.org/officeDocument/2006/relationships/image" Target="../media/image94.png"/><Relationship Id="rId6" Type="http://schemas.openxmlformats.org/officeDocument/2006/relationships/image" Target="../media/image1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10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 Id="rId3" Type="http://schemas.openxmlformats.org/officeDocument/2006/relationships/image" Target="../media/image91.png"/><Relationship Id="rId4" Type="http://schemas.openxmlformats.org/officeDocument/2006/relationships/image" Target="../media/image104.png"/><Relationship Id="rId5" Type="http://schemas.openxmlformats.org/officeDocument/2006/relationships/image" Target="../media/image10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105.png"/><Relationship Id="rId4" Type="http://schemas.openxmlformats.org/officeDocument/2006/relationships/image" Target="../media/image7.png"/><Relationship Id="rId5"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 Id="rId3" Type="http://schemas.openxmlformats.org/officeDocument/2006/relationships/image" Target="../media/image96.png"/><Relationship Id="rId4" Type="http://schemas.openxmlformats.org/officeDocument/2006/relationships/image" Target="../media/image118.png"/><Relationship Id="rId5" Type="http://schemas.openxmlformats.org/officeDocument/2006/relationships/image" Target="../media/image110.png"/><Relationship Id="rId6" Type="http://schemas.openxmlformats.org/officeDocument/2006/relationships/image" Target="../media/image1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05.png"/><Relationship Id="rId4" Type="http://schemas.openxmlformats.org/officeDocument/2006/relationships/image" Target="../media/image117.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1.png"/><Relationship Id="rId8"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12.png"/><Relationship Id="rId4" Type="http://schemas.openxmlformats.org/officeDocument/2006/relationships/image" Target="../media/image123.png"/><Relationship Id="rId5" Type="http://schemas.openxmlformats.org/officeDocument/2006/relationships/image" Target="../media/image1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96.png"/><Relationship Id="rId4" Type="http://schemas.openxmlformats.org/officeDocument/2006/relationships/image" Target="../media/image103.png"/><Relationship Id="rId5" Type="http://schemas.openxmlformats.org/officeDocument/2006/relationships/image" Target="../media/image124.png"/><Relationship Id="rId6" Type="http://schemas.openxmlformats.org/officeDocument/2006/relationships/image" Target="../media/image1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18.png"/><Relationship Id="rId4" Type="http://schemas.openxmlformats.org/officeDocument/2006/relationships/image" Target="../media/image114.png"/><Relationship Id="rId5" Type="http://schemas.openxmlformats.org/officeDocument/2006/relationships/image" Target="../media/image1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10.png"/><Relationship Id="rId4" Type="http://schemas.openxmlformats.org/officeDocument/2006/relationships/image" Target="../media/image120.png"/><Relationship Id="rId5" Type="http://schemas.openxmlformats.org/officeDocument/2006/relationships/image" Target="../media/image1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21.png"/><Relationship Id="rId4" Type="http://schemas.openxmlformats.org/officeDocument/2006/relationships/image" Target="../media/image1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6.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type="title"/>
          </p:nvPr>
        </p:nvSpPr>
        <p:spPr>
          <a:xfrm>
            <a:off x="343440" y="1080000"/>
            <a:ext cx="9392400" cy="1128240"/>
          </a:xfrm>
          <a:prstGeom prst="rect">
            <a:avLst/>
          </a:prstGeom>
          <a:noFill/>
          <a:ln>
            <a:noFill/>
          </a:ln>
        </p:spPr>
        <p:txBody>
          <a:bodyPr anchorCtr="0" anchor="b" bIns="91425" lIns="0" spcFirstLastPara="1" rIns="0" wrap="square" tIns="91425">
            <a:normAutofit/>
          </a:bodyPr>
          <a:lstStyle/>
          <a:p>
            <a:pPr indent="0" lvl="0" marL="0" rtl="0" algn="ctr">
              <a:lnSpc>
                <a:spcPct val="100000"/>
              </a:lnSpc>
              <a:spcBef>
                <a:spcPts val="0"/>
              </a:spcBef>
              <a:spcAft>
                <a:spcPts val="0"/>
              </a:spcAft>
              <a:buClr>
                <a:srgbClr val="000000"/>
              </a:buClr>
              <a:buSzPts val="5200"/>
              <a:buFont typeface="Arial"/>
              <a:buNone/>
            </a:pPr>
            <a:r>
              <a:rPr b="0" lang="en-GB" sz="5200" strike="noStrike">
                <a:solidFill>
                  <a:srgbClr val="000000"/>
                </a:solidFill>
                <a:latin typeface="Arial"/>
                <a:ea typeface="Arial"/>
                <a:cs typeface="Arial"/>
                <a:sym typeface="Arial"/>
              </a:rPr>
              <a:t>Direct Telemetry Access</a:t>
            </a:r>
            <a:endParaRPr b="0" sz="5200" strike="noStrike">
              <a:solidFill>
                <a:srgbClr val="000000"/>
              </a:solidFill>
              <a:latin typeface="Arial"/>
              <a:ea typeface="Arial"/>
              <a:cs typeface="Arial"/>
              <a:sym typeface="Arial"/>
            </a:endParaRPr>
          </a:p>
        </p:txBody>
      </p:sp>
      <p:sp>
        <p:nvSpPr>
          <p:cNvPr id="220" name="Google Shape;220;p40"/>
          <p:cNvSpPr/>
          <p:nvPr/>
        </p:nvSpPr>
        <p:spPr>
          <a:xfrm>
            <a:off x="3447720" y="2311920"/>
            <a:ext cx="3259080" cy="67068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Ran Ben Basat</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University College London</a:t>
            </a:r>
            <a:endParaRPr b="0" i="0" sz="1400" u="none" cap="none" strike="noStrike">
              <a:latin typeface="Arial"/>
              <a:ea typeface="Arial"/>
              <a:cs typeface="Arial"/>
              <a:sym typeface="Arial"/>
            </a:endParaRPr>
          </a:p>
        </p:txBody>
      </p:sp>
      <p:sp>
        <p:nvSpPr>
          <p:cNvPr id="221" name="Google Shape;221;p40"/>
          <p:cNvSpPr/>
          <p:nvPr/>
        </p:nvSpPr>
        <p:spPr>
          <a:xfrm>
            <a:off x="6424200" y="2311920"/>
            <a:ext cx="3259080" cy="67068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Gabriele Oliaro</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Carnegie Mellon University</a:t>
            </a:r>
            <a:endParaRPr b="0" i="0" sz="1400" u="none" cap="none" strike="noStrike">
              <a:latin typeface="Arial"/>
              <a:ea typeface="Arial"/>
              <a:cs typeface="Arial"/>
              <a:sym typeface="Arial"/>
            </a:endParaRPr>
          </a:p>
        </p:txBody>
      </p:sp>
      <p:sp>
        <p:nvSpPr>
          <p:cNvPr id="222" name="Google Shape;222;p40"/>
          <p:cNvSpPr/>
          <p:nvPr/>
        </p:nvSpPr>
        <p:spPr>
          <a:xfrm>
            <a:off x="471240" y="2311920"/>
            <a:ext cx="3259080" cy="67068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Jonatan Langlet</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Queen Mary University of London</a:t>
            </a:r>
            <a:endParaRPr b="0" i="0" sz="1400" u="none" cap="none" strike="noStrike">
              <a:latin typeface="Arial"/>
              <a:ea typeface="Arial"/>
              <a:cs typeface="Arial"/>
              <a:sym typeface="Arial"/>
            </a:endParaRPr>
          </a:p>
        </p:txBody>
      </p:sp>
      <p:sp>
        <p:nvSpPr>
          <p:cNvPr id="223" name="Google Shape;223;p40"/>
          <p:cNvSpPr/>
          <p:nvPr/>
        </p:nvSpPr>
        <p:spPr>
          <a:xfrm>
            <a:off x="471240" y="3135960"/>
            <a:ext cx="3259080" cy="67068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Michael Mitzenmacher</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Harvard University</a:t>
            </a:r>
            <a:endParaRPr b="0" i="0" sz="1400" u="none" cap="none" strike="noStrike">
              <a:latin typeface="Arial"/>
              <a:ea typeface="Arial"/>
              <a:cs typeface="Arial"/>
              <a:sym typeface="Arial"/>
            </a:endParaRPr>
          </a:p>
        </p:txBody>
      </p:sp>
      <p:sp>
        <p:nvSpPr>
          <p:cNvPr id="224" name="Google Shape;224;p40"/>
          <p:cNvSpPr/>
          <p:nvPr/>
        </p:nvSpPr>
        <p:spPr>
          <a:xfrm>
            <a:off x="3447720" y="3135960"/>
            <a:ext cx="3259080" cy="67068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Minlan Yu</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Harvard University</a:t>
            </a:r>
            <a:endParaRPr b="0" i="0" sz="1400" u="none" cap="none" strike="noStrike">
              <a:latin typeface="Arial"/>
              <a:ea typeface="Arial"/>
              <a:cs typeface="Arial"/>
              <a:sym typeface="Arial"/>
            </a:endParaRPr>
          </a:p>
        </p:txBody>
      </p:sp>
      <p:sp>
        <p:nvSpPr>
          <p:cNvPr id="225" name="Google Shape;225;p40"/>
          <p:cNvSpPr/>
          <p:nvPr/>
        </p:nvSpPr>
        <p:spPr>
          <a:xfrm>
            <a:off x="6424200" y="3135960"/>
            <a:ext cx="3259080" cy="109692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Gianni Antichi</a:t>
            </a:r>
            <a:endParaRPr b="0" i="0" sz="18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Politecnico di Milano</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Queen Mary University of London</a:t>
            </a:r>
            <a:endParaRPr b="0" i="0" sz="1400" u="none" cap="none" strike="noStrike">
              <a:latin typeface="Arial"/>
              <a:ea typeface="Arial"/>
              <a:cs typeface="Arial"/>
              <a:sym typeface="Arial"/>
            </a:endParaRPr>
          </a:p>
          <a:p>
            <a:pPr indent="0" lvl="0" marL="0" marR="0" rtl="0" algn="ctr">
              <a:lnSpc>
                <a:spcPct val="100000"/>
              </a:lnSpc>
              <a:spcBef>
                <a:spcPts val="0"/>
              </a:spcBef>
              <a:spcAft>
                <a:spcPts val="0"/>
              </a:spcAft>
              <a:buSzPts val="1400"/>
              <a:buFont typeface="Arial"/>
              <a:buNone/>
            </a:pPr>
            <a:r>
              <a:t/>
            </a:r>
            <a:endParaRPr b="0" i="0" sz="1400" u="none" cap="none" strike="noStrike">
              <a:latin typeface="Arial"/>
              <a:ea typeface="Arial"/>
              <a:cs typeface="Arial"/>
              <a:sym typeface="Arial"/>
            </a:endParaRPr>
          </a:p>
        </p:txBody>
      </p:sp>
      <p:pic>
        <p:nvPicPr>
          <p:cNvPr id="226" name="Google Shape;226;p40"/>
          <p:cNvPicPr preferRelativeResize="0"/>
          <p:nvPr/>
        </p:nvPicPr>
        <p:blipFill rotWithShape="1">
          <a:blip r:embed="rId3">
            <a:alphaModFix/>
          </a:blip>
          <a:srcRect b="0" l="0" r="0" t="0"/>
          <a:stretch/>
        </p:blipFill>
        <p:spPr>
          <a:xfrm>
            <a:off x="1864080" y="4132080"/>
            <a:ext cx="2620080" cy="697320"/>
          </a:xfrm>
          <a:prstGeom prst="rect">
            <a:avLst/>
          </a:prstGeom>
          <a:noFill/>
          <a:ln>
            <a:noFill/>
          </a:ln>
        </p:spPr>
      </p:pic>
      <p:pic>
        <p:nvPicPr>
          <p:cNvPr id="227" name="Google Shape;227;p40"/>
          <p:cNvPicPr preferRelativeResize="0"/>
          <p:nvPr/>
        </p:nvPicPr>
        <p:blipFill rotWithShape="1">
          <a:blip r:embed="rId4">
            <a:alphaModFix/>
          </a:blip>
          <a:srcRect b="0" l="0" r="0" t="0"/>
          <a:stretch/>
        </p:blipFill>
        <p:spPr>
          <a:xfrm>
            <a:off x="5831640" y="4208760"/>
            <a:ext cx="2139480" cy="627480"/>
          </a:xfrm>
          <a:prstGeom prst="rect">
            <a:avLst/>
          </a:prstGeom>
          <a:noFill/>
          <a:ln>
            <a:noFill/>
          </a:ln>
        </p:spPr>
      </p:pic>
      <p:pic>
        <p:nvPicPr>
          <p:cNvPr id="228" name="Google Shape;228;p40"/>
          <p:cNvPicPr preferRelativeResize="0"/>
          <p:nvPr/>
        </p:nvPicPr>
        <p:blipFill rotWithShape="1">
          <a:blip r:embed="rId5">
            <a:alphaModFix/>
          </a:blip>
          <a:srcRect b="0" l="0" r="0" t="0"/>
          <a:stretch/>
        </p:blipFill>
        <p:spPr>
          <a:xfrm>
            <a:off x="3887280" y="4888440"/>
            <a:ext cx="2305080" cy="603360"/>
          </a:xfrm>
          <a:prstGeom prst="rect">
            <a:avLst/>
          </a:prstGeom>
          <a:noFill/>
          <a:ln>
            <a:noFill/>
          </a:ln>
        </p:spPr>
      </p:pic>
      <p:pic>
        <p:nvPicPr>
          <p:cNvPr id="229" name="Google Shape;229;p40"/>
          <p:cNvPicPr preferRelativeResize="0"/>
          <p:nvPr/>
        </p:nvPicPr>
        <p:blipFill rotWithShape="1">
          <a:blip r:embed="rId6">
            <a:alphaModFix/>
          </a:blip>
          <a:srcRect b="0" l="0" r="0" t="0"/>
          <a:stretch/>
        </p:blipFill>
        <p:spPr>
          <a:xfrm>
            <a:off x="988920" y="4934880"/>
            <a:ext cx="1554480" cy="510840"/>
          </a:xfrm>
          <a:prstGeom prst="rect">
            <a:avLst/>
          </a:prstGeom>
          <a:noFill/>
          <a:ln>
            <a:noFill/>
          </a:ln>
        </p:spPr>
      </p:pic>
      <p:pic>
        <p:nvPicPr>
          <p:cNvPr id="230" name="Google Shape;230;p40"/>
          <p:cNvPicPr preferRelativeResize="0"/>
          <p:nvPr/>
        </p:nvPicPr>
        <p:blipFill rotWithShape="1">
          <a:blip r:embed="rId7">
            <a:alphaModFix/>
          </a:blip>
          <a:srcRect b="0" l="0" r="0" t="0"/>
          <a:stretch/>
        </p:blipFill>
        <p:spPr>
          <a:xfrm>
            <a:off x="6750000" y="4856040"/>
            <a:ext cx="2305080" cy="66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49"/>
          <p:cNvSpPr txBox="1"/>
          <p:nvPr>
            <p:ph type="title"/>
          </p:nvPr>
        </p:nvSpPr>
        <p:spPr>
          <a:xfrm>
            <a:off x="0" y="180000"/>
            <a:ext cx="10080000" cy="54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A step back..</a:t>
            </a:r>
            <a:endParaRPr b="1" sz="4000" strike="noStrike">
              <a:latin typeface="Arial"/>
              <a:ea typeface="Arial"/>
              <a:cs typeface="Arial"/>
              <a:sym typeface="Arial"/>
            </a:endParaRPr>
          </a:p>
        </p:txBody>
      </p:sp>
      <p:sp>
        <p:nvSpPr>
          <p:cNvPr id="755" name="Google Shape;755;p49"/>
          <p:cNvSpPr/>
          <p:nvPr/>
        </p:nvSpPr>
        <p:spPr>
          <a:xfrm>
            <a:off x="230040" y="1333080"/>
            <a:ext cx="3996720" cy="619920"/>
          </a:xfrm>
          <a:prstGeom prst="roundRect">
            <a:avLst>
              <a:gd fmla="val 16667" name="adj"/>
            </a:avLst>
          </a:prstGeom>
          <a:solidFill>
            <a:srgbClr val="FFFFFF"/>
          </a:solidFill>
          <a:ln cap="flat" cmpd="sng" w="19075">
            <a:solidFill>
              <a:srgbClr val="7FB9DD"/>
            </a:solidFill>
            <a:prstDash val="dash"/>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Arial"/>
              <a:buChar char="●"/>
            </a:pPr>
            <a:r>
              <a:rPr b="0" lang="en-GB" sz="1400" strike="noStrike">
                <a:solidFill>
                  <a:srgbClr val="000000"/>
                </a:solidFill>
                <a:latin typeface="Arial"/>
                <a:ea typeface="Arial"/>
                <a:cs typeface="Arial"/>
                <a:sym typeface="Arial"/>
              </a:rPr>
              <a:t>Low overhead at switches</a:t>
            </a:r>
            <a:endParaRPr b="0" sz="1400" strike="noStrike">
              <a:latin typeface="Arial"/>
              <a:ea typeface="Arial"/>
              <a:cs typeface="Arial"/>
              <a:sym typeface="Arial"/>
            </a:endParaRPr>
          </a:p>
        </p:txBody>
      </p:sp>
      <p:sp>
        <p:nvSpPr>
          <p:cNvPr id="756" name="Google Shape;756;p49"/>
          <p:cNvSpPr/>
          <p:nvPr/>
        </p:nvSpPr>
        <p:spPr>
          <a:xfrm>
            <a:off x="220320" y="2989800"/>
            <a:ext cx="3996360" cy="619920"/>
          </a:xfrm>
          <a:prstGeom prst="roundRect">
            <a:avLst>
              <a:gd fmla="val 16667" name="adj"/>
            </a:avLst>
          </a:prstGeom>
          <a:solidFill>
            <a:srgbClr val="FFFFFF"/>
          </a:solidFill>
          <a:ln cap="flat" cmpd="sng" w="19075">
            <a:solidFill>
              <a:srgbClr val="7FDDB9"/>
            </a:solidFill>
            <a:prstDash val="dash"/>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Arial"/>
              <a:buChar char="●"/>
            </a:pPr>
            <a:r>
              <a:rPr b="0" lang="en-GB" sz="1400" strike="noStrike">
                <a:solidFill>
                  <a:srgbClr val="000000"/>
                </a:solidFill>
                <a:latin typeface="Arial"/>
                <a:ea typeface="Arial"/>
                <a:cs typeface="Arial"/>
                <a:sym typeface="Arial"/>
              </a:rPr>
              <a:t>Not relying on CPU for data ingestion</a:t>
            </a:r>
            <a:endParaRPr b="0" sz="1400" strike="noStrike">
              <a:latin typeface="Arial"/>
              <a:ea typeface="Arial"/>
              <a:cs typeface="Arial"/>
              <a:sym typeface="Arial"/>
            </a:endParaRPr>
          </a:p>
        </p:txBody>
      </p:sp>
      <p:sp>
        <p:nvSpPr>
          <p:cNvPr id="757" name="Google Shape;757;p49"/>
          <p:cNvSpPr/>
          <p:nvPr/>
        </p:nvSpPr>
        <p:spPr>
          <a:xfrm>
            <a:off x="220320" y="2161440"/>
            <a:ext cx="3996360" cy="619920"/>
          </a:xfrm>
          <a:prstGeom prst="roundRect">
            <a:avLst>
              <a:gd fmla="val 16667" name="adj"/>
            </a:avLst>
          </a:prstGeom>
          <a:solidFill>
            <a:srgbClr val="FFFFFF"/>
          </a:solidFill>
          <a:ln cap="flat" cmpd="sng" w="19075">
            <a:solidFill>
              <a:srgbClr val="DDB97F"/>
            </a:solidFill>
            <a:prstDash val="dash"/>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Arial"/>
              <a:buChar char="●"/>
            </a:pPr>
            <a:r>
              <a:rPr b="0" lang="en-GB" sz="1400" strike="noStrike">
                <a:solidFill>
                  <a:srgbClr val="000000"/>
                </a:solidFill>
                <a:latin typeface="Arial"/>
                <a:ea typeface="Arial"/>
                <a:cs typeface="Arial"/>
                <a:sym typeface="Arial"/>
              </a:rPr>
              <a:t>Coordination-free updates</a:t>
            </a:r>
            <a:endParaRPr b="0" sz="1400" strike="noStrike">
              <a:latin typeface="Arial"/>
              <a:ea typeface="Arial"/>
              <a:cs typeface="Arial"/>
              <a:sym typeface="Arial"/>
            </a:endParaRPr>
          </a:p>
        </p:txBody>
      </p:sp>
      <p:sp>
        <p:nvSpPr>
          <p:cNvPr id="758" name="Google Shape;758;p49"/>
          <p:cNvSpPr/>
          <p:nvPr/>
        </p:nvSpPr>
        <p:spPr>
          <a:xfrm>
            <a:off x="4860000" y="1260000"/>
            <a:ext cx="4397040" cy="619920"/>
          </a:xfrm>
          <a:prstGeom prst="roundRect">
            <a:avLst>
              <a:gd fmla="val 16667" name="adj"/>
            </a:avLst>
          </a:prstGeom>
          <a:solidFill>
            <a:srgbClr val="7FB9DD"/>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We need a lightweight protocol</a:t>
            </a:r>
            <a:endParaRPr b="0" sz="1400" strike="noStrike">
              <a:latin typeface="Arial"/>
              <a:ea typeface="Arial"/>
              <a:cs typeface="Arial"/>
              <a:sym typeface="Arial"/>
            </a:endParaRPr>
          </a:p>
        </p:txBody>
      </p:sp>
      <p:sp>
        <p:nvSpPr>
          <p:cNvPr id="759" name="Google Shape;759;p49"/>
          <p:cNvSpPr/>
          <p:nvPr/>
        </p:nvSpPr>
        <p:spPr>
          <a:xfrm>
            <a:off x="4859640" y="2989800"/>
            <a:ext cx="4397040" cy="619920"/>
          </a:xfrm>
          <a:prstGeom prst="roundRect">
            <a:avLst>
              <a:gd fmla="val 16667" name="adj"/>
            </a:avLst>
          </a:prstGeom>
          <a:solidFill>
            <a:srgbClr val="7FDDB9"/>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 without an in-line CPU</a:t>
            </a:r>
            <a:endParaRPr b="0" sz="1400" strike="noStrike">
              <a:latin typeface="Arial"/>
              <a:ea typeface="Arial"/>
              <a:cs typeface="Arial"/>
              <a:sym typeface="Arial"/>
            </a:endParaRPr>
          </a:p>
        </p:txBody>
      </p:sp>
      <p:sp>
        <p:nvSpPr>
          <p:cNvPr id="760" name="Google Shape;760;p49"/>
          <p:cNvSpPr/>
          <p:nvPr/>
        </p:nvSpPr>
        <p:spPr>
          <a:xfrm>
            <a:off x="199800" y="3818160"/>
            <a:ext cx="3996360" cy="619920"/>
          </a:xfrm>
          <a:prstGeom prst="roundRect">
            <a:avLst>
              <a:gd fmla="val 16667" name="adj"/>
            </a:avLst>
          </a:prstGeom>
          <a:solidFill>
            <a:srgbClr val="FFFFFF"/>
          </a:solidFill>
          <a:ln cap="flat" cmpd="sng" w="19075">
            <a:solidFill>
              <a:srgbClr val="C195DB"/>
            </a:solidFill>
            <a:prstDash val="dash"/>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Arial"/>
              <a:buChar char="●"/>
            </a:pPr>
            <a:r>
              <a:rPr b="0" lang="en-GB" sz="1400" strike="noStrike">
                <a:solidFill>
                  <a:srgbClr val="000000"/>
                </a:solidFill>
                <a:latin typeface="Arial"/>
                <a:ea typeface="Arial"/>
                <a:cs typeface="Arial"/>
                <a:sym typeface="Arial"/>
              </a:rPr>
              <a:t>Queryable for analysis</a:t>
            </a:r>
            <a:endParaRPr b="0" sz="1400" strike="noStrike">
              <a:latin typeface="Arial"/>
              <a:ea typeface="Arial"/>
              <a:cs typeface="Arial"/>
              <a:sym typeface="Arial"/>
            </a:endParaRPr>
          </a:p>
        </p:txBody>
      </p:sp>
      <p:sp>
        <p:nvSpPr>
          <p:cNvPr id="761" name="Google Shape;761;p49"/>
          <p:cNvSpPr/>
          <p:nvPr/>
        </p:nvSpPr>
        <p:spPr>
          <a:xfrm>
            <a:off x="4859640" y="2161440"/>
            <a:ext cx="4397040" cy="619920"/>
          </a:xfrm>
          <a:prstGeom prst="roundRect">
            <a:avLst>
              <a:gd fmla="val 16667" name="adj"/>
            </a:avLst>
          </a:prstGeom>
          <a:solidFill>
            <a:srgbClr val="DDB97F"/>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 where switches blindly push telemetry reports</a:t>
            </a:r>
            <a:endParaRPr b="0" sz="1400" strike="noStrike">
              <a:latin typeface="Arial"/>
              <a:ea typeface="Arial"/>
              <a:cs typeface="Arial"/>
              <a:sym typeface="Arial"/>
            </a:endParaRPr>
          </a:p>
        </p:txBody>
      </p:sp>
      <p:sp>
        <p:nvSpPr>
          <p:cNvPr id="762" name="Google Shape;762;p49"/>
          <p:cNvSpPr/>
          <p:nvPr/>
        </p:nvSpPr>
        <p:spPr>
          <a:xfrm>
            <a:off x="4859640" y="3818160"/>
            <a:ext cx="4397040" cy="619920"/>
          </a:xfrm>
          <a:prstGeom prst="roundRect">
            <a:avLst>
              <a:gd fmla="val 16667" name="adj"/>
            </a:avLst>
          </a:prstGeom>
          <a:solidFill>
            <a:srgbClr val="C195DB"/>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 while still being organized and aggregated</a:t>
            </a:r>
            <a:endParaRPr b="0" sz="1400" strike="noStrike">
              <a:latin typeface="Arial"/>
              <a:ea typeface="Arial"/>
              <a:cs typeface="Arial"/>
              <a:sym typeface="Arial"/>
            </a:endParaRPr>
          </a:p>
        </p:txBody>
      </p:sp>
      <p:sp>
        <p:nvSpPr>
          <p:cNvPr id="763" name="Google Shape;763;p49"/>
          <p:cNvSpPr/>
          <p:nvPr/>
        </p:nvSpPr>
        <p:spPr>
          <a:xfrm>
            <a:off x="6764040" y="3566160"/>
            <a:ext cx="301320" cy="301320"/>
          </a:xfrm>
          <a:prstGeom prst="ellipse">
            <a:avLst/>
          </a:prstGeom>
          <a:solidFill>
            <a:srgbClr val="9E9E9E"/>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Arial"/>
              <a:buNone/>
            </a:pPr>
            <a:r>
              <a:rPr b="0" lang="en-GB" sz="2000" strike="noStrike">
                <a:solidFill>
                  <a:srgbClr val="FFFFFF"/>
                </a:solidFill>
                <a:latin typeface="Arial"/>
                <a:ea typeface="Arial"/>
                <a:cs typeface="Arial"/>
                <a:sym typeface="Arial"/>
              </a:rPr>
              <a:t>+</a:t>
            </a:r>
            <a:endParaRPr b="0" sz="2000" strike="noStrike">
              <a:latin typeface="Arial"/>
              <a:ea typeface="Arial"/>
              <a:cs typeface="Arial"/>
              <a:sym typeface="Arial"/>
            </a:endParaRPr>
          </a:p>
        </p:txBody>
      </p:sp>
      <p:sp>
        <p:nvSpPr>
          <p:cNvPr id="764" name="Google Shape;764;p49"/>
          <p:cNvSpPr/>
          <p:nvPr/>
        </p:nvSpPr>
        <p:spPr>
          <a:xfrm>
            <a:off x="6764040" y="1904040"/>
            <a:ext cx="301320" cy="301320"/>
          </a:xfrm>
          <a:prstGeom prst="ellipse">
            <a:avLst/>
          </a:prstGeom>
          <a:solidFill>
            <a:srgbClr val="9E9E9E"/>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Arial"/>
              <a:buNone/>
            </a:pPr>
            <a:r>
              <a:rPr b="0" lang="en-GB" sz="2000" strike="noStrike">
                <a:solidFill>
                  <a:srgbClr val="FFFFFF"/>
                </a:solidFill>
                <a:latin typeface="Arial"/>
                <a:ea typeface="Arial"/>
                <a:cs typeface="Arial"/>
                <a:sym typeface="Arial"/>
              </a:rPr>
              <a:t>+</a:t>
            </a:r>
            <a:endParaRPr b="0" sz="2000" strike="noStrike">
              <a:latin typeface="Arial"/>
              <a:ea typeface="Arial"/>
              <a:cs typeface="Arial"/>
              <a:sym typeface="Arial"/>
            </a:endParaRPr>
          </a:p>
        </p:txBody>
      </p:sp>
      <p:sp>
        <p:nvSpPr>
          <p:cNvPr id="765" name="Google Shape;765;p49"/>
          <p:cNvSpPr/>
          <p:nvPr/>
        </p:nvSpPr>
        <p:spPr>
          <a:xfrm>
            <a:off x="6764040" y="2735280"/>
            <a:ext cx="301320" cy="301320"/>
          </a:xfrm>
          <a:prstGeom prst="ellipse">
            <a:avLst/>
          </a:prstGeom>
          <a:solidFill>
            <a:srgbClr val="9E9E9E"/>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000"/>
              <a:buFont typeface="Arial"/>
              <a:buNone/>
            </a:pPr>
            <a:r>
              <a:rPr b="0" lang="en-GB" sz="2000" strike="noStrike">
                <a:solidFill>
                  <a:srgbClr val="FFFFFF"/>
                </a:solidFill>
                <a:latin typeface="Arial"/>
                <a:ea typeface="Arial"/>
                <a:cs typeface="Arial"/>
                <a:sym typeface="Arial"/>
              </a:rPr>
              <a:t>+</a:t>
            </a:r>
            <a:endParaRPr b="0" sz="2000" strike="noStrike">
              <a:latin typeface="Arial"/>
              <a:ea typeface="Arial"/>
              <a:cs typeface="Arial"/>
              <a:sym typeface="Arial"/>
            </a:endParaRPr>
          </a:p>
        </p:txBody>
      </p:sp>
      <p:sp>
        <p:nvSpPr>
          <p:cNvPr id="766" name="Google Shape;766;p49"/>
          <p:cNvSpPr/>
          <p:nvPr/>
        </p:nvSpPr>
        <p:spPr>
          <a:xfrm>
            <a:off x="6638760" y="4251240"/>
            <a:ext cx="551520" cy="57924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9E9E9E"/>
              </a:buClr>
              <a:buSzPts val="2600"/>
              <a:buFont typeface="Arial"/>
              <a:buNone/>
            </a:pPr>
            <a:r>
              <a:rPr b="0" lang="en-GB" sz="2600" strike="noStrike">
                <a:solidFill>
                  <a:srgbClr val="9E9E9E"/>
                </a:solidFill>
                <a:latin typeface="Arial"/>
                <a:ea typeface="Arial"/>
                <a:cs typeface="Arial"/>
                <a:sym typeface="Arial"/>
              </a:rPr>
              <a:t>=</a:t>
            </a:r>
            <a:endParaRPr b="0" sz="2600" strike="noStrike">
              <a:latin typeface="Arial"/>
              <a:ea typeface="Arial"/>
              <a:cs typeface="Arial"/>
              <a:sym typeface="Arial"/>
            </a:endParaRPr>
          </a:p>
        </p:txBody>
      </p:sp>
      <p:sp>
        <p:nvSpPr>
          <p:cNvPr id="767" name="Google Shape;767;p49"/>
          <p:cNvSpPr/>
          <p:nvPr/>
        </p:nvSpPr>
        <p:spPr>
          <a:xfrm>
            <a:off x="4859640" y="4780080"/>
            <a:ext cx="4397040" cy="619920"/>
          </a:xfrm>
          <a:prstGeom prst="roundRect">
            <a:avLst>
              <a:gd fmla="val 16667" name="adj"/>
            </a:avLst>
          </a:prstGeom>
          <a:solidFill>
            <a:srgbClr val="DDDDDD"/>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400" strike="noStrike">
                <a:solidFill>
                  <a:srgbClr val="000000"/>
                </a:solidFill>
                <a:latin typeface="Arial"/>
                <a:ea typeface="Arial"/>
                <a:cs typeface="Arial"/>
                <a:sym typeface="Arial"/>
              </a:rPr>
              <a:t>We want memory-layout aware RDMA verbs</a:t>
            </a:r>
            <a:endParaRPr b="0" sz="1400" strike="noStrike">
              <a:latin typeface="Arial"/>
              <a:ea typeface="Arial"/>
              <a:cs typeface="Arial"/>
              <a:sym typeface="Arial"/>
            </a:endParaRPr>
          </a:p>
        </p:txBody>
      </p:sp>
      <p:pic>
        <p:nvPicPr>
          <p:cNvPr id="768" name="Google Shape;768;p49"/>
          <p:cNvPicPr preferRelativeResize="0"/>
          <p:nvPr/>
        </p:nvPicPr>
        <p:blipFill rotWithShape="1">
          <a:blip r:embed="rId3">
            <a:alphaModFix/>
          </a:blip>
          <a:srcRect b="0" l="0" r="0" t="0"/>
          <a:stretch/>
        </p:blipFill>
        <p:spPr>
          <a:xfrm>
            <a:off x="4078440" y="4679640"/>
            <a:ext cx="961560" cy="961560"/>
          </a:xfrm>
          <a:prstGeom prst="rect">
            <a:avLst/>
          </a:prstGeom>
          <a:noFill/>
          <a:ln>
            <a:noFill/>
          </a:ln>
        </p:spPr>
      </p:pic>
      <p:sp>
        <p:nvSpPr>
          <p:cNvPr id="769" name="Google Shape;769;p49"/>
          <p:cNvSpPr/>
          <p:nvPr/>
        </p:nvSpPr>
        <p:spPr>
          <a:xfrm>
            <a:off x="252000" y="1414800"/>
            <a:ext cx="478800" cy="4788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1</a:t>
            </a:r>
            <a:endParaRPr b="1" sz="2000" strike="noStrike">
              <a:latin typeface="Arial"/>
              <a:ea typeface="Arial"/>
              <a:cs typeface="Arial"/>
              <a:sym typeface="Arial"/>
            </a:endParaRPr>
          </a:p>
        </p:txBody>
      </p:sp>
      <p:sp>
        <p:nvSpPr>
          <p:cNvPr id="770" name="Google Shape;770;p49"/>
          <p:cNvSpPr/>
          <p:nvPr/>
        </p:nvSpPr>
        <p:spPr>
          <a:xfrm>
            <a:off x="252360" y="2243160"/>
            <a:ext cx="478800" cy="4788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2</a:t>
            </a:r>
            <a:endParaRPr b="1" sz="2000" strike="noStrike">
              <a:latin typeface="Arial"/>
              <a:ea typeface="Arial"/>
              <a:cs typeface="Arial"/>
              <a:sym typeface="Arial"/>
            </a:endParaRPr>
          </a:p>
        </p:txBody>
      </p:sp>
      <p:sp>
        <p:nvSpPr>
          <p:cNvPr id="771" name="Google Shape;771;p49"/>
          <p:cNvSpPr/>
          <p:nvPr/>
        </p:nvSpPr>
        <p:spPr>
          <a:xfrm>
            <a:off x="252720" y="3071520"/>
            <a:ext cx="478800" cy="4788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3</a:t>
            </a:r>
            <a:endParaRPr b="1" sz="2000" strike="noStrike">
              <a:latin typeface="Arial"/>
              <a:ea typeface="Arial"/>
              <a:cs typeface="Arial"/>
              <a:sym typeface="Arial"/>
            </a:endParaRPr>
          </a:p>
        </p:txBody>
      </p:sp>
      <p:sp>
        <p:nvSpPr>
          <p:cNvPr id="772" name="Google Shape;772;p49"/>
          <p:cNvSpPr/>
          <p:nvPr/>
        </p:nvSpPr>
        <p:spPr>
          <a:xfrm>
            <a:off x="253080" y="3899880"/>
            <a:ext cx="478800" cy="4788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4</a:t>
            </a:r>
            <a:endParaRPr b="1" sz="2000" strike="noStrike">
              <a:latin typeface="Arial"/>
              <a:ea typeface="Arial"/>
              <a:cs typeface="Arial"/>
              <a:sym typeface="Arial"/>
            </a:endParaRPr>
          </a:p>
        </p:txBody>
      </p:sp>
      <p:sp>
        <p:nvSpPr>
          <p:cNvPr id="773" name="Google Shape;773;p4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50"/>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Direct Telemetry Access</a:t>
            </a:r>
            <a:endParaRPr b="1" sz="4000" strike="noStrike">
              <a:latin typeface="Arial"/>
              <a:ea typeface="Arial"/>
              <a:cs typeface="Arial"/>
              <a:sym typeface="Arial"/>
            </a:endParaRPr>
          </a:p>
        </p:txBody>
      </p:sp>
      <p:pic>
        <p:nvPicPr>
          <p:cNvPr id="779" name="Google Shape;779;p50"/>
          <p:cNvPicPr preferRelativeResize="0"/>
          <p:nvPr/>
        </p:nvPicPr>
        <p:blipFill rotWithShape="1">
          <a:blip r:embed="rId3">
            <a:alphaModFix/>
          </a:blip>
          <a:srcRect b="0" l="0" r="0" t="0"/>
          <a:stretch/>
        </p:blipFill>
        <p:spPr>
          <a:xfrm>
            <a:off x="4000320" y="4556880"/>
            <a:ext cx="934920" cy="537480"/>
          </a:xfrm>
          <a:prstGeom prst="rect">
            <a:avLst/>
          </a:prstGeom>
          <a:noFill/>
          <a:ln>
            <a:noFill/>
          </a:ln>
        </p:spPr>
      </p:pic>
      <p:pic>
        <p:nvPicPr>
          <p:cNvPr id="780" name="Google Shape;780;p50"/>
          <p:cNvPicPr preferRelativeResize="0"/>
          <p:nvPr/>
        </p:nvPicPr>
        <p:blipFill rotWithShape="1">
          <a:blip r:embed="rId3">
            <a:alphaModFix/>
          </a:blip>
          <a:srcRect b="0" l="0" r="0" t="0"/>
          <a:stretch/>
        </p:blipFill>
        <p:spPr>
          <a:xfrm>
            <a:off x="5050800" y="4933800"/>
            <a:ext cx="934920" cy="537480"/>
          </a:xfrm>
          <a:prstGeom prst="rect">
            <a:avLst/>
          </a:prstGeom>
          <a:noFill/>
          <a:ln>
            <a:noFill/>
          </a:ln>
        </p:spPr>
      </p:pic>
      <p:pic>
        <p:nvPicPr>
          <p:cNvPr id="781" name="Google Shape;781;p50"/>
          <p:cNvPicPr preferRelativeResize="0"/>
          <p:nvPr/>
        </p:nvPicPr>
        <p:blipFill rotWithShape="1">
          <a:blip r:embed="rId3">
            <a:alphaModFix/>
          </a:blip>
          <a:srcRect b="0" l="0" r="0" t="0"/>
          <a:stretch/>
        </p:blipFill>
        <p:spPr>
          <a:xfrm>
            <a:off x="6228000" y="4556880"/>
            <a:ext cx="934920" cy="537480"/>
          </a:xfrm>
          <a:prstGeom prst="rect">
            <a:avLst/>
          </a:prstGeom>
          <a:noFill/>
          <a:ln>
            <a:noFill/>
          </a:ln>
        </p:spPr>
      </p:pic>
      <p:grpSp>
        <p:nvGrpSpPr>
          <p:cNvPr id="782" name="Google Shape;782;p50"/>
          <p:cNvGrpSpPr/>
          <p:nvPr/>
        </p:nvGrpSpPr>
        <p:grpSpPr>
          <a:xfrm>
            <a:off x="4428720" y="3742920"/>
            <a:ext cx="2266920" cy="1190880"/>
            <a:chOff x="4428720" y="3742920"/>
            <a:chExt cx="2266920" cy="1190880"/>
          </a:xfrm>
        </p:grpSpPr>
        <p:sp>
          <p:nvSpPr>
            <p:cNvPr id="783" name="Google Shape;783;p50"/>
            <p:cNvSpPr/>
            <p:nvPr/>
          </p:nvSpPr>
          <p:spPr>
            <a:xfrm flipH="1" rot="10800000">
              <a:off x="4428720" y="3827160"/>
              <a:ext cx="705960" cy="72972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784" name="Google Shape;784;p50"/>
            <p:cNvSpPr/>
            <p:nvPr/>
          </p:nvSpPr>
          <p:spPr>
            <a:xfrm rot="10800000">
              <a:off x="5518080" y="3834000"/>
              <a:ext cx="360" cy="109980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785" name="Google Shape;785;p50"/>
            <p:cNvSpPr/>
            <p:nvPr/>
          </p:nvSpPr>
          <p:spPr>
            <a:xfrm rot="10800000">
              <a:off x="5911200" y="3742920"/>
              <a:ext cx="784440" cy="81396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786" name="Google Shape;786;p50"/>
            <p:cNvSpPr/>
            <p:nvPr/>
          </p:nvSpPr>
          <p:spPr>
            <a:xfrm>
              <a:off x="4483800" y="4102200"/>
              <a:ext cx="2082600" cy="336600"/>
            </a:xfrm>
            <a:prstGeom prst="rect">
              <a:avLst/>
            </a:prstGeom>
            <a:solidFill>
              <a:srgbClr val="9AC7E4"/>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DTA</a:t>
              </a:r>
              <a:endParaRPr b="0" sz="1800" strike="noStrike">
                <a:latin typeface="Arial"/>
                <a:ea typeface="Arial"/>
                <a:cs typeface="Arial"/>
                <a:sym typeface="Arial"/>
              </a:endParaRPr>
            </a:p>
          </p:txBody>
        </p:sp>
      </p:grpSp>
      <p:sp>
        <p:nvSpPr>
          <p:cNvPr id="787" name="Google Shape;787;p50"/>
          <p:cNvSpPr/>
          <p:nvPr/>
        </p:nvSpPr>
        <p:spPr>
          <a:xfrm>
            <a:off x="5993280" y="3268800"/>
            <a:ext cx="1079640" cy="6094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Translator (ToR)</a:t>
            </a:r>
            <a:endParaRPr b="0" sz="1400" strike="noStrike">
              <a:latin typeface="Arial"/>
              <a:ea typeface="Arial"/>
              <a:cs typeface="Arial"/>
              <a:sym typeface="Arial"/>
            </a:endParaRPr>
          </a:p>
        </p:txBody>
      </p:sp>
      <p:grpSp>
        <p:nvGrpSpPr>
          <p:cNvPr id="788" name="Google Shape;788;p50"/>
          <p:cNvGrpSpPr/>
          <p:nvPr/>
        </p:nvGrpSpPr>
        <p:grpSpPr>
          <a:xfrm>
            <a:off x="4879440" y="2571120"/>
            <a:ext cx="1314000" cy="718560"/>
            <a:chOff x="4879440" y="2571120"/>
            <a:chExt cx="1314000" cy="718560"/>
          </a:xfrm>
        </p:grpSpPr>
        <p:sp>
          <p:nvSpPr>
            <p:cNvPr id="789" name="Google Shape;789;p50"/>
            <p:cNvSpPr/>
            <p:nvPr/>
          </p:nvSpPr>
          <p:spPr>
            <a:xfrm rot="10800000">
              <a:off x="5539680" y="2571120"/>
              <a:ext cx="360" cy="718560"/>
            </a:xfrm>
            <a:custGeom>
              <a:rect b="b" l="l" r="r" t="t"/>
              <a:pathLst>
                <a:path extrusionOk="0" h="21600" w="21600">
                  <a:moveTo>
                    <a:pt x="0" y="0"/>
                  </a:moveTo>
                  <a:lnTo>
                    <a:pt x="21600" y="21600"/>
                  </a:lnTo>
                </a:path>
              </a:pathLst>
            </a:custGeom>
            <a:noFill/>
            <a:ln cap="flat" cmpd="sng" w="28425">
              <a:solidFill>
                <a:srgbClr val="684EA7"/>
              </a:solidFill>
              <a:prstDash val="solid"/>
              <a:round/>
              <a:headEnd len="sm" w="sm" type="none"/>
              <a:tailEnd len="med" w="med" type="triangle"/>
            </a:ln>
          </p:spPr>
        </p:sp>
        <p:sp>
          <p:nvSpPr>
            <p:cNvPr id="790" name="Google Shape;790;p50"/>
            <p:cNvSpPr/>
            <p:nvPr/>
          </p:nvSpPr>
          <p:spPr>
            <a:xfrm>
              <a:off x="4879440" y="2851920"/>
              <a:ext cx="1314000" cy="336240"/>
            </a:xfrm>
            <a:prstGeom prst="rect">
              <a:avLst/>
            </a:prstGeom>
            <a:solidFill>
              <a:srgbClr val="E1D5E7"/>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RDMA</a:t>
              </a:r>
              <a:endParaRPr b="0" sz="1800" strike="noStrike">
                <a:latin typeface="Arial"/>
                <a:ea typeface="Arial"/>
                <a:cs typeface="Arial"/>
                <a:sym typeface="Arial"/>
              </a:endParaRPr>
            </a:p>
          </p:txBody>
        </p:sp>
      </p:grpSp>
      <p:grpSp>
        <p:nvGrpSpPr>
          <p:cNvPr id="791" name="Google Shape;791;p50"/>
          <p:cNvGrpSpPr/>
          <p:nvPr/>
        </p:nvGrpSpPr>
        <p:grpSpPr>
          <a:xfrm>
            <a:off x="5050800" y="1483200"/>
            <a:ext cx="2228040" cy="1208160"/>
            <a:chOff x="5050800" y="1483200"/>
            <a:chExt cx="2228040" cy="1208160"/>
          </a:xfrm>
        </p:grpSpPr>
        <p:sp>
          <p:nvSpPr>
            <p:cNvPr id="792" name="Google Shape;792;p50"/>
            <p:cNvSpPr/>
            <p:nvPr/>
          </p:nvSpPr>
          <p:spPr>
            <a:xfrm>
              <a:off x="5868720" y="1896840"/>
              <a:ext cx="141012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Collector(s)</a:t>
              </a:r>
              <a:endParaRPr b="0" sz="1800" strike="noStrike">
                <a:latin typeface="Arial"/>
                <a:ea typeface="Arial"/>
                <a:cs typeface="Arial"/>
                <a:sym typeface="Arial"/>
              </a:endParaRPr>
            </a:p>
          </p:txBody>
        </p:sp>
        <p:grpSp>
          <p:nvGrpSpPr>
            <p:cNvPr id="793" name="Google Shape;793;p50"/>
            <p:cNvGrpSpPr/>
            <p:nvPr/>
          </p:nvGrpSpPr>
          <p:grpSpPr>
            <a:xfrm>
              <a:off x="5050800" y="1483200"/>
              <a:ext cx="962280" cy="1208160"/>
              <a:chOff x="5050800" y="1483200"/>
              <a:chExt cx="962280" cy="1208160"/>
            </a:xfrm>
          </p:grpSpPr>
          <p:pic>
            <p:nvPicPr>
              <p:cNvPr id="794" name="Google Shape;794;p50"/>
              <p:cNvPicPr preferRelativeResize="0"/>
              <p:nvPr/>
            </p:nvPicPr>
            <p:blipFill rotWithShape="1">
              <a:blip r:embed="rId4">
                <a:alphaModFix/>
              </a:blip>
              <a:srcRect b="0" l="0" r="0" t="0"/>
              <a:stretch/>
            </p:blipFill>
            <p:spPr>
              <a:xfrm>
                <a:off x="5078160" y="1483200"/>
                <a:ext cx="934920" cy="1208160"/>
              </a:xfrm>
              <a:prstGeom prst="rect">
                <a:avLst/>
              </a:prstGeom>
              <a:noFill/>
              <a:ln>
                <a:noFill/>
              </a:ln>
            </p:spPr>
          </p:pic>
          <p:pic>
            <p:nvPicPr>
              <p:cNvPr id="795" name="Google Shape;795;p50"/>
              <p:cNvPicPr preferRelativeResize="0"/>
              <p:nvPr/>
            </p:nvPicPr>
            <p:blipFill rotWithShape="1">
              <a:blip r:embed="rId5">
                <a:alphaModFix/>
              </a:blip>
              <a:srcRect b="0" l="0" r="0" t="0"/>
              <a:stretch/>
            </p:blipFill>
            <p:spPr>
              <a:xfrm>
                <a:off x="5050800" y="1896840"/>
                <a:ext cx="618120" cy="789840"/>
              </a:xfrm>
              <a:prstGeom prst="rect">
                <a:avLst/>
              </a:prstGeom>
              <a:noFill/>
              <a:ln>
                <a:noFill/>
              </a:ln>
            </p:spPr>
          </p:pic>
        </p:grpSp>
      </p:grpSp>
      <p:pic>
        <p:nvPicPr>
          <p:cNvPr id="796" name="Google Shape;796;p50"/>
          <p:cNvPicPr preferRelativeResize="0"/>
          <p:nvPr/>
        </p:nvPicPr>
        <p:blipFill rotWithShape="1">
          <a:blip r:embed="rId6">
            <a:alphaModFix/>
          </a:blip>
          <a:srcRect b="0" l="0" r="0" t="0"/>
          <a:stretch/>
        </p:blipFill>
        <p:spPr>
          <a:xfrm>
            <a:off x="4978080" y="3268800"/>
            <a:ext cx="1079640" cy="621000"/>
          </a:xfrm>
          <a:prstGeom prst="rect">
            <a:avLst/>
          </a:prstGeom>
          <a:noFill/>
          <a:ln>
            <a:noFill/>
          </a:ln>
        </p:spPr>
      </p:pic>
      <p:grpSp>
        <p:nvGrpSpPr>
          <p:cNvPr id="797" name="Google Shape;797;p50"/>
          <p:cNvGrpSpPr/>
          <p:nvPr/>
        </p:nvGrpSpPr>
        <p:grpSpPr>
          <a:xfrm>
            <a:off x="3219120" y="3629880"/>
            <a:ext cx="1374480" cy="1031760"/>
            <a:chOff x="3219120" y="3629880"/>
            <a:chExt cx="1374480" cy="1031760"/>
          </a:xfrm>
        </p:grpSpPr>
        <p:sp>
          <p:nvSpPr>
            <p:cNvPr id="798" name="Google Shape;798;p50"/>
            <p:cNvSpPr/>
            <p:nvPr/>
          </p:nvSpPr>
          <p:spPr>
            <a:xfrm>
              <a:off x="4045320" y="4106160"/>
              <a:ext cx="548280" cy="55548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0"/>
            <p:cNvSpPr/>
            <p:nvPr/>
          </p:nvSpPr>
          <p:spPr>
            <a:xfrm>
              <a:off x="3219120" y="3629880"/>
              <a:ext cx="1079640" cy="336240"/>
            </a:xfrm>
            <a:prstGeom prst="wedgeRoundRectCallout">
              <a:avLst>
                <a:gd fmla="val 38954" name="adj1"/>
                <a:gd fmla="val 120793" name="adj2"/>
                <a:gd fmla="val 0" name="adj3"/>
              </a:avLst>
            </a:prstGeom>
            <a:solidFill>
              <a:srgbClr val="9AC7E4"/>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I report ‘R’</a:t>
              </a:r>
              <a:endParaRPr b="0" sz="1400" strike="noStrike">
                <a:latin typeface="Arial"/>
                <a:ea typeface="Arial"/>
                <a:cs typeface="Arial"/>
                <a:sym typeface="Arial"/>
              </a:endParaRPr>
            </a:p>
          </p:txBody>
        </p:sp>
      </p:grpSp>
      <p:sp>
        <p:nvSpPr>
          <p:cNvPr id="800" name="Google Shape;800;p50"/>
          <p:cNvSpPr/>
          <p:nvPr/>
        </p:nvSpPr>
        <p:spPr>
          <a:xfrm>
            <a:off x="3246120" y="2628000"/>
            <a:ext cx="1616400" cy="607320"/>
          </a:xfrm>
          <a:prstGeom prst="cloudCallout">
            <a:avLst>
              <a:gd fmla="val 57058" name="adj1"/>
              <a:gd fmla="val 110900" name="adj2"/>
            </a:avLst>
          </a:prstGeom>
          <a:solidFill>
            <a:srgbClr val="E1D5E7"/>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this means that…</a:t>
            </a:r>
            <a:endParaRPr b="0" sz="1400" strike="noStrike">
              <a:latin typeface="Arial"/>
              <a:ea typeface="Arial"/>
              <a:cs typeface="Arial"/>
              <a:sym typeface="Arial"/>
            </a:endParaRPr>
          </a:p>
        </p:txBody>
      </p:sp>
      <p:sp>
        <p:nvSpPr>
          <p:cNvPr id="801" name="Google Shape;801;p50"/>
          <p:cNvSpPr/>
          <p:nvPr/>
        </p:nvSpPr>
        <p:spPr>
          <a:xfrm>
            <a:off x="3765960" y="2002320"/>
            <a:ext cx="1017360" cy="294840"/>
          </a:xfrm>
          <a:prstGeom prst="wedgeRoundRectCallout">
            <a:avLst>
              <a:gd fmla="val 97791" name="adj1"/>
              <a:gd fmla="val 228383" name="adj2"/>
              <a:gd fmla="val 0" name="adj3"/>
            </a:avLst>
          </a:prstGeom>
          <a:solidFill>
            <a:srgbClr val="E1D5E7"/>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mem[A]=r</a:t>
            </a:r>
            <a:endParaRPr b="0" sz="1400" strike="noStrike">
              <a:latin typeface="Arial"/>
              <a:ea typeface="Arial"/>
              <a:cs typeface="Arial"/>
              <a:sym typeface="Arial"/>
            </a:endParaRPr>
          </a:p>
        </p:txBody>
      </p:sp>
      <p:sp>
        <p:nvSpPr>
          <p:cNvPr id="802" name="Google Shape;802;p50"/>
          <p:cNvSpPr/>
          <p:nvPr/>
        </p:nvSpPr>
        <p:spPr>
          <a:xfrm>
            <a:off x="5609160" y="1117440"/>
            <a:ext cx="1536480" cy="365760"/>
          </a:xfrm>
          <a:prstGeom prst="wedgeRoundRectCallout">
            <a:avLst>
              <a:gd fmla="val -40572" name="adj1"/>
              <a:gd fmla="val 172637" name="adj2"/>
              <a:gd fmla="val 0" name="adj3"/>
            </a:avLst>
          </a:prstGeom>
          <a:solidFill>
            <a:srgbClr val="EEEEE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I know about ‘R’!</a:t>
            </a:r>
            <a:endParaRPr b="0" sz="1400" strike="noStrike">
              <a:latin typeface="Arial"/>
              <a:ea typeface="Arial"/>
              <a:cs typeface="Arial"/>
              <a:sym typeface="Arial"/>
            </a:endParaRPr>
          </a:p>
        </p:txBody>
      </p:sp>
      <p:grpSp>
        <p:nvGrpSpPr>
          <p:cNvPr id="803" name="Google Shape;803;p50"/>
          <p:cNvGrpSpPr/>
          <p:nvPr/>
        </p:nvGrpSpPr>
        <p:grpSpPr>
          <a:xfrm>
            <a:off x="5946120" y="1392840"/>
            <a:ext cx="3774960" cy="982440"/>
            <a:chOff x="5946120" y="1392840"/>
            <a:chExt cx="3774960" cy="982440"/>
          </a:xfrm>
        </p:grpSpPr>
        <p:sp>
          <p:nvSpPr>
            <p:cNvPr id="804" name="Google Shape;804;p50"/>
            <p:cNvSpPr/>
            <p:nvPr/>
          </p:nvSpPr>
          <p:spPr>
            <a:xfrm>
              <a:off x="7173000" y="1392840"/>
              <a:ext cx="2548080" cy="469800"/>
            </a:xfrm>
            <a:prstGeom prst="roundRect">
              <a:avLst>
                <a:gd fmla="val 16667" name="adj"/>
              </a:avLst>
            </a:prstGeom>
            <a:solidFill>
              <a:srgbClr val="9E9E9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400"/>
                <a:buFont typeface="Arial"/>
                <a:buNone/>
              </a:pPr>
              <a:r>
                <a:rPr b="0" lang="en-GB" sz="1400" strike="noStrike">
                  <a:solidFill>
                    <a:srgbClr val="FFFFFF"/>
                  </a:solidFill>
                  <a:latin typeface="Arial"/>
                  <a:ea typeface="Arial"/>
                  <a:cs typeface="Arial"/>
                  <a:sym typeface="Arial"/>
                </a:rPr>
                <a:t>Telemetry data structures</a:t>
              </a:r>
              <a:endParaRPr b="0" sz="1400" strike="noStrike">
                <a:latin typeface="Arial"/>
                <a:ea typeface="Arial"/>
                <a:cs typeface="Arial"/>
                <a:sym typeface="Arial"/>
              </a:endParaRPr>
            </a:p>
          </p:txBody>
        </p:sp>
        <p:cxnSp>
          <p:nvCxnSpPr>
            <p:cNvPr id="805" name="Google Shape;805;p50"/>
            <p:cNvCxnSpPr/>
            <p:nvPr/>
          </p:nvCxnSpPr>
          <p:spPr>
            <a:xfrm flipH="1">
              <a:off x="5946120" y="1828080"/>
              <a:ext cx="1332720" cy="547200"/>
            </a:xfrm>
            <a:prstGeom prst="curvedConnector3">
              <a:avLst>
                <a:gd fmla="val 43159" name="adj1"/>
              </a:avLst>
            </a:prstGeom>
            <a:noFill/>
            <a:ln cap="flat" cmpd="sng" w="28425">
              <a:solidFill>
                <a:srgbClr val="9E9E9E"/>
              </a:solidFill>
              <a:prstDash val="dash"/>
              <a:round/>
              <a:headEnd len="sm" w="sm" type="none"/>
              <a:tailEnd len="med" w="med" type="triangle"/>
            </a:ln>
          </p:spPr>
        </p:cxnSp>
      </p:grpSp>
      <p:grpSp>
        <p:nvGrpSpPr>
          <p:cNvPr id="806" name="Google Shape;806;p50"/>
          <p:cNvGrpSpPr/>
          <p:nvPr/>
        </p:nvGrpSpPr>
        <p:grpSpPr>
          <a:xfrm>
            <a:off x="6022080" y="3094200"/>
            <a:ext cx="3944160" cy="518400"/>
            <a:chOff x="6022080" y="3094200"/>
            <a:chExt cx="3944160" cy="518400"/>
          </a:xfrm>
        </p:grpSpPr>
        <p:sp>
          <p:nvSpPr>
            <p:cNvPr id="807" name="Google Shape;807;p50"/>
            <p:cNvSpPr/>
            <p:nvPr/>
          </p:nvSpPr>
          <p:spPr>
            <a:xfrm>
              <a:off x="7488000" y="3094200"/>
              <a:ext cx="2478240" cy="469800"/>
            </a:xfrm>
            <a:prstGeom prst="roundRect">
              <a:avLst>
                <a:gd fmla="val 16667" name="adj"/>
              </a:avLst>
            </a:prstGeom>
            <a:solidFill>
              <a:srgbClr val="745FA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400"/>
                <a:buFont typeface="Arial"/>
                <a:buNone/>
              </a:pPr>
              <a:r>
                <a:rPr b="0" lang="en-GB" sz="1400" strike="noStrike">
                  <a:solidFill>
                    <a:srgbClr val="FFFFFF"/>
                  </a:solidFill>
                  <a:latin typeface="Arial"/>
                  <a:ea typeface="Arial"/>
                  <a:cs typeface="Arial"/>
                  <a:sym typeface="Arial"/>
                </a:rPr>
                <a:t>Translates DTA into RDMA</a:t>
              </a:r>
              <a:endParaRPr b="0" sz="1400" strike="noStrike">
                <a:latin typeface="Arial"/>
                <a:ea typeface="Arial"/>
                <a:cs typeface="Arial"/>
                <a:sym typeface="Arial"/>
              </a:endParaRPr>
            </a:p>
          </p:txBody>
        </p:sp>
        <p:cxnSp>
          <p:nvCxnSpPr>
            <p:cNvPr id="808" name="Google Shape;808;p50"/>
            <p:cNvCxnSpPr/>
            <p:nvPr/>
          </p:nvCxnSpPr>
          <p:spPr>
            <a:xfrm flipH="1">
              <a:off x="6022080" y="3204000"/>
              <a:ext cx="1429920" cy="408600"/>
            </a:xfrm>
            <a:prstGeom prst="curvedConnector3">
              <a:avLst>
                <a:gd fmla="val 22401" name="adj1"/>
              </a:avLst>
            </a:prstGeom>
            <a:noFill/>
            <a:ln cap="flat" cmpd="sng" w="28425">
              <a:solidFill>
                <a:srgbClr val="745FA7"/>
              </a:solidFill>
              <a:prstDash val="dash"/>
              <a:round/>
              <a:headEnd len="sm" w="sm" type="none"/>
              <a:tailEnd len="med" w="med" type="triangle"/>
            </a:ln>
          </p:spPr>
        </p:cxnSp>
      </p:grpSp>
      <p:grpSp>
        <p:nvGrpSpPr>
          <p:cNvPr id="809" name="Google Shape;809;p50"/>
          <p:cNvGrpSpPr/>
          <p:nvPr/>
        </p:nvGrpSpPr>
        <p:grpSpPr>
          <a:xfrm>
            <a:off x="6118200" y="4263840"/>
            <a:ext cx="3782520" cy="739800"/>
            <a:chOff x="6118200" y="4263840"/>
            <a:chExt cx="3782520" cy="739800"/>
          </a:xfrm>
        </p:grpSpPr>
        <p:sp>
          <p:nvSpPr>
            <p:cNvPr id="810" name="Google Shape;810;p50"/>
            <p:cNvSpPr/>
            <p:nvPr/>
          </p:nvSpPr>
          <p:spPr>
            <a:xfrm>
              <a:off x="7270920" y="4353480"/>
              <a:ext cx="2629800" cy="650160"/>
            </a:xfrm>
            <a:prstGeom prst="roundRect">
              <a:avLst>
                <a:gd fmla="val 16667" name="adj"/>
              </a:avLst>
            </a:prstGeom>
            <a:solidFill>
              <a:srgbClr val="287FB6"/>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400"/>
                <a:buFont typeface="Arial"/>
                <a:buNone/>
              </a:pPr>
              <a:r>
                <a:rPr b="0" lang="en-GB" sz="1400" strike="noStrike">
                  <a:solidFill>
                    <a:srgbClr val="FFFFFF"/>
                  </a:solidFill>
                  <a:latin typeface="Arial"/>
                  <a:ea typeface="Arial"/>
                  <a:cs typeface="Arial"/>
                  <a:sym typeface="Arial"/>
                </a:rPr>
                <a:t>Switches send telemetry reports w/ new protocol ‘DTA’</a:t>
              </a:r>
              <a:endParaRPr b="0" sz="1400" strike="noStrike">
                <a:latin typeface="Arial"/>
                <a:ea typeface="Arial"/>
                <a:cs typeface="Arial"/>
                <a:sym typeface="Arial"/>
              </a:endParaRPr>
            </a:p>
          </p:txBody>
        </p:sp>
        <p:cxnSp>
          <p:nvCxnSpPr>
            <p:cNvPr id="811" name="Google Shape;811;p50"/>
            <p:cNvCxnSpPr/>
            <p:nvPr/>
          </p:nvCxnSpPr>
          <p:spPr>
            <a:xfrm rot="10800000">
              <a:off x="6118200" y="4263840"/>
              <a:ext cx="1152720" cy="221400"/>
            </a:xfrm>
            <a:prstGeom prst="curvedConnector3">
              <a:avLst>
                <a:gd fmla="val 29400" name="adj1"/>
              </a:avLst>
            </a:prstGeom>
            <a:noFill/>
            <a:ln cap="flat" cmpd="sng" w="28425">
              <a:solidFill>
                <a:srgbClr val="0073BC"/>
              </a:solidFill>
              <a:prstDash val="dash"/>
              <a:round/>
              <a:headEnd len="sm" w="sm" type="none"/>
              <a:tailEnd len="med" w="med" type="triangle"/>
            </a:ln>
          </p:spPr>
        </p:cxnSp>
      </p:grpSp>
      <p:grpSp>
        <p:nvGrpSpPr>
          <p:cNvPr id="812" name="Google Shape;812;p50"/>
          <p:cNvGrpSpPr/>
          <p:nvPr/>
        </p:nvGrpSpPr>
        <p:grpSpPr>
          <a:xfrm>
            <a:off x="1080000" y="1800000"/>
            <a:ext cx="4092120" cy="1644480"/>
            <a:chOff x="1080000" y="1800000"/>
            <a:chExt cx="4092120" cy="1644480"/>
          </a:xfrm>
        </p:grpSpPr>
        <p:sp>
          <p:nvSpPr>
            <p:cNvPr id="813" name="Google Shape;813;p50"/>
            <p:cNvSpPr/>
            <p:nvPr/>
          </p:nvSpPr>
          <p:spPr>
            <a:xfrm>
              <a:off x="1080000" y="1800000"/>
              <a:ext cx="2129760" cy="788400"/>
            </a:xfrm>
            <a:prstGeom prst="roundRect">
              <a:avLst>
                <a:gd fmla="val 16667" name="adj"/>
              </a:avLst>
            </a:prstGeom>
            <a:solidFill>
              <a:srgbClr val="745FA7"/>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400"/>
                <a:buFont typeface="Arial"/>
                <a:buNone/>
              </a:pPr>
              <a:r>
                <a:rPr b="1" lang="en-GB" sz="1400" strike="noStrike">
                  <a:solidFill>
                    <a:srgbClr val="FFFFFF"/>
                  </a:solidFill>
                  <a:latin typeface="Arial"/>
                  <a:ea typeface="Arial"/>
                  <a:cs typeface="Arial"/>
                  <a:sym typeface="Arial"/>
                </a:rPr>
                <a:t>Expand RDMA</a:t>
              </a:r>
              <a:endParaRPr b="0" sz="1400" strike="noStrike">
                <a:latin typeface="Arial"/>
                <a:ea typeface="Arial"/>
                <a:cs typeface="Arial"/>
                <a:sym typeface="Arial"/>
              </a:endParaRPr>
            </a:p>
            <a:p>
              <a:pPr indent="0" lvl="0" marL="0" marR="0" rtl="0" algn="ctr">
                <a:lnSpc>
                  <a:spcPct val="100000"/>
                </a:lnSpc>
                <a:spcBef>
                  <a:spcPts val="0"/>
                </a:spcBef>
                <a:spcAft>
                  <a:spcPts val="0"/>
                </a:spcAft>
                <a:buClr>
                  <a:srgbClr val="FFFFFF"/>
                </a:buClr>
                <a:buSzPts val="1400"/>
                <a:buFont typeface="Arial"/>
                <a:buNone/>
              </a:pPr>
              <a:r>
                <a:rPr b="0" lang="en-GB" sz="1400" strike="noStrike">
                  <a:solidFill>
                    <a:srgbClr val="FFFFFF"/>
                  </a:solidFill>
                  <a:latin typeface="Arial"/>
                  <a:ea typeface="Arial"/>
                  <a:cs typeface="Arial"/>
                  <a:sym typeface="Arial"/>
                </a:rPr>
                <a:t>with collection</a:t>
              </a:r>
              <a:r>
                <a:rPr b="1" lang="en-GB" sz="1400" strike="noStrike">
                  <a:solidFill>
                    <a:srgbClr val="FFFFFF"/>
                  </a:solidFill>
                  <a:latin typeface="Arial"/>
                  <a:ea typeface="Arial"/>
                  <a:cs typeface="Arial"/>
                  <a:sym typeface="Arial"/>
                </a:rPr>
                <a:t> primitives</a:t>
              </a:r>
              <a:endParaRPr b="0" sz="1400" strike="noStrike">
                <a:latin typeface="Arial"/>
                <a:ea typeface="Arial"/>
                <a:cs typeface="Arial"/>
                <a:sym typeface="Arial"/>
              </a:endParaRPr>
            </a:p>
          </p:txBody>
        </p:sp>
        <p:cxnSp>
          <p:nvCxnSpPr>
            <p:cNvPr id="814" name="Google Shape;814;p50"/>
            <p:cNvCxnSpPr/>
            <p:nvPr/>
          </p:nvCxnSpPr>
          <p:spPr>
            <a:xfrm>
              <a:off x="3210120" y="2353680"/>
              <a:ext cx="1962000" cy="1090800"/>
            </a:xfrm>
            <a:prstGeom prst="curvedConnector3">
              <a:avLst>
                <a:gd fmla="val 69602" name="adj1"/>
              </a:avLst>
            </a:prstGeom>
            <a:noFill/>
            <a:ln cap="flat" cmpd="sng" w="28425">
              <a:solidFill>
                <a:srgbClr val="745FA7"/>
              </a:solidFill>
              <a:prstDash val="dash"/>
              <a:round/>
              <a:headEnd len="sm" w="sm" type="none"/>
              <a:tailEnd len="med" w="med" type="triangle"/>
            </a:ln>
          </p:spPr>
        </p:cxnSp>
      </p:grpSp>
      <p:sp>
        <p:nvSpPr>
          <p:cNvPr id="815" name="Google Shape;815;p50"/>
          <p:cNvSpPr txBox="1"/>
          <p:nvPr/>
        </p:nvSpPr>
        <p:spPr>
          <a:xfrm>
            <a:off x="2880000" y="4572000"/>
            <a:ext cx="1224000" cy="648000"/>
          </a:xfrm>
          <a:prstGeom prst="rect">
            <a:avLst/>
          </a:prstGeom>
          <a:noFill/>
          <a:ln>
            <a:noFill/>
          </a:ln>
        </p:spPr>
        <p:txBody>
          <a:bodyPr anchorCtr="0" anchor="t" bIns="45000" lIns="90000" spcFirstLastPara="1" rIns="90000" wrap="square" tIns="45000">
            <a:noAutofit/>
          </a:bodyPr>
          <a:lstStyle/>
          <a:p>
            <a:pPr indent="0" lvl="0" marL="0" marR="0" rtl="0" algn="r">
              <a:spcBef>
                <a:spcPts val="0"/>
              </a:spcBef>
              <a:spcAft>
                <a:spcPts val="0"/>
              </a:spcAft>
              <a:buSzPts val="1800"/>
              <a:buFont typeface="Arial"/>
              <a:buNone/>
            </a:pPr>
            <a:r>
              <a:rPr b="0" lang="en-GB" sz="1800" strike="noStrike">
                <a:latin typeface="Arial"/>
                <a:ea typeface="Arial"/>
                <a:cs typeface="Arial"/>
                <a:sym typeface="Arial"/>
              </a:rPr>
              <a:t>Telemetry switches</a:t>
            </a:r>
            <a:endParaRPr b="0" sz="1800" strike="noStrike">
              <a:latin typeface="Arial"/>
              <a:ea typeface="Arial"/>
              <a:cs typeface="Arial"/>
              <a:sym typeface="Arial"/>
            </a:endParaRPr>
          </a:p>
        </p:txBody>
      </p:sp>
      <p:grpSp>
        <p:nvGrpSpPr>
          <p:cNvPr id="816" name="Google Shape;816;p50"/>
          <p:cNvGrpSpPr/>
          <p:nvPr/>
        </p:nvGrpSpPr>
        <p:grpSpPr>
          <a:xfrm>
            <a:off x="5781960" y="4345200"/>
            <a:ext cx="626040" cy="478800"/>
            <a:chOff x="5781960" y="4345200"/>
            <a:chExt cx="626040" cy="478800"/>
          </a:xfrm>
        </p:grpSpPr>
        <p:sp>
          <p:nvSpPr>
            <p:cNvPr id="817" name="Google Shape;817;p50"/>
            <p:cNvSpPr/>
            <p:nvPr/>
          </p:nvSpPr>
          <p:spPr>
            <a:xfrm>
              <a:off x="5781960" y="4345200"/>
              <a:ext cx="478800" cy="4788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1</a:t>
              </a:r>
              <a:endParaRPr b="1" sz="2000" strike="noStrike">
                <a:latin typeface="Arial"/>
                <a:ea typeface="Arial"/>
                <a:cs typeface="Arial"/>
                <a:sym typeface="Arial"/>
              </a:endParaRPr>
            </a:p>
          </p:txBody>
        </p:sp>
        <p:pic>
          <p:nvPicPr>
            <p:cNvPr id="818" name="Google Shape;818;p50"/>
            <p:cNvPicPr preferRelativeResize="0"/>
            <p:nvPr/>
          </p:nvPicPr>
          <p:blipFill rotWithShape="1">
            <a:blip r:embed="rId8">
              <a:alphaModFix/>
            </a:blip>
            <a:srcRect b="0" l="0" r="0" t="0"/>
            <a:stretch/>
          </p:blipFill>
          <p:spPr>
            <a:xfrm>
              <a:off x="5961960" y="4377960"/>
              <a:ext cx="446040" cy="446040"/>
            </a:xfrm>
            <a:prstGeom prst="rect">
              <a:avLst/>
            </a:prstGeom>
            <a:noFill/>
            <a:ln>
              <a:noFill/>
            </a:ln>
          </p:spPr>
        </p:pic>
      </p:grpSp>
      <p:grpSp>
        <p:nvGrpSpPr>
          <p:cNvPr id="819" name="Google Shape;819;p50"/>
          <p:cNvGrpSpPr/>
          <p:nvPr/>
        </p:nvGrpSpPr>
        <p:grpSpPr>
          <a:xfrm>
            <a:off x="7128000" y="3384000"/>
            <a:ext cx="626040" cy="478800"/>
            <a:chOff x="7128000" y="3384000"/>
            <a:chExt cx="626040" cy="478800"/>
          </a:xfrm>
        </p:grpSpPr>
        <p:sp>
          <p:nvSpPr>
            <p:cNvPr id="820" name="Google Shape;820;p50"/>
            <p:cNvSpPr/>
            <p:nvPr/>
          </p:nvSpPr>
          <p:spPr>
            <a:xfrm>
              <a:off x="7128000" y="3384000"/>
              <a:ext cx="478800" cy="4788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2</a:t>
              </a:r>
              <a:endParaRPr b="1" sz="2000" strike="noStrike">
                <a:latin typeface="Arial"/>
                <a:ea typeface="Arial"/>
                <a:cs typeface="Arial"/>
                <a:sym typeface="Arial"/>
              </a:endParaRPr>
            </a:p>
          </p:txBody>
        </p:sp>
        <p:pic>
          <p:nvPicPr>
            <p:cNvPr id="821" name="Google Shape;821;p50"/>
            <p:cNvPicPr preferRelativeResize="0"/>
            <p:nvPr/>
          </p:nvPicPr>
          <p:blipFill rotWithShape="1">
            <a:blip r:embed="rId8">
              <a:alphaModFix/>
            </a:blip>
            <a:srcRect b="0" l="0" r="0" t="0"/>
            <a:stretch/>
          </p:blipFill>
          <p:spPr>
            <a:xfrm>
              <a:off x="7308000" y="3416760"/>
              <a:ext cx="446040" cy="446040"/>
            </a:xfrm>
            <a:prstGeom prst="rect">
              <a:avLst/>
            </a:prstGeom>
            <a:noFill/>
            <a:ln>
              <a:noFill/>
            </a:ln>
          </p:spPr>
        </p:pic>
      </p:grpSp>
      <p:grpSp>
        <p:nvGrpSpPr>
          <p:cNvPr id="822" name="Google Shape;822;p50"/>
          <p:cNvGrpSpPr/>
          <p:nvPr/>
        </p:nvGrpSpPr>
        <p:grpSpPr>
          <a:xfrm>
            <a:off x="5961960" y="2691360"/>
            <a:ext cx="626040" cy="478800"/>
            <a:chOff x="5961960" y="2691360"/>
            <a:chExt cx="626040" cy="478800"/>
          </a:xfrm>
        </p:grpSpPr>
        <p:sp>
          <p:nvSpPr>
            <p:cNvPr id="823" name="Google Shape;823;p50"/>
            <p:cNvSpPr/>
            <p:nvPr/>
          </p:nvSpPr>
          <p:spPr>
            <a:xfrm>
              <a:off x="5961960" y="2691360"/>
              <a:ext cx="478800" cy="4788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3</a:t>
              </a:r>
              <a:endParaRPr b="1" sz="2000" strike="noStrike">
                <a:latin typeface="Arial"/>
                <a:ea typeface="Arial"/>
                <a:cs typeface="Arial"/>
                <a:sym typeface="Arial"/>
              </a:endParaRPr>
            </a:p>
          </p:txBody>
        </p:sp>
        <p:pic>
          <p:nvPicPr>
            <p:cNvPr id="824" name="Google Shape;824;p50"/>
            <p:cNvPicPr preferRelativeResize="0"/>
            <p:nvPr/>
          </p:nvPicPr>
          <p:blipFill rotWithShape="1">
            <a:blip r:embed="rId8">
              <a:alphaModFix/>
            </a:blip>
            <a:srcRect b="0" l="0" r="0" t="0"/>
            <a:stretch/>
          </p:blipFill>
          <p:spPr>
            <a:xfrm>
              <a:off x="6141960" y="2724120"/>
              <a:ext cx="446040" cy="446040"/>
            </a:xfrm>
            <a:prstGeom prst="rect">
              <a:avLst/>
            </a:prstGeom>
            <a:noFill/>
            <a:ln>
              <a:noFill/>
            </a:ln>
          </p:spPr>
        </p:pic>
      </p:grpSp>
      <p:grpSp>
        <p:nvGrpSpPr>
          <p:cNvPr id="825" name="Google Shape;825;p50"/>
          <p:cNvGrpSpPr/>
          <p:nvPr/>
        </p:nvGrpSpPr>
        <p:grpSpPr>
          <a:xfrm>
            <a:off x="4424760" y="1584000"/>
            <a:ext cx="626040" cy="478800"/>
            <a:chOff x="4424760" y="1584000"/>
            <a:chExt cx="626040" cy="478800"/>
          </a:xfrm>
        </p:grpSpPr>
        <p:sp>
          <p:nvSpPr>
            <p:cNvPr id="826" name="Google Shape;826;p50"/>
            <p:cNvSpPr/>
            <p:nvPr/>
          </p:nvSpPr>
          <p:spPr>
            <a:xfrm>
              <a:off x="4424760" y="1584000"/>
              <a:ext cx="478800" cy="4788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4</a:t>
              </a:r>
              <a:endParaRPr b="1" sz="2000" strike="noStrike">
                <a:latin typeface="Arial"/>
                <a:ea typeface="Arial"/>
                <a:cs typeface="Arial"/>
                <a:sym typeface="Arial"/>
              </a:endParaRPr>
            </a:p>
          </p:txBody>
        </p:sp>
        <p:pic>
          <p:nvPicPr>
            <p:cNvPr id="827" name="Google Shape;827;p50"/>
            <p:cNvPicPr preferRelativeResize="0"/>
            <p:nvPr/>
          </p:nvPicPr>
          <p:blipFill rotWithShape="1">
            <a:blip r:embed="rId8">
              <a:alphaModFix/>
            </a:blip>
            <a:srcRect b="0" l="0" r="0" t="0"/>
            <a:stretch/>
          </p:blipFill>
          <p:spPr>
            <a:xfrm>
              <a:off x="4604760" y="1616760"/>
              <a:ext cx="446040" cy="446040"/>
            </a:xfrm>
            <a:prstGeom prst="rect">
              <a:avLst/>
            </a:prstGeom>
            <a:noFill/>
            <a:ln>
              <a:noFill/>
            </a:ln>
          </p:spPr>
        </p:pic>
      </p:grpSp>
      <p:grpSp>
        <p:nvGrpSpPr>
          <p:cNvPr id="828" name="Google Shape;828;p50"/>
          <p:cNvGrpSpPr/>
          <p:nvPr/>
        </p:nvGrpSpPr>
        <p:grpSpPr>
          <a:xfrm>
            <a:off x="216000" y="2756160"/>
            <a:ext cx="2520000" cy="2499840"/>
            <a:chOff x="216000" y="2756160"/>
            <a:chExt cx="2520000" cy="2499840"/>
          </a:xfrm>
        </p:grpSpPr>
        <p:sp>
          <p:nvSpPr>
            <p:cNvPr id="829" name="Google Shape;829;p50"/>
            <p:cNvSpPr/>
            <p:nvPr/>
          </p:nvSpPr>
          <p:spPr>
            <a:xfrm>
              <a:off x="244080" y="2756160"/>
              <a:ext cx="2491920" cy="578160"/>
            </a:xfrm>
            <a:prstGeom prst="roundRect">
              <a:avLst>
                <a:gd fmla="val 16667" name="adj"/>
              </a:avLst>
            </a:prstGeom>
            <a:solidFill>
              <a:srgbClr val="FFFFFF"/>
            </a:solidFill>
            <a:ln cap="flat" cmpd="sng" w="19075">
              <a:solidFill>
                <a:srgbClr val="7FB9DD"/>
              </a:solidFill>
              <a:prstDash val="dash"/>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Arial"/>
                  <a:ea typeface="Arial"/>
                  <a:cs typeface="Arial"/>
                  <a:sym typeface="Arial"/>
                </a:rPr>
                <a:t>Low overhead at switches</a:t>
              </a:r>
              <a:endParaRPr b="0" sz="1200" strike="noStrike">
                <a:latin typeface="Arial"/>
                <a:ea typeface="Arial"/>
                <a:cs typeface="Arial"/>
                <a:sym typeface="Arial"/>
              </a:endParaRPr>
            </a:p>
          </p:txBody>
        </p:sp>
        <p:sp>
          <p:nvSpPr>
            <p:cNvPr id="830" name="Google Shape;830;p50"/>
            <p:cNvSpPr/>
            <p:nvPr/>
          </p:nvSpPr>
          <p:spPr>
            <a:xfrm>
              <a:off x="235080" y="4039560"/>
              <a:ext cx="2500920" cy="578520"/>
            </a:xfrm>
            <a:prstGeom prst="roundRect">
              <a:avLst>
                <a:gd fmla="val 16667" name="adj"/>
              </a:avLst>
            </a:prstGeom>
            <a:solidFill>
              <a:srgbClr val="FFFFFF"/>
            </a:solidFill>
            <a:ln cap="flat" cmpd="sng" w="19075">
              <a:solidFill>
                <a:srgbClr val="7FDDB9"/>
              </a:solidFill>
              <a:prstDash val="dash"/>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Arial"/>
                  <a:ea typeface="Arial"/>
                  <a:cs typeface="Arial"/>
                  <a:sym typeface="Arial"/>
                </a:rPr>
                <a:t>No CPU for data ingestion</a:t>
              </a:r>
              <a:endParaRPr b="0" sz="1200" strike="noStrike">
                <a:latin typeface="Arial"/>
                <a:ea typeface="Arial"/>
                <a:cs typeface="Arial"/>
                <a:sym typeface="Arial"/>
              </a:endParaRPr>
            </a:p>
          </p:txBody>
        </p:sp>
        <p:sp>
          <p:nvSpPr>
            <p:cNvPr id="831" name="Google Shape;831;p50"/>
            <p:cNvSpPr/>
            <p:nvPr/>
          </p:nvSpPr>
          <p:spPr>
            <a:xfrm>
              <a:off x="235080" y="3393720"/>
              <a:ext cx="2500920" cy="578160"/>
            </a:xfrm>
            <a:prstGeom prst="roundRect">
              <a:avLst>
                <a:gd fmla="val 16667" name="adj"/>
              </a:avLst>
            </a:prstGeom>
            <a:solidFill>
              <a:srgbClr val="FFFFFF"/>
            </a:solidFill>
            <a:ln cap="flat" cmpd="sng" w="19075">
              <a:solidFill>
                <a:srgbClr val="DDB97F"/>
              </a:solidFill>
              <a:prstDash val="dash"/>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Arial"/>
                  <a:ea typeface="Arial"/>
                  <a:cs typeface="Arial"/>
                  <a:sym typeface="Arial"/>
                </a:rPr>
                <a:t>Coordination-free updates</a:t>
              </a:r>
              <a:endParaRPr b="0" sz="1200" strike="noStrike">
                <a:latin typeface="Arial"/>
                <a:ea typeface="Arial"/>
                <a:cs typeface="Arial"/>
                <a:sym typeface="Arial"/>
              </a:endParaRPr>
            </a:p>
          </p:txBody>
        </p:sp>
        <p:sp>
          <p:nvSpPr>
            <p:cNvPr id="832" name="Google Shape;832;p50"/>
            <p:cNvSpPr/>
            <p:nvPr/>
          </p:nvSpPr>
          <p:spPr>
            <a:xfrm>
              <a:off x="216000" y="4677840"/>
              <a:ext cx="2520000" cy="578160"/>
            </a:xfrm>
            <a:prstGeom prst="roundRect">
              <a:avLst>
                <a:gd fmla="val 16667" name="adj"/>
              </a:avLst>
            </a:prstGeom>
            <a:solidFill>
              <a:srgbClr val="FFFFFF"/>
            </a:solidFill>
            <a:ln cap="flat" cmpd="sng" w="19075">
              <a:solidFill>
                <a:srgbClr val="C195DB"/>
              </a:solidFill>
              <a:prstDash val="dash"/>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Arial"/>
                  <a:ea typeface="Arial"/>
                  <a:cs typeface="Arial"/>
                  <a:sym typeface="Arial"/>
                </a:rPr>
                <a:t>Queryable for analysis</a:t>
              </a:r>
              <a:endParaRPr b="0" sz="1200" strike="noStrike">
                <a:latin typeface="Arial"/>
                <a:ea typeface="Arial"/>
                <a:cs typeface="Arial"/>
                <a:sym typeface="Arial"/>
              </a:endParaRPr>
            </a:p>
          </p:txBody>
        </p:sp>
        <p:sp>
          <p:nvSpPr>
            <p:cNvPr id="833" name="Google Shape;833;p50"/>
            <p:cNvSpPr/>
            <p:nvPr/>
          </p:nvSpPr>
          <p:spPr>
            <a:xfrm>
              <a:off x="264600" y="2832480"/>
              <a:ext cx="446760" cy="44640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1</a:t>
              </a:r>
              <a:endParaRPr b="1" sz="2000" strike="noStrike">
                <a:latin typeface="Arial"/>
                <a:ea typeface="Arial"/>
                <a:cs typeface="Arial"/>
                <a:sym typeface="Arial"/>
              </a:endParaRPr>
            </a:p>
          </p:txBody>
        </p:sp>
        <p:sp>
          <p:nvSpPr>
            <p:cNvPr id="834" name="Google Shape;834;p50"/>
            <p:cNvSpPr/>
            <p:nvPr/>
          </p:nvSpPr>
          <p:spPr>
            <a:xfrm>
              <a:off x="264960" y="3469680"/>
              <a:ext cx="446760" cy="44676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2</a:t>
              </a:r>
              <a:endParaRPr b="1" sz="2000" strike="noStrike">
                <a:latin typeface="Arial"/>
                <a:ea typeface="Arial"/>
                <a:cs typeface="Arial"/>
                <a:sym typeface="Arial"/>
              </a:endParaRPr>
            </a:p>
          </p:txBody>
        </p:sp>
        <p:sp>
          <p:nvSpPr>
            <p:cNvPr id="835" name="Google Shape;835;p50"/>
            <p:cNvSpPr/>
            <p:nvPr/>
          </p:nvSpPr>
          <p:spPr>
            <a:xfrm>
              <a:off x="265320" y="4115880"/>
              <a:ext cx="446760" cy="44676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3</a:t>
              </a:r>
              <a:endParaRPr b="1" sz="2000" strike="noStrike">
                <a:latin typeface="Arial"/>
                <a:ea typeface="Arial"/>
                <a:cs typeface="Arial"/>
                <a:sym typeface="Arial"/>
              </a:endParaRPr>
            </a:p>
          </p:txBody>
        </p:sp>
        <p:sp>
          <p:nvSpPr>
            <p:cNvPr id="836" name="Google Shape;836;p50"/>
            <p:cNvSpPr/>
            <p:nvPr/>
          </p:nvSpPr>
          <p:spPr>
            <a:xfrm>
              <a:off x="265680" y="4753800"/>
              <a:ext cx="446760" cy="446760"/>
            </a:xfrm>
            <a:prstGeom prst="ellipse">
              <a:avLst/>
            </a:prstGeom>
            <a:solidFill>
              <a:srgbClr val="DDDDDD"/>
            </a:solidFill>
            <a:ln cap="flat" cmpd="sng" w="29150">
              <a:solidFill>
                <a:srgbClr val="000000"/>
              </a:solidFill>
              <a:prstDash val="solid"/>
              <a:round/>
              <a:headEnd len="sm" w="sm" type="none"/>
              <a:tailEnd len="sm" w="sm" type="none"/>
            </a:ln>
          </p:spPr>
          <p:txBody>
            <a:bodyPr anchorCtr="0" anchor="ctr" bIns="59400" lIns="104400" spcFirstLastPara="1" rIns="104400" wrap="square" tIns="59400">
              <a:noAutofit/>
            </a:bodyPr>
            <a:lstStyle/>
            <a:p>
              <a:pPr indent="0" lvl="0" marL="0" marR="0" rtl="0" algn="ctr">
                <a:spcBef>
                  <a:spcPts val="0"/>
                </a:spcBef>
                <a:spcAft>
                  <a:spcPts val="0"/>
                </a:spcAft>
                <a:buSzPts val="2000"/>
                <a:buFont typeface="Arial"/>
                <a:buNone/>
              </a:pPr>
              <a:r>
                <a:rPr b="1" lang="en-GB" sz="2000" strike="noStrike">
                  <a:latin typeface="Arial"/>
                  <a:ea typeface="Arial"/>
                  <a:cs typeface="Arial"/>
                  <a:sym typeface="Arial"/>
                </a:rPr>
                <a:t>4</a:t>
              </a:r>
              <a:endParaRPr b="1" sz="2000" strike="noStrike">
                <a:latin typeface="Arial"/>
                <a:ea typeface="Arial"/>
                <a:cs typeface="Arial"/>
                <a:sym typeface="Arial"/>
              </a:endParaRPr>
            </a:p>
          </p:txBody>
        </p:sp>
      </p:grpSp>
      <p:pic>
        <p:nvPicPr>
          <p:cNvPr id="837" name="Google Shape;837;p50"/>
          <p:cNvPicPr preferRelativeResize="0"/>
          <p:nvPr/>
        </p:nvPicPr>
        <p:blipFill rotWithShape="1">
          <a:blip r:embed="rId8">
            <a:alphaModFix/>
          </a:blip>
          <a:srcRect b="0" l="0" r="0" t="0"/>
          <a:stretch/>
        </p:blipFill>
        <p:spPr>
          <a:xfrm>
            <a:off x="360000" y="2841480"/>
            <a:ext cx="578520" cy="578520"/>
          </a:xfrm>
          <a:prstGeom prst="rect">
            <a:avLst/>
          </a:prstGeom>
          <a:noFill/>
          <a:ln>
            <a:noFill/>
          </a:ln>
        </p:spPr>
      </p:pic>
      <p:pic>
        <p:nvPicPr>
          <p:cNvPr id="838" name="Google Shape;838;p50"/>
          <p:cNvPicPr preferRelativeResize="0"/>
          <p:nvPr/>
        </p:nvPicPr>
        <p:blipFill rotWithShape="1">
          <a:blip r:embed="rId8">
            <a:alphaModFix/>
          </a:blip>
          <a:srcRect b="0" l="0" r="0" t="0"/>
          <a:stretch/>
        </p:blipFill>
        <p:spPr>
          <a:xfrm>
            <a:off x="360000" y="3469680"/>
            <a:ext cx="578520" cy="578520"/>
          </a:xfrm>
          <a:prstGeom prst="rect">
            <a:avLst/>
          </a:prstGeom>
          <a:noFill/>
          <a:ln>
            <a:noFill/>
          </a:ln>
        </p:spPr>
      </p:pic>
      <p:pic>
        <p:nvPicPr>
          <p:cNvPr id="839" name="Google Shape;839;p50"/>
          <p:cNvPicPr preferRelativeResize="0"/>
          <p:nvPr/>
        </p:nvPicPr>
        <p:blipFill rotWithShape="1">
          <a:blip r:embed="rId8">
            <a:alphaModFix/>
          </a:blip>
          <a:srcRect b="0" l="0" r="0" t="0"/>
          <a:stretch/>
        </p:blipFill>
        <p:spPr>
          <a:xfrm>
            <a:off x="360000" y="4115880"/>
            <a:ext cx="578520" cy="578520"/>
          </a:xfrm>
          <a:prstGeom prst="rect">
            <a:avLst/>
          </a:prstGeom>
          <a:noFill/>
          <a:ln>
            <a:noFill/>
          </a:ln>
        </p:spPr>
      </p:pic>
      <p:pic>
        <p:nvPicPr>
          <p:cNvPr id="840" name="Google Shape;840;p50"/>
          <p:cNvPicPr preferRelativeResize="0"/>
          <p:nvPr/>
        </p:nvPicPr>
        <p:blipFill rotWithShape="1">
          <a:blip r:embed="rId8">
            <a:alphaModFix/>
          </a:blip>
          <a:srcRect b="0" l="0" r="0" t="0"/>
          <a:stretch/>
        </p:blipFill>
        <p:spPr>
          <a:xfrm>
            <a:off x="360000" y="4753800"/>
            <a:ext cx="578520" cy="578520"/>
          </a:xfrm>
          <a:prstGeom prst="rect">
            <a:avLst/>
          </a:prstGeom>
          <a:noFill/>
          <a:ln>
            <a:noFill/>
          </a:ln>
        </p:spPr>
      </p:pic>
      <p:sp>
        <p:nvSpPr>
          <p:cNvPr id="841" name="Google Shape;841;p5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51"/>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DTA enables telemetry primitives</a:t>
            </a:r>
            <a:endParaRPr b="1" sz="4000" strike="noStrike">
              <a:latin typeface="Arial"/>
              <a:ea typeface="Arial"/>
              <a:cs typeface="Arial"/>
              <a:sym typeface="Arial"/>
            </a:endParaRPr>
          </a:p>
        </p:txBody>
      </p:sp>
      <p:grpSp>
        <p:nvGrpSpPr>
          <p:cNvPr id="847" name="Google Shape;847;p51"/>
          <p:cNvGrpSpPr/>
          <p:nvPr/>
        </p:nvGrpSpPr>
        <p:grpSpPr>
          <a:xfrm>
            <a:off x="324180" y="1619820"/>
            <a:ext cx="1395000" cy="3204000"/>
            <a:chOff x="324180" y="1619820"/>
            <a:chExt cx="1395000" cy="3204000"/>
          </a:xfrm>
        </p:grpSpPr>
        <p:sp>
          <p:nvSpPr>
            <p:cNvPr id="848" name="Google Shape;848;p51"/>
            <p:cNvSpPr txBox="1"/>
            <p:nvPr/>
          </p:nvSpPr>
          <p:spPr>
            <a:xfrm rot="-5400000">
              <a:off x="-580320" y="2524320"/>
              <a:ext cx="3204000" cy="139500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3200"/>
                <a:buFont typeface="Arial"/>
                <a:buNone/>
              </a:pPr>
              <a:r>
                <a:rPr b="1" lang="en-GB" sz="3200" strike="noStrike">
                  <a:latin typeface="Arial"/>
                  <a:ea typeface="Arial"/>
                  <a:cs typeface="Arial"/>
                  <a:sym typeface="Arial"/>
                </a:rPr>
                <a:t>DTA Primitives</a:t>
              </a:r>
              <a:endParaRPr b="0" sz="3200" strike="noStrike">
                <a:latin typeface="Arial"/>
                <a:ea typeface="Arial"/>
                <a:cs typeface="Arial"/>
                <a:sym typeface="Arial"/>
              </a:endParaRPr>
            </a:p>
          </p:txBody>
        </p:sp>
        <p:sp>
          <p:nvSpPr>
            <p:cNvPr id="849" name="Google Shape;849;p51"/>
            <p:cNvSpPr/>
            <p:nvPr/>
          </p:nvSpPr>
          <p:spPr>
            <a:xfrm>
              <a:off x="1008000" y="1620000"/>
              <a:ext cx="540000" cy="3056400"/>
            </a:xfrm>
            <a:custGeom>
              <a:rect b="b" l="l" r="r" t="t"/>
              <a:pathLst>
                <a:path extrusionOk="0" h="21600" w="21600">
                  <a:moveTo>
                    <a:pt x="21600" y="0"/>
                  </a:moveTo>
                  <a:cubicBezTo>
                    <a:pt x="16200" y="0"/>
                    <a:pt x="10800" y="900"/>
                    <a:pt x="10800" y="1800"/>
                  </a:cubicBezTo>
                  <a:lnTo>
                    <a:pt x="10800" y="9000"/>
                  </a:lnTo>
                  <a:cubicBezTo>
                    <a:pt x="10800" y="9900"/>
                    <a:pt x="5400" y="10800"/>
                    <a:pt x="0" y="10800"/>
                  </a:cubicBezTo>
                  <a:cubicBezTo>
                    <a:pt x="5400" y="10800"/>
                    <a:pt x="10800" y="11700"/>
                    <a:pt x="10800" y="12600"/>
                  </a:cubicBezTo>
                  <a:lnTo>
                    <a:pt x="10800" y="19800"/>
                  </a:lnTo>
                  <a:cubicBezTo>
                    <a:pt x="10800" y="20700"/>
                    <a:pt x="16200" y="21600"/>
                    <a:pt x="21600" y="21600"/>
                  </a:cubicBezTo>
                </a:path>
              </a:pathLst>
            </a:custGeom>
            <a:noFill/>
            <a:ln cap="flat" cmpd="sng" w="190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50" name="Google Shape;850;p51"/>
          <p:cNvCxnSpPr/>
          <p:nvPr/>
        </p:nvCxnSpPr>
        <p:spPr>
          <a:xfrm>
            <a:off x="1620000" y="2340000"/>
            <a:ext cx="7380000" cy="0"/>
          </a:xfrm>
          <a:prstGeom prst="straightConnector1">
            <a:avLst/>
          </a:prstGeom>
          <a:noFill/>
          <a:ln cap="flat" cmpd="sng" w="12600">
            <a:solidFill>
              <a:srgbClr val="000000"/>
            </a:solidFill>
            <a:prstDash val="dash"/>
            <a:round/>
            <a:headEnd len="sm" w="sm" type="none"/>
            <a:tailEnd len="sm" w="sm" type="none"/>
          </a:ln>
        </p:spPr>
      </p:cxnSp>
      <p:cxnSp>
        <p:nvCxnSpPr>
          <p:cNvPr id="851" name="Google Shape;851;p51"/>
          <p:cNvCxnSpPr/>
          <p:nvPr/>
        </p:nvCxnSpPr>
        <p:spPr>
          <a:xfrm>
            <a:off x="1620000" y="3168000"/>
            <a:ext cx="7380000" cy="0"/>
          </a:xfrm>
          <a:prstGeom prst="straightConnector1">
            <a:avLst/>
          </a:prstGeom>
          <a:noFill/>
          <a:ln cap="flat" cmpd="sng" w="12600">
            <a:solidFill>
              <a:srgbClr val="000000"/>
            </a:solidFill>
            <a:prstDash val="dash"/>
            <a:round/>
            <a:headEnd len="sm" w="sm" type="none"/>
            <a:tailEnd len="sm" w="sm" type="none"/>
          </a:ln>
        </p:spPr>
      </p:cxnSp>
      <p:cxnSp>
        <p:nvCxnSpPr>
          <p:cNvPr id="852" name="Google Shape;852;p51"/>
          <p:cNvCxnSpPr/>
          <p:nvPr/>
        </p:nvCxnSpPr>
        <p:spPr>
          <a:xfrm>
            <a:off x="1620000" y="3968280"/>
            <a:ext cx="7380000" cy="0"/>
          </a:xfrm>
          <a:prstGeom prst="straightConnector1">
            <a:avLst/>
          </a:prstGeom>
          <a:noFill/>
          <a:ln cap="flat" cmpd="sng" w="12600">
            <a:solidFill>
              <a:srgbClr val="000000"/>
            </a:solidFill>
            <a:prstDash val="dash"/>
            <a:round/>
            <a:headEnd len="sm" w="sm" type="none"/>
            <a:tailEnd len="sm" w="sm" type="none"/>
          </a:ln>
        </p:spPr>
      </p:cxnSp>
      <p:sp>
        <p:nvSpPr>
          <p:cNvPr id="853" name="Google Shape;853;p51"/>
          <p:cNvSpPr txBox="1"/>
          <p:nvPr/>
        </p:nvSpPr>
        <p:spPr>
          <a:xfrm>
            <a:off x="1620000" y="1181160"/>
            <a:ext cx="2340000" cy="43020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2400"/>
              <a:buFont typeface="Arial"/>
              <a:buNone/>
            </a:pPr>
            <a:r>
              <a:rPr b="1" lang="en-GB" sz="2400" strike="noStrike">
                <a:latin typeface="Arial"/>
                <a:ea typeface="Arial"/>
                <a:cs typeface="Arial"/>
                <a:sym typeface="Arial"/>
              </a:rPr>
              <a:t>Name</a:t>
            </a:r>
            <a:endParaRPr b="0" sz="2400" strike="noStrike">
              <a:latin typeface="Arial"/>
              <a:ea typeface="Arial"/>
              <a:cs typeface="Arial"/>
              <a:sym typeface="Arial"/>
            </a:endParaRPr>
          </a:p>
        </p:txBody>
      </p:sp>
      <p:sp>
        <p:nvSpPr>
          <p:cNvPr id="854" name="Google Shape;854;p51"/>
          <p:cNvSpPr txBox="1"/>
          <p:nvPr/>
        </p:nvSpPr>
        <p:spPr>
          <a:xfrm>
            <a:off x="5400000" y="1172520"/>
            <a:ext cx="4680000" cy="43020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2400"/>
              <a:buFont typeface="Arial"/>
              <a:buNone/>
            </a:pPr>
            <a:r>
              <a:rPr b="1" lang="en-GB" sz="2400" strike="noStrike">
                <a:latin typeface="Arial"/>
                <a:ea typeface="Arial"/>
                <a:cs typeface="Arial"/>
                <a:sym typeface="Arial"/>
              </a:rPr>
              <a:t>Supported Systems</a:t>
            </a:r>
            <a:endParaRPr b="0" sz="2400" strike="noStrike">
              <a:latin typeface="Arial"/>
              <a:ea typeface="Arial"/>
              <a:cs typeface="Arial"/>
              <a:sym typeface="Arial"/>
            </a:endParaRPr>
          </a:p>
        </p:txBody>
      </p:sp>
      <p:grpSp>
        <p:nvGrpSpPr>
          <p:cNvPr id="855" name="Google Shape;855;p51"/>
          <p:cNvGrpSpPr/>
          <p:nvPr/>
        </p:nvGrpSpPr>
        <p:grpSpPr>
          <a:xfrm>
            <a:off x="1620000" y="1620000"/>
            <a:ext cx="3780000" cy="619920"/>
            <a:chOff x="1620000" y="1620000"/>
            <a:chExt cx="3780000" cy="619920"/>
          </a:xfrm>
        </p:grpSpPr>
        <p:sp>
          <p:nvSpPr>
            <p:cNvPr id="856" name="Google Shape;856;p51"/>
            <p:cNvSpPr/>
            <p:nvPr/>
          </p:nvSpPr>
          <p:spPr>
            <a:xfrm>
              <a:off x="1620000" y="1620000"/>
              <a:ext cx="2340000" cy="619920"/>
            </a:xfrm>
            <a:prstGeom prst="roundRect">
              <a:avLst>
                <a:gd fmla="val 16667" name="adj"/>
              </a:avLst>
            </a:prstGeom>
            <a:solidFill>
              <a:srgbClr val="DEE6EF"/>
            </a:solidFill>
            <a:ln cap="flat" cmpd="sng" w="19075">
              <a:solidFill>
                <a:srgbClr val="729FC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Key-Write</a:t>
              </a:r>
              <a:endParaRPr b="0" sz="2400" strike="noStrike">
                <a:latin typeface="Arial"/>
                <a:ea typeface="Arial"/>
                <a:cs typeface="Arial"/>
                <a:sym typeface="Arial"/>
              </a:endParaRPr>
            </a:p>
          </p:txBody>
        </p:sp>
        <p:sp>
          <p:nvSpPr>
            <p:cNvPr id="857" name="Google Shape;857;p51"/>
            <p:cNvSpPr/>
            <p:nvPr/>
          </p:nvSpPr>
          <p:spPr>
            <a:xfrm>
              <a:off x="3960000" y="1699920"/>
              <a:ext cx="1440000" cy="460080"/>
            </a:xfrm>
            <a:prstGeom prst="rect">
              <a:avLst/>
            </a:prstGeom>
            <a:solidFill>
              <a:srgbClr val="DEE6EF"/>
            </a:solidFill>
            <a:ln cap="flat" cmpd="sng" w="19075">
              <a:solidFill>
                <a:srgbClr val="729FCF"/>
              </a:solidFill>
              <a:prstDash val="solid"/>
              <a:round/>
              <a:headEnd len="sm" w="sm" type="none"/>
              <a:tailEnd len="sm" w="sm" type="none"/>
            </a:ln>
          </p:spPr>
          <p:txBody>
            <a:bodyPr anchorCtr="0" anchor="ctr" bIns="54350" lIns="99350" spcFirstLastPara="1" rIns="99350" wrap="square" tIns="54350">
              <a:noAutofit/>
            </a:bodyPr>
            <a:lstStyle/>
            <a:p>
              <a:pPr indent="0" lvl="0" marL="0" marR="0" rtl="0" algn="ctr">
                <a:spcBef>
                  <a:spcPts val="0"/>
                </a:spcBef>
                <a:spcAft>
                  <a:spcPts val="0"/>
                </a:spcAft>
                <a:buSzPts val="1700"/>
                <a:buFont typeface="Arial"/>
                <a:buNone/>
              </a:pPr>
              <a:r>
                <a:rPr b="0" lang="en-GB" sz="1700" strike="noStrike">
                  <a:latin typeface="Arial"/>
                  <a:ea typeface="Arial"/>
                  <a:cs typeface="Arial"/>
                  <a:sym typeface="Arial"/>
                </a:rPr>
                <a:t>Key/Value</a:t>
              </a:r>
              <a:endParaRPr b="0" sz="1700" strike="noStrike">
                <a:latin typeface="Arial"/>
                <a:ea typeface="Arial"/>
                <a:cs typeface="Arial"/>
                <a:sym typeface="Arial"/>
              </a:endParaRPr>
            </a:p>
            <a:p>
              <a:pPr indent="0" lvl="0" marL="0" marR="0" rtl="0" algn="ctr">
                <a:spcBef>
                  <a:spcPts val="0"/>
                </a:spcBef>
                <a:spcAft>
                  <a:spcPts val="0"/>
                </a:spcAft>
                <a:buSzPts val="1700"/>
                <a:buFont typeface="Arial"/>
                <a:buNone/>
              </a:pPr>
              <a:r>
                <a:rPr b="0" lang="en-GB" sz="1700" strike="noStrike">
                  <a:latin typeface="Arial"/>
                  <a:ea typeface="Arial"/>
                  <a:cs typeface="Arial"/>
                  <a:sym typeface="Arial"/>
                </a:rPr>
                <a:t>Storage</a:t>
              </a:r>
              <a:endParaRPr b="0" sz="1700" strike="noStrike">
                <a:latin typeface="Arial"/>
                <a:ea typeface="Arial"/>
                <a:cs typeface="Arial"/>
                <a:sym typeface="Arial"/>
              </a:endParaRPr>
            </a:p>
          </p:txBody>
        </p:sp>
      </p:grpSp>
      <p:grpSp>
        <p:nvGrpSpPr>
          <p:cNvPr id="858" name="Google Shape;858;p51"/>
          <p:cNvGrpSpPr/>
          <p:nvPr/>
        </p:nvGrpSpPr>
        <p:grpSpPr>
          <a:xfrm>
            <a:off x="1620000" y="2440080"/>
            <a:ext cx="3780000" cy="619920"/>
            <a:chOff x="1620000" y="2440080"/>
            <a:chExt cx="3780000" cy="619920"/>
          </a:xfrm>
        </p:grpSpPr>
        <p:sp>
          <p:nvSpPr>
            <p:cNvPr id="859" name="Google Shape;859;p51"/>
            <p:cNvSpPr/>
            <p:nvPr/>
          </p:nvSpPr>
          <p:spPr>
            <a:xfrm>
              <a:off x="1620000" y="2440080"/>
              <a:ext cx="2340000" cy="619920"/>
            </a:xfrm>
            <a:prstGeom prst="roundRect">
              <a:avLst>
                <a:gd fmla="val 16667" name="adj"/>
              </a:avLst>
            </a:prstGeom>
            <a:solidFill>
              <a:srgbClr val="DDE8CB"/>
            </a:solidFill>
            <a:ln cap="flat" cmpd="sng" w="19075">
              <a:solidFill>
                <a:srgbClr val="AFD0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Postcarding</a:t>
              </a:r>
              <a:endParaRPr b="0" sz="2400" strike="noStrike">
                <a:latin typeface="Arial"/>
                <a:ea typeface="Arial"/>
                <a:cs typeface="Arial"/>
                <a:sym typeface="Arial"/>
              </a:endParaRPr>
            </a:p>
          </p:txBody>
        </p:sp>
        <p:sp>
          <p:nvSpPr>
            <p:cNvPr id="860" name="Google Shape;860;p51"/>
            <p:cNvSpPr/>
            <p:nvPr/>
          </p:nvSpPr>
          <p:spPr>
            <a:xfrm>
              <a:off x="3960000" y="2520000"/>
              <a:ext cx="1440000" cy="460080"/>
            </a:xfrm>
            <a:prstGeom prst="rect">
              <a:avLst/>
            </a:prstGeom>
            <a:solidFill>
              <a:srgbClr val="DDE8CB"/>
            </a:solidFill>
            <a:ln cap="flat" cmpd="sng" w="19075">
              <a:solidFill>
                <a:srgbClr val="AFD095"/>
              </a:solidFill>
              <a:prstDash val="solid"/>
              <a:round/>
              <a:headEnd len="sm" w="sm" type="none"/>
              <a:tailEnd len="sm" w="sm" type="none"/>
            </a:ln>
          </p:spPr>
          <p:txBody>
            <a:bodyPr anchorCtr="0" anchor="ctr" bIns="54350" lIns="99350" spcFirstLastPara="1" rIns="99350" wrap="square" tIns="54350">
              <a:noAutofit/>
            </a:bodyPr>
            <a:lstStyle/>
            <a:p>
              <a:pPr indent="0" lvl="0" marL="0" marR="0" rtl="0" algn="ctr">
                <a:spcBef>
                  <a:spcPts val="0"/>
                </a:spcBef>
                <a:spcAft>
                  <a:spcPts val="0"/>
                </a:spcAft>
                <a:buSzPts val="1700"/>
                <a:buFont typeface="Arial"/>
                <a:buNone/>
              </a:pPr>
              <a:r>
                <a:rPr b="0" lang="en-GB" sz="1700" strike="noStrike">
                  <a:latin typeface="Arial"/>
                  <a:ea typeface="Arial"/>
                  <a:cs typeface="Arial"/>
                  <a:sym typeface="Arial"/>
                </a:rPr>
                <a:t>Aggregating</a:t>
              </a:r>
              <a:endParaRPr b="0" sz="1700" strike="noStrike">
                <a:latin typeface="Arial"/>
                <a:ea typeface="Arial"/>
                <a:cs typeface="Arial"/>
                <a:sym typeface="Arial"/>
              </a:endParaRPr>
            </a:p>
            <a:p>
              <a:pPr indent="0" lvl="0" marL="0" marR="0" rtl="0" algn="ctr">
                <a:spcBef>
                  <a:spcPts val="0"/>
                </a:spcBef>
                <a:spcAft>
                  <a:spcPts val="0"/>
                </a:spcAft>
                <a:buSzPts val="1700"/>
                <a:buFont typeface="Arial"/>
                <a:buNone/>
              </a:pPr>
              <a:r>
                <a:rPr b="0" lang="en-GB" sz="1700" strike="noStrike">
                  <a:latin typeface="Arial"/>
                  <a:ea typeface="Arial"/>
                  <a:cs typeface="Arial"/>
                  <a:sym typeface="Arial"/>
                </a:rPr>
                <a:t>K/V Storage</a:t>
              </a:r>
              <a:endParaRPr b="0" sz="1700" strike="noStrike">
                <a:latin typeface="Arial"/>
                <a:ea typeface="Arial"/>
                <a:cs typeface="Arial"/>
                <a:sym typeface="Arial"/>
              </a:endParaRPr>
            </a:p>
          </p:txBody>
        </p:sp>
      </p:grpSp>
      <p:grpSp>
        <p:nvGrpSpPr>
          <p:cNvPr id="861" name="Google Shape;861;p51"/>
          <p:cNvGrpSpPr/>
          <p:nvPr/>
        </p:nvGrpSpPr>
        <p:grpSpPr>
          <a:xfrm>
            <a:off x="1620000" y="3259800"/>
            <a:ext cx="3780000" cy="619920"/>
            <a:chOff x="1620000" y="3259800"/>
            <a:chExt cx="3780000" cy="619920"/>
          </a:xfrm>
        </p:grpSpPr>
        <p:sp>
          <p:nvSpPr>
            <p:cNvPr id="862" name="Google Shape;862;p51"/>
            <p:cNvSpPr/>
            <p:nvPr/>
          </p:nvSpPr>
          <p:spPr>
            <a:xfrm>
              <a:off x="1620000" y="3259800"/>
              <a:ext cx="2340000" cy="619920"/>
            </a:xfrm>
            <a:prstGeom prst="roundRect">
              <a:avLst>
                <a:gd fmla="val 16667" name="adj"/>
              </a:avLst>
            </a:prstGeom>
            <a:solidFill>
              <a:srgbClr val="FFDBB6"/>
            </a:solidFill>
            <a:ln cap="flat" cmpd="sng" w="19075">
              <a:solidFill>
                <a:srgbClr val="FFB66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Append</a:t>
              </a:r>
              <a:endParaRPr b="0" sz="2400" strike="noStrike">
                <a:latin typeface="Arial"/>
                <a:ea typeface="Arial"/>
                <a:cs typeface="Arial"/>
                <a:sym typeface="Arial"/>
              </a:endParaRPr>
            </a:p>
          </p:txBody>
        </p:sp>
        <p:sp>
          <p:nvSpPr>
            <p:cNvPr id="863" name="Google Shape;863;p51"/>
            <p:cNvSpPr/>
            <p:nvPr/>
          </p:nvSpPr>
          <p:spPr>
            <a:xfrm>
              <a:off x="3960000" y="3319920"/>
              <a:ext cx="1440000" cy="460080"/>
            </a:xfrm>
            <a:prstGeom prst="rect">
              <a:avLst/>
            </a:prstGeom>
            <a:solidFill>
              <a:srgbClr val="FFDBB6"/>
            </a:solidFill>
            <a:ln cap="flat" cmpd="sng" w="19075">
              <a:solidFill>
                <a:srgbClr val="FFB66C"/>
              </a:solidFill>
              <a:prstDash val="solid"/>
              <a:round/>
              <a:headEnd len="sm" w="sm" type="none"/>
              <a:tailEnd len="sm" w="sm" type="none"/>
            </a:ln>
          </p:spPr>
          <p:txBody>
            <a:bodyPr anchorCtr="0" anchor="ctr" bIns="54350" lIns="99350" spcFirstLastPara="1" rIns="99350" wrap="square" tIns="54350">
              <a:noAutofit/>
            </a:bodyPr>
            <a:lstStyle/>
            <a:p>
              <a:pPr indent="0" lvl="0" marL="0" marR="0" rtl="0" algn="ctr">
                <a:spcBef>
                  <a:spcPts val="0"/>
                </a:spcBef>
                <a:spcAft>
                  <a:spcPts val="0"/>
                </a:spcAft>
                <a:buSzPts val="1700"/>
                <a:buFont typeface="Arial"/>
                <a:buNone/>
              </a:pPr>
              <a:r>
                <a:rPr b="0" lang="en-GB" sz="1700" strike="noStrike">
                  <a:latin typeface="Arial"/>
                  <a:ea typeface="Arial"/>
                  <a:cs typeface="Arial"/>
                  <a:sym typeface="Arial"/>
                </a:rPr>
                <a:t>Chronologic</a:t>
              </a:r>
              <a:endParaRPr b="0" sz="1700" strike="noStrike">
                <a:latin typeface="Arial"/>
                <a:ea typeface="Arial"/>
                <a:cs typeface="Arial"/>
                <a:sym typeface="Arial"/>
              </a:endParaRPr>
            </a:p>
            <a:p>
              <a:pPr indent="0" lvl="0" marL="0" marR="0" rtl="0" algn="ctr">
                <a:spcBef>
                  <a:spcPts val="0"/>
                </a:spcBef>
                <a:spcAft>
                  <a:spcPts val="0"/>
                </a:spcAft>
                <a:buSzPts val="1700"/>
                <a:buFont typeface="Arial"/>
                <a:buNone/>
              </a:pPr>
              <a:r>
                <a:rPr b="0" lang="en-GB" sz="1700" strike="noStrike">
                  <a:latin typeface="Arial"/>
                  <a:ea typeface="Arial"/>
                  <a:cs typeface="Arial"/>
                  <a:sym typeface="Arial"/>
                </a:rPr>
                <a:t>Lists</a:t>
              </a:r>
              <a:endParaRPr b="0" sz="1700" strike="noStrike">
                <a:latin typeface="Arial"/>
                <a:ea typeface="Arial"/>
                <a:cs typeface="Arial"/>
                <a:sym typeface="Arial"/>
              </a:endParaRPr>
            </a:p>
          </p:txBody>
        </p:sp>
      </p:grpSp>
      <p:grpSp>
        <p:nvGrpSpPr>
          <p:cNvPr id="864" name="Google Shape;864;p51"/>
          <p:cNvGrpSpPr/>
          <p:nvPr/>
        </p:nvGrpSpPr>
        <p:grpSpPr>
          <a:xfrm>
            <a:off x="1620000" y="4060080"/>
            <a:ext cx="3780000" cy="619920"/>
            <a:chOff x="1620000" y="4060080"/>
            <a:chExt cx="3780000" cy="619920"/>
          </a:xfrm>
        </p:grpSpPr>
        <p:sp>
          <p:nvSpPr>
            <p:cNvPr id="865" name="Google Shape;865;p51"/>
            <p:cNvSpPr/>
            <p:nvPr/>
          </p:nvSpPr>
          <p:spPr>
            <a:xfrm>
              <a:off x="1620000" y="4060080"/>
              <a:ext cx="2340000" cy="619920"/>
            </a:xfrm>
            <a:prstGeom prst="roundRect">
              <a:avLst>
                <a:gd fmla="val 16667" name="adj"/>
              </a:avLst>
            </a:prstGeom>
            <a:solidFill>
              <a:srgbClr val="FFD7D7"/>
            </a:solidFill>
            <a:ln cap="flat" cmpd="sng" w="19075">
              <a:solidFill>
                <a:srgbClr val="FFA6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Key-Increment</a:t>
              </a:r>
              <a:endParaRPr b="0" sz="2400" strike="noStrike">
                <a:latin typeface="Arial"/>
                <a:ea typeface="Arial"/>
                <a:cs typeface="Arial"/>
                <a:sym typeface="Arial"/>
              </a:endParaRPr>
            </a:p>
          </p:txBody>
        </p:sp>
        <p:sp>
          <p:nvSpPr>
            <p:cNvPr id="866" name="Google Shape;866;p51"/>
            <p:cNvSpPr/>
            <p:nvPr/>
          </p:nvSpPr>
          <p:spPr>
            <a:xfrm>
              <a:off x="3960000" y="4140000"/>
              <a:ext cx="1440000" cy="460080"/>
            </a:xfrm>
            <a:prstGeom prst="rect">
              <a:avLst/>
            </a:prstGeom>
            <a:solidFill>
              <a:srgbClr val="FFD7D7"/>
            </a:solidFill>
            <a:ln cap="flat" cmpd="sng" w="19075">
              <a:solidFill>
                <a:srgbClr val="FFA6A6"/>
              </a:solidFill>
              <a:prstDash val="solid"/>
              <a:round/>
              <a:headEnd len="sm" w="sm" type="none"/>
              <a:tailEnd len="sm" w="sm" type="none"/>
            </a:ln>
          </p:spPr>
          <p:txBody>
            <a:bodyPr anchorCtr="0" anchor="ctr" bIns="54350" lIns="99350" spcFirstLastPara="1" rIns="99350" wrap="square" tIns="54350">
              <a:noAutofit/>
            </a:bodyPr>
            <a:lstStyle/>
            <a:p>
              <a:pPr indent="0" lvl="0" marL="0" marR="0" rtl="0" algn="ctr">
                <a:spcBef>
                  <a:spcPts val="0"/>
                </a:spcBef>
                <a:spcAft>
                  <a:spcPts val="0"/>
                </a:spcAft>
                <a:buSzPts val="1700"/>
                <a:buFont typeface="Arial"/>
                <a:buNone/>
              </a:pPr>
              <a:r>
                <a:rPr b="0" lang="en-GB" sz="1700" strike="noStrike">
                  <a:latin typeface="Arial"/>
                  <a:ea typeface="Arial"/>
                  <a:cs typeface="Arial"/>
                  <a:sym typeface="Arial"/>
                </a:rPr>
                <a:t>Counter</a:t>
              </a:r>
              <a:endParaRPr b="0" sz="1700" strike="noStrike">
                <a:latin typeface="Arial"/>
                <a:ea typeface="Arial"/>
                <a:cs typeface="Arial"/>
                <a:sym typeface="Arial"/>
              </a:endParaRPr>
            </a:p>
            <a:p>
              <a:pPr indent="0" lvl="0" marL="0" marR="0" rtl="0" algn="ctr">
                <a:spcBef>
                  <a:spcPts val="0"/>
                </a:spcBef>
                <a:spcAft>
                  <a:spcPts val="0"/>
                </a:spcAft>
                <a:buSzPts val="1700"/>
                <a:buFont typeface="Arial"/>
                <a:buNone/>
              </a:pPr>
              <a:r>
                <a:rPr b="0" lang="en-GB" sz="1700" strike="noStrike">
                  <a:latin typeface="Arial"/>
                  <a:ea typeface="Arial"/>
                  <a:cs typeface="Arial"/>
                  <a:sym typeface="Arial"/>
                </a:rPr>
                <a:t>Storage</a:t>
              </a:r>
              <a:endParaRPr b="0" sz="1700" strike="noStrike">
                <a:latin typeface="Arial"/>
                <a:ea typeface="Arial"/>
                <a:cs typeface="Arial"/>
                <a:sym typeface="Arial"/>
              </a:endParaRPr>
            </a:p>
          </p:txBody>
        </p:sp>
      </p:grpSp>
      <p:sp>
        <p:nvSpPr>
          <p:cNvPr id="867" name="Google Shape;867;p51"/>
          <p:cNvSpPr txBox="1"/>
          <p:nvPr/>
        </p:nvSpPr>
        <p:spPr>
          <a:xfrm>
            <a:off x="3780000" y="1189800"/>
            <a:ext cx="1800000" cy="43020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2400"/>
              <a:buFont typeface="Arial"/>
              <a:buNone/>
            </a:pPr>
            <a:r>
              <a:rPr b="1" lang="en-GB" sz="2400" strike="noStrike">
                <a:latin typeface="Arial"/>
                <a:ea typeface="Arial"/>
                <a:cs typeface="Arial"/>
                <a:sym typeface="Arial"/>
              </a:rPr>
              <a:t>Function</a:t>
            </a:r>
            <a:endParaRPr b="0" sz="2400" strike="noStrike">
              <a:latin typeface="Arial"/>
              <a:ea typeface="Arial"/>
              <a:cs typeface="Arial"/>
              <a:sym typeface="Arial"/>
            </a:endParaRPr>
          </a:p>
        </p:txBody>
      </p:sp>
      <p:sp>
        <p:nvSpPr>
          <p:cNvPr id="868" name="Google Shape;868;p51"/>
          <p:cNvSpPr/>
          <p:nvPr/>
        </p:nvSpPr>
        <p:spPr>
          <a:xfrm>
            <a:off x="2376000" y="4748760"/>
            <a:ext cx="6120000" cy="57924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strike="noStrike">
                <a:solidFill>
                  <a:srgbClr val="000000"/>
                </a:solidFill>
                <a:latin typeface="Arial"/>
                <a:ea typeface="Arial"/>
                <a:cs typeface="Arial"/>
                <a:sym typeface="Arial"/>
              </a:rPr>
              <a:t>Together achieves broad support</a:t>
            </a:r>
            <a:endParaRPr b="1" sz="2600" strike="noStrike">
              <a:latin typeface="Arial"/>
              <a:ea typeface="Arial"/>
              <a:cs typeface="Arial"/>
              <a:sym typeface="Arial"/>
            </a:endParaRPr>
          </a:p>
        </p:txBody>
      </p:sp>
      <p:sp>
        <p:nvSpPr>
          <p:cNvPr id="869" name="Google Shape;869;p51"/>
          <p:cNvSpPr txBox="1"/>
          <p:nvPr/>
        </p:nvSpPr>
        <p:spPr>
          <a:xfrm>
            <a:off x="6120000" y="1629720"/>
            <a:ext cx="396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INT-MD,   PINT,   PacketScope,  </a:t>
            </a:r>
            <a:endParaRPr b="0" sz="1800" strike="noStrike">
              <a:latin typeface="Arial"/>
              <a:ea typeface="Arial"/>
              <a:cs typeface="Arial"/>
              <a:sym typeface="Arial"/>
            </a:endParaRPr>
          </a:p>
          <a:p>
            <a:pPr indent="0" lvl="0" marL="0" marR="0" rtl="0" algn="l">
              <a:spcBef>
                <a:spcPts val="0"/>
              </a:spcBef>
              <a:spcAft>
                <a:spcPts val="0"/>
              </a:spcAft>
              <a:buNone/>
            </a:pPr>
            <a:r>
              <a:rPr b="0" lang="en-GB" sz="1800" strike="noStrike">
                <a:latin typeface="Arial"/>
                <a:ea typeface="Arial"/>
                <a:cs typeface="Arial"/>
                <a:sym typeface="Arial"/>
              </a:rPr>
              <a:t>Marple,   Sonata</a:t>
            </a:r>
            <a:endParaRPr b="0" sz="1800" strike="noStrike">
              <a:latin typeface="Arial"/>
              <a:ea typeface="Arial"/>
              <a:cs typeface="Arial"/>
              <a:sym typeface="Arial"/>
            </a:endParaRPr>
          </a:p>
        </p:txBody>
      </p:sp>
      <p:sp>
        <p:nvSpPr>
          <p:cNvPr id="870" name="Google Shape;870;p51"/>
          <p:cNvSpPr txBox="1"/>
          <p:nvPr/>
        </p:nvSpPr>
        <p:spPr>
          <a:xfrm>
            <a:off x="6120000" y="2448000"/>
            <a:ext cx="396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INT-XD,   INT-MX,  </a:t>
            </a:r>
            <a:endParaRPr b="0" sz="1800" strike="noStrike">
              <a:latin typeface="Arial"/>
              <a:ea typeface="Arial"/>
              <a:cs typeface="Arial"/>
              <a:sym typeface="Arial"/>
            </a:endParaRPr>
          </a:p>
          <a:p>
            <a:pPr indent="0" lvl="0" marL="0" marR="0" rtl="0" algn="l">
              <a:spcBef>
                <a:spcPts val="0"/>
              </a:spcBef>
              <a:spcAft>
                <a:spcPts val="0"/>
              </a:spcAft>
              <a:buNone/>
            </a:pPr>
            <a:r>
              <a:rPr b="0" lang="en-GB" sz="1800" strike="noStrike">
                <a:latin typeface="Arial"/>
                <a:ea typeface="Arial"/>
                <a:cs typeface="Arial"/>
                <a:sym typeface="Arial"/>
              </a:rPr>
              <a:t>Trajectory Sampling</a:t>
            </a:r>
            <a:endParaRPr b="0" sz="1800" strike="noStrike">
              <a:latin typeface="Arial"/>
              <a:ea typeface="Arial"/>
              <a:cs typeface="Arial"/>
              <a:sym typeface="Arial"/>
            </a:endParaRPr>
          </a:p>
        </p:txBody>
      </p:sp>
      <p:sp>
        <p:nvSpPr>
          <p:cNvPr id="871" name="Google Shape;871;p51"/>
          <p:cNvSpPr txBox="1"/>
          <p:nvPr/>
        </p:nvSpPr>
        <p:spPr>
          <a:xfrm>
            <a:off x="6120000" y="3276000"/>
            <a:ext cx="396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dShark,   Marple,   PacketScope,  </a:t>
            </a:r>
            <a:endParaRPr b="0" sz="1800" strike="noStrike">
              <a:latin typeface="Arial"/>
              <a:ea typeface="Arial"/>
              <a:cs typeface="Arial"/>
              <a:sym typeface="Arial"/>
            </a:endParaRPr>
          </a:p>
          <a:p>
            <a:pPr indent="0" lvl="0" marL="0" marR="0" rtl="0" algn="l">
              <a:spcBef>
                <a:spcPts val="0"/>
              </a:spcBef>
              <a:spcAft>
                <a:spcPts val="0"/>
              </a:spcAft>
              <a:buNone/>
            </a:pPr>
            <a:r>
              <a:rPr b="0" lang="en-GB" sz="1800" strike="noStrike">
                <a:latin typeface="Arial"/>
                <a:ea typeface="Arial"/>
                <a:cs typeface="Arial"/>
                <a:sym typeface="Arial"/>
              </a:rPr>
              <a:t>INT,   NetSeer,   Sonata</a:t>
            </a:r>
            <a:endParaRPr b="0" sz="1800" strike="noStrike">
              <a:latin typeface="Arial"/>
              <a:ea typeface="Arial"/>
              <a:cs typeface="Arial"/>
              <a:sym typeface="Arial"/>
            </a:endParaRPr>
          </a:p>
        </p:txBody>
      </p:sp>
      <p:sp>
        <p:nvSpPr>
          <p:cNvPr id="872" name="Google Shape;872;p51"/>
          <p:cNvSpPr txBox="1"/>
          <p:nvPr/>
        </p:nvSpPr>
        <p:spPr>
          <a:xfrm>
            <a:off x="6120000" y="4041720"/>
            <a:ext cx="396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Marple,  </a:t>
            </a:r>
            <a:endParaRPr b="0" sz="1800" strike="noStrike">
              <a:latin typeface="Arial"/>
              <a:ea typeface="Arial"/>
              <a:cs typeface="Arial"/>
              <a:sym typeface="Arial"/>
            </a:endParaRPr>
          </a:p>
          <a:p>
            <a:pPr indent="0" lvl="0" marL="0" marR="0" rtl="0" algn="l">
              <a:spcBef>
                <a:spcPts val="0"/>
              </a:spcBef>
              <a:spcAft>
                <a:spcPts val="0"/>
              </a:spcAft>
              <a:buNone/>
            </a:pPr>
            <a:r>
              <a:rPr b="0" lang="en-GB" sz="1800" strike="noStrike">
                <a:latin typeface="Arial"/>
                <a:ea typeface="Arial"/>
                <a:cs typeface="Arial"/>
                <a:sym typeface="Arial"/>
              </a:rPr>
              <a:t>TurboFlow</a:t>
            </a:r>
            <a:endParaRPr b="0" sz="1800" strike="noStrike">
              <a:latin typeface="Arial"/>
              <a:ea typeface="Arial"/>
              <a:cs typeface="Arial"/>
              <a:sym typeface="Arial"/>
            </a:endParaRPr>
          </a:p>
        </p:txBody>
      </p:sp>
      <p:sp>
        <p:nvSpPr>
          <p:cNvPr id="873" name="Google Shape;873;p51"/>
          <p:cNvSpPr txBox="1"/>
          <p:nvPr/>
        </p:nvSpPr>
        <p:spPr>
          <a:xfrm>
            <a:off x="2520000" y="5940000"/>
            <a:ext cx="3240000" cy="8582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Re-think key-write example. Does not sound exciting and new</a:t>
            </a:r>
            <a:endParaRPr b="0" sz="1800" strike="noStrike">
              <a:latin typeface="Arial"/>
              <a:ea typeface="Arial"/>
              <a:cs typeface="Arial"/>
              <a:sym typeface="Arial"/>
            </a:endParaRPr>
          </a:p>
        </p:txBody>
      </p:sp>
      <p:sp>
        <p:nvSpPr>
          <p:cNvPr id="874" name="Google Shape;874;p51"/>
          <p:cNvSpPr txBox="1"/>
          <p:nvPr/>
        </p:nvSpPr>
        <p:spPr>
          <a:xfrm>
            <a:off x="6300000" y="5760000"/>
            <a:ext cx="234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Postcarding? Check with Ran b4</a:t>
            </a:r>
            <a:endParaRPr b="0" sz="1800" strike="noStrike">
              <a:latin typeface="Arial"/>
              <a:ea typeface="Arial"/>
              <a:cs typeface="Arial"/>
              <a:sym typeface="Arial"/>
            </a:endParaRPr>
          </a:p>
        </p:txBody>
      </p:sp>
      <p:sp>
        <p:nvSpPr>
          <p:cNvPr id="875" name="Google Shape;875;p5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grpSp>
        <p:nvGrpSpPr>
          <p:cNvPr id="880" name="Google Shape;880;p52"/>
          <p:cNvGrpSpPr/>
          <p:nvPr/>
        </p:nvGrpSpPr>
        <p:grpSpPr>
          <a:xfrm>
            <a:off x="144360" y="943920"/>
            <a:ext cx="3162600" cy="3988080"/>
            <a:chOff x="144360" y="943920"/>
            <a:chExt cx="3162600" cy="3988080"/>
          </a:xfrm>
        </p:grpSpPr>
        <p:pic>
          <p:nvPicPr>
            <p:cNvPr id="881" name="Google Shape;881;p52"/>
            <p:cNvPicPr preferRelativeResize="0"/>
            <p:nvPr/>
          </p:nvPicPr>
          <p:blipFill rotWithShape="1">
            <a:blip r:embed="rId3">
              <a:alphaModFix/>
            </a:blip>
            <a:srcRect b="0" l="0" r="0" t="0"/>
            <a:stretch/>
          </p:blipFill>
          <p:spPr>
            <a:xfrm>
              <a:off x="144360" y="4017600"/>
              <a:ext cx="934920" cy="537480"/>
            </a:xfrm>
            <a:prstGeom prst="rect">
              <a:avLst/>
            </a:prstGeom>
            <a:noFill/>
            <a:ln>
              <a:noFill/>
            </a:ln>
          </p:spPr>
        </p:pic>
        <p:pic>
          <p:nvPicPr>
            <p:cNvPr id="882" name="Google Shape;882;p52"/>
            <p:cNvPicPr preferRelativeResize="0"/>
            <p:nvPr/>
          </p:nvPicPr>
          <p:blipFill rotWithShape="1">
            <a:blip r:embed="rId3">
              <a:alphaModFix/>
            </a:blip>
            <a:srcRect b="0" l="0" r="0" t="0"/>
            <a:stretch/>
          </p:blipFill>
          <p:spPr>
            <a:xfrm>
              <a:off x="1194840" y="4394520"/>
              <a:ext cx="934920" cy="537480"/>
            </a:xfrm>
            <a:prstGeom prst="rect">
              <a:avLst/>
            </a:prstGeom>
            <a:noFill/>
            <a:ln>
              <a:noFill/>
            </a:ln>
          </p:spPr>
        </p:pic>
        <p:pic>
          <p:nvPicPr>
            <p:cNvPr id="883" name="Google Shape;883;p52"/>
            <p:cNvPicPr preferRelativeResize="0"/>
            <p:nvPr/>
          </p:nvPicPr>
          <p:blipFill rotWithShape="1">
            <a:blip r:embed="rId3">
              <a:alphaModFix/>
            </a:blip>
            <a:srcRect b="0" l="0" r="0" t="0"/>
            <a:stretch/>
          </p:blipFill>
          <p:spPr>
            <a:xfrm>
              <a:off x="2372040" y="4017600"/>
              <a:ext cx="934920" cy="537480"/>
            </a:xfrm>
            <a:prstGeom prst="rect">
              <a:avLst/>
            </a:prstGeom>
            <a:noFill/>
            <a:ln>
              <a:noFill/>
            </a:ln>
          </p:spPr>
        </p:pic>
        <p:grpSp>
          <p:nvGrpSpPr>
            <p:cNvPr id="884" name="Google Shape;884;p52"/>
            <p:cNvGrpSpPr/>
            <p:nvPr/>
          </p:nvGrpSpPr>
          <p:grpSpPr>
            <a:xfrm>
              <a:off x="572400" y="3203640"/>
              <a:ext cx="2267280" cy="1190880"/>
              <a:chOff x="572400" y="3203640"/>
              <a:chExt cx="2267280" cy="1190880"/>
            </a:xfrm>
          </p:grpSpPr>
          <p:sp>
            <p:nvSpPr>
              <p:cNvPr id="885" name="Google Shape;885;p52"/>
              <p:cNvSpPr/>
              <p:nvPr/>
            </p:nvSpPr>
            <p:spPr>
              <a:xfrm flipH="1" rot="10800000">
                <a:off x="572400" y="3287880"/>
                <a:ext cx="705960" cy="72972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886" name="Google Shape;886;p52"/>
              <p:cNvSpPr/>
              <p:nvPr/>
            </p:nvSpPr>
            <p:spPr>
              <a:xfrm rot="10800000">
                <a:off x="1662120" y="3294720"/>
                <a:ext cx="360" cy="109980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887" name="Google Shape;887;p52"/>
              <p:cNvSpPr/>
              <p:nvPr/>
            </p:nvSpPr>
            <p:spPr>
              <a:xfrm rot="10800000">
                <a:off x="2055240" y="3203640"/>
                <a:ext cx="784440" cy="81396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888" name="Google Shape;888;p52"/>
              <p:cNvSpPr/>
              <p:nvPr/>
            </p:nvSpPr>
            <p:spPr>
              <a:xfrm>
                <a:off x="627840" y="3562920"/>
                <a:ext cx="2082600" cy="336600"/>
              </a:xfrm>
              <a:prstGeom prst="rect">
                <a:avLst/>
              </a:prstGeom>
              <a:solidFill>
                <a:srgbClr val="9AC7E4"/>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DTA</a:t>
                </a:r>
                <a:endParaRPr b="0" sz="1800" strike="noStrike">
                  <a:latin typeface="Arial"/>
                  <a:ea typeface="Arial"/>
                  <a:cs typeface="Arial"/>
                  <a:sym typeface="Arial"/>
                </a:endParaRPr>
              </a:p>
            </p:txBody>
          </p:sp>
        </p:grpSp>
        <p:grpSp>
          <p:nvGrpSpPr>
            <p:cNvPr id="889" name="Google Shape;889;p52"/>
            <p:cNvGrpSpPr/>
            <p:nvPr/>
          </p:nvGrpSpPr>
          <p:grpSpPr>
            <a:xfrm>
              <a:off x="1023480" y="2031480"/>
              <a:ext cx="1314000" cy="718920"/>
              <a:chOff x="1023480" y="2031480"/>
              <a:chExt cx="1314000" cy="718920"/>
            </a:xfrm>
          </p:grpSpPr>
          <p:sp>
            <p:nvSpPr>
              <p:cNvPr id="890" name="Google Shape;890;p52"/>
              <p:cNvSpPr/>
              <p:nvPr/>
            </p:nvSpPr>
            <p:spPr>
              <a:xfrm rot="10800000">
                <a:off x="1683720" y="2031480"/>
                <a:ext cx="360" cy="718920"/>
              </a:xfrm>
              <a:custGeom>
                <a:rect b="b" l="l" r="r" t="t"/>
                <a:pathLst>
                  <a:path extrusionOk="0" h="21600" w="21600">
                    <a:moveTo>
                      <a:pt x="0" y="0"/>
                    </a:moveTo>
                    <a:lnTo>
                      <a:pt x="21600" y="21600"/>
                    </a:lnTo>
                  </a:path>
                </a:pathLst>
              </a:custGeom>
              <a:noFill/>
              <a:ln cap="flat" cmpd="sng" w="28425">
                <a:solidFill>
                  <a:srgbClr val="684EA7"/>
                </a:solidFill>
                <a:prstDash val="solid"/>
                <a:round/>
                <a:headEnd len="sm" w="sm" type="none"/>
                <a:tailEnd len="med" w="med" type="triangle"/>
              </a:ln>
            </p:spPr>
          </p:sp>
          <p:sp>
            <p:nvSpPr>
              <p:cNvPr id="891" name="Google Shape;891;p52"/>
              <p:cNvSpPr/>
              <p:nvPr/>
            </p:nvSpPr>
            <p:spPr>
              <a:xfrm>
                <a:off x="1023480" y="2312280"/>
                <a:ext cx="1314000" cy="336600"/>
              </a:xfrm>
              <a:prstGeom prst="rect">
                <a:avLst/>
              </a:prstGeom>
              <a:solidFill>
                <a:srgbClr val="E1D5E7"/>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RDMA</a:t>
                </a:r>
                <a:endParaRPr b="0" sz="1800" strike="noStrike">
                  <a:latin typeface="Arial"/>
                  <a:ea typeface="Arial"/>
                  <a:cs typeface="Arial"/>
                  <a:sym typeface="Arial"/>
                </a:endParaRPr>
              </a:p>
            </p:txBody>
          </p:sp>
        </p:grpSp>
        <p:grpSp>
          <p:nvGrpSpPr>
            <p:cNvPr id="892" name="Google Shape;892;p52"/>
            <p:cNvGrpSpPr/>
            <p:nvPr/>
          </p:nvGrpSpPr>
          <p:grpSpPr>
            <a:xfrm>
              <a:off x="1194840" y="943920"/>
              <a:ext cx="962280" cy="1208160"/>
              <a:chOff x="1194840" y="943920"/>
              <a:chExt cx="962280" cy="1208160"/>
            </a:xfrm>
          </p:grpSpPr>
          <p:pic>
            <p:nvPicPr>
              <p:cNvPr id="893" name="Google Shape;893;p52"/>
              <p:cNvPicPr preferRelativeResize="0"/>
              <p:nvPr/>
            </p:nvPicPr>
            <p:blipFill rotWithShape="1">
              <a:blip r:embed="rId4">
                <a:alphaModFix/>
              </a:blip>
              <a:srcRect b="0" l="0" r="0" t="0"/>
              <a:stretch/>
            </p:blipFill>
            <p:spPr>
              <a:xfrm>
                <a:off x="1222200" y="943920"/>
                <a:ext cx="934920" cy="1208160"/>
              </a:xfrm>
              <a:prstGeom prst="rect">
                <a:avLst/>
              </a:prstGeom>
              <a:noFill/>
              <a:ln>
                <a:noFill/>
              </a:ln>
            </p:spPr>
          </p:pic>
          <p:pic>
            <p:nvPicPr>
              <p:cNvPr id="894" name="Google Shape;894;p52"/>
              <p:cNvPicPr preferRelativeResize="0"/>
              <p:nvPr/>
            </p:nvPicPr>
            <p:blipFill rotWithShape="1">
              <a:blip r:embed="rId5">
                <a:alphaModFix/>
              </a:blip>
              <a:srcRect b="0" l="0" r="0" t="0"/>
              <a:stretch/>
            </p:blipFill>
            <p:spPr>
              <a:xfrm>
                <a:off x="1194840" y="1357560"/>
                <a:ext cx="618120" cy="789840"/>
              </a:xfrm>
              <a:prstGeom prst="rect">
                <a:avLst/>
              </a:prstGeom>
              <a:noFill/>
              <a:ln>
                <a:noFill/>
              </a:ln>
            </p:spPr>
          </p:pic>
        </p:grpSp>
        <p:pic>
          <p:nvPicPr>
            <p:cNvPr id="895" name="Google Shape;895;p52"/>
            <p:cNvPicPr preferRelativeResize="0"/>
            <p:nvPr/>
          </p:nvPicPr>
          <p:blipFill rotWithShape="1">
            <a:blip r:embed="rId6">
              <a:alphaModFix/>
            </a:blip>
            <a:srcRect b="0" l="0" r="0" t="0"/>
            <a:stretch/>
          </p:blipFill>
          <p:spPr>
            <a:xfrm>
              <a:off x="1122120" y="2729520"/>
              <a:ext cx="1079640" cy="621000"/>
            </a:xfrm>
            <a:prstGeom prst="rect">
              <a:avLst/>
            </a:prstGeom>
            <a:noFill/>
            <a:ln>
              <a:noFill/>
            </a:ln>
          </p:spPr>
        </p:pic>
      </p:grpSp>
      <p:grpSp>
        <p:nvGrpSpPr>
          <p:cNvPr id="896" name="Google Shape;896;p52"/>
          <p:cNvGrpSpPr/>
          <p:nvPr/>
        </p:nvGrpSpPr>
        <p:grpSpPr>
          <a:xfrm>
            <a:off x="-72000" y="4551120"/>
            <a:ext cx="3853440" cy="956160"/>
            <a:chOff x="-72000" y="4551120"/>
            <a:chExt cx="3853440" cy="956160"/>
          </a:xfrm>
        </p:grpSpPr>
        <p:sp>
          <p:nvSpPr>
            <p:cNvPr id="897" name="Google Shape;897;p52"/>
            <p:cNvSpPr/>
            <p:nvPr/>
          </p:nvSpPr>
          <p:spPr>
            <a:xfrm>
              <a:off x="1327320" y="5228640"/>
              <a:ext cx="133668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HyperLogLog</a:t>
              </a:r>
              <a:endParaRPr b="0" sz="1400" strike="noStrike">
                <a:latin typeface="Arial"/>
                <a:ea typeface="Arial"/>
                <a:cs typeface="Arial"/>
                <a:sym typeface="Arial"/>
              </a:endParaRPr>
            </a:p>
          </p:txBody>
        </p:sp>
        <p:sp>
          <p:nvSpPr>
            <p:cNvPr id="898" name="Google Shape;898;p52"/>
            <p:cNvSpPr/>
            <p:nvPr/>
          </p:nvSpPr>
          <p:spPr>
            <a:xfrm>
              <a:off x="2426040" y="4985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TurboFlow</a:t>
              </a:r>
              <a:endParaRPr b="0" sz="1400" strike="noStrike">
                <a:latin typeface="Arial"/>
                <a:ea typeface="Arial"/>
                <a:cs typeface="Arial"/>
                <a:sym typeface="Arial"/>
              </a:endParaRPr>
            </a:p>
          </p:txBody>
        </p:sp>
        <p:sp>
          <p:nvSpPr>
            <p:cNvPr id="899" name="Google Shape;899;p52"/>
            <p:cNvSpPr/>
            <p:nvPr/>
          </p:nvSpPr>
          <p:spPr>
            <a:xfrm>
              <a:off x="164880" y="4838400"/>
              <a:ext cx="122976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CountSketch</a:t>
              </a:r>
              <a:endParaRPr b="0" sz="1400" strike="noStrike">
                <a:latin typeface="Arial"/>
                <a:ea typeface="Arial"/>
                <a:cs typeface="Arial"/>
                <a:sym typeface="Arial"/>
              </a:endParaRPr>
            </a:p>
          </p:txBody>
        </p:sp>
        <p:sp>
          <p:nvSpPr>
            <p:cNvPr id="900" name="Google Shape;900;p52"/>
            <p:cNvSpPr/>
            <p:nvPr/>
          </p:nvSpPr>
          <p:spPr>
            <a:xfrm>
              <a:off x="1308960" y="4743360"/>
              <a:ext cx="123012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CM Sketch</a:t>
              </a:r>
              <a:endParaRPr b="0" sz="1400" strike="noStrike">
                <a:latin typeface="Arial"/>
                <a:ea typeface="Arial"/>
                <a:cs typeface="Arial"/>
                <a:sym typeface="Arial"/>
              </a:endParaRPr>
            </a:p>
          </p:txBody>
        </p:sp>
        <p:sp>
          <p:nvSpPr>
            <p:cNvPr id="901" name="Google Shape;901;p52"/>
            <p:cNvSpPr/>
            <p:nvPr/>
          </p:nvSpPr>
          <p:spPr>
            <a:xfrm>
              <a:off x="1363320" y="4985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AROMA</a:t>
              </a:r>
              <a:endParaRPr b="0" sz="1400" strike="noStrike">
                <a:latin typeface="Arial"/>
                <a:ea typeface="Arial"/>
                <a:cs typeface="Arial"/>
                <a:sym typeface="Arial"/>
              </a:endParaRPr>
            </a:p>
          </p:txBody>
        </p:sp>
        <p:sp>
          <p:nvSpPr>
            <p:cNvPr id="902" name="Google Shape;902;p52"/>
            <p:cNvSpPr/>
            <p:nvPr/>
          </p:nvSpPr>
          <p:spPr>
            <a:xfrm>
              <a:off x="2480040" y="4743360"/>
              <a:ext cx="129996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PacketScope</a:t>
              </a:r>
              <a:endParaRPr b="0" sz="1400" strike="noStrike">
                <a:latin typeface="Arial"/>
                <a:ea typeface="Arial"/>
                <a:cs typeface="Arial"/>
                <a:sym typeface="Arial"/>
              </a:endParaRPr>
            </a:p>
          </p:txBody>
        </p:sp>
        <p:sp>
          <p:nvSpPr>
            <p:cNvPr id="903" name="Google Shape;903;p52"/>
            <p:cNvSpPr/>
            <p:nvPr/>
          </p:nvSpPr>
          <p:spPr>
            <a:xfrm>
              <a:off x="144360" y="5265000"/>
              <a:ext cx="123012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Sonata</a:t>
              </a:r>
              <a:endParaRPr b="0" sz="1400" strike="noStrike">
                <a:latin typeface="Arial"/>
                <a:ea typeface="Arial"/>
                <a:cs typeface="Arial"/>
                <a:sym typeface="Arial"/>
              </a:endParaRPr>
            </a:p>
          </p:txBody>
        </p:sp>
        <p:sp>
          <p:nvSpPr>
            <p:cNvPr id="904" name="Google Shape;904;p52"/>
            <p:cNvSpPr/>
            <p:nvPr/>
          </p:nvSpPr>
          <p:spPr>
            <a:xfrm>
              <a:off x="2068920" y="4551120"/>
              <a:ext cx="123012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Marple</a:t>
              </a:r>
              <a:endParaRPr b="0" sz="1400" strike="noStrike">
                <a:latin typeface="Arial"/>
                <a:ea typeface="Arial"/>
                <a:cs typeface="Arial"/>
                <a:sym typeface="Arial"/>
              </a:endParaRPr>
            </a:p>
          </p:txBody>
        </p:sp>
        <p:sp>
          <p:nvSpPr>
            <p:cNvPr id="905" name="Google Shape;905;p52"/>
            <p:cNvSpPr/>
            <p:nvPr/>
          </p:nvSpPr>
          <p:spPr>
            <a:xfrm>
              <a:off x="273600" y="5069520"/>
              <a:ext cx="123012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NetSeer</a:t>
              </a:r>
              <a:endParaRPr b="0" sz="1400" strike="noStrike">
                <a:latin typeface="Arial"/>
                <a:ea typeface="Arial"/>
                <a:cs typeface="Arial"/>
                <a:sym typeface="Arial"/>
              </a:endParaRPr>
            </a:p>
          </p:txBody>
        </p:sp>
        <p:sp>
          <p:nvSpPr>
            <p:cNvPr id="906" name="Google Shape;906;p52"/>
            <p:cNvSpPr/>
            <p:nvPr/>
          </p:nvSpPr>
          <p:spPr>
            <a:xfrm>
              <a:off x="2551320" y="5228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PINT</a:t>
              </a:r>
              <a:endParaRPr b="0" sz="1400" strike="noStrike">
                <a:latin typeface="Arial"/>
                <a:ea typeface="Arial"/>
                <a:cs typeface="Arial"/>
                <a:sym typeface="Arial"/>
              </a:endParaRPr>
            </a:p>
          </p:txBody>
        </p:sp>
        <p:sp>
          <p:nvSpPr>
            <p:cNvPr id="907" name="Google Shape;907;p52"/>
            <p:cNvSpPr/>
            <p:nvPr/>
          </p:nvSpPr>
          <p:spPr>
            <a:xfrm>
              <a:off x="-72000" y="4628880"/>
              <a:ext cx="117216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INT</a:t>
              </a:r>
              <a:endParaRPr b="0" sz="1400" strike="noStrike">
                <a:latin typeface="Arial"/>
                <a:ea typeface="Arial"/>
                <a:cs typeface="Arial"/>
                <a:sym typeface="Arial"/>
              </a:endParaRPr>
            </a:p>
          </p:txBody>
        </p:sp>
      </p:grpSp>
      <p:sp>
        <p:nvSpPr>
          <p:cNvPr id="908" name="Google Shape;908;p52"/>
          <p:cNvSpPr/>
          <p:nvPr/>
        </p:nvSpPr>
        <p:spPr>
          <a:xfrm>
            <a:off x="2521440" y="1946880"/>
            <a:ext cx="1620000" cy="540000"/>
          </a:xfrm>
          <a:prstGeom prst="wedgeRoundRectCallout">
            <a:avLst>
              <a:gd fmla="val -67656" name="adj1"/>
              <a:gd fmla="val 117888" name="adj2"/>
              <a:gd fmla="val 0" name="adj3"/>
            </a:avLst>
          </a:prstGeom>
          <a:solidFill>
            <a:srgbClr val="E1D5E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1400"/>
              <a:buFont typeface="Arial"/>
              <a:buNone/>
            </a:pPr>
            <a:r>
              <a:rPr b="0" lang="en-GB" sz="1400" strike="noStrike">
                <a:latin typeface="Arial"/>
                <a:ea typeface="Arial"/>
                <a:cs typeface="Arial"/>
                <a:sym typeface="Arial"/>
              </a:rPr>
              <a:t>I translate!</a:t>
            </a:r>
            <a:endParaRPr b="0" sz="1400" strike="noStrike">
              <a:latin typeface="Arial"/>
              <a:ea typeface="Arial"/>
              <a:cs typeface="Arial"/>
              <a:sym typeface="Arial"/>
            </a:endParaRPr>
          </a:p>
        </p:txBody>
      </p:sp>
      <p:sp>
        <p:nvSpPr>
          <p:cNvPr id="909" name="Google Shape;909;p52"/>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GB" sz="4000" strike="noStrike">
                <a:latin typeface="Arial"/>
                <a:ea typeface="Arial"/>
                <a:cs typeface="Arial"/>
                <a:sym typeface="Arial"/>
              </a:rPr>
              <a:t>  Generic</a:t>
            </a:r>
            <a:endParaRPr b="1" sz="4000" strike="noStrike">
              <a:latin typeface="Arial"/>
              <a:ea typeface="Arial"/>
              <a:cs typeface="Arial"/>
              <a:sym typeface="Arial"/>
            </a:endParaRPr>
          </a:p>
        </p:txBody>
      </p:sp>
      <p:sp>
        <p:nvSpPr>
          <p:cNvPr id="910" name="Google Shape;910;p5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grpSp>
        <p:nvGrpSpPr>
          <p:cNvPr id="915" name="Google Shape;915;p53"/>
          <p:cNvGrpSpPr/>
          <p:nvPr/>
        </p:nvGrpSpPr>
        <p:grpSpPr>
          <a:xfrm>
            <a:off x="144360" y="943920"/>
            <a:ext cx="3162600" cy="3988080"/>
            <a:chOff x="144360" y="943920"/>
            <a:chExt cx="3162600" cy="3988080"/>
          </a:xfrm>
        </p:grpSpPr>
        <p:pic>
          <p:nvPicPr>
            <p:cNvPr id="916" name="Google Shape;916;p53"/>
            <p:cNvPicPr preferRelativeResize="0"/>
            <p:nvPr/>
          </p:nvPicPr>
          <p:blipFill rotWithShape="1">
            <a:blip r:embed="rId3">
              <a:alphaModFix/>
            </a:blip>
            <a:srcRect b="0" l="0" r="0" t="0"/>
            <a:stretch/>
          </p:blipFill>
          <p:spPr>
            <a:xfrm>
              <a:off x="144360" y="4017600"/>
              <a:ext cx="934920" cy="537480"/>
            </a:xfrm>
            <a:prstGeom prst="rect">
              <a:avLst/>
            </a:prstGeom>
            <a:noFill/>
            <a:ln>
              <a:noFill/>
            </a:ln>
          </p:spPr>
        </p:pic>
        <p:pic>
          <p:nvPicPr>
            <p:cNvPr id="917" name="Google Shape;917;p53"/>
            <p:cNvPicPr preferRelativeResize="0"/>
            <p:nvPr/>
          </p:nvPicPr>
          <p:blipFill rotWithShape="1">
            <a:blip r:embed="rId3">
              <a:alphaModFix/>
            </a:blip>
            <a:srcRect b="0" l="0" r="0" t="0"/>
            <a:stretch/>
          </p:blipFill>
          <p:spPr>
            <a:xfrm>
              <a:off x="1194840" y="4394520"/>
              <a:ext cx="934920" cy="537480"/>
            </a:xfrm>
            <a:prstGeom prst="rect">
              <a:avLst/>
            </a:prstGeom>
            <a:noFill/>
            <a:ln>
              <a:noFill/>
            </a:ln>
          </p:spPr>
        </p:pic>
        <p:pic>
          <p:nvPicPr>
            <p:cNvPr id="918" name="Google Shape;918;p53"/>
            <p:cNvPicPr preferRelativeResize="0"/>
            <p:nvPr/>
          </p:nvPicPr>
          <p:blipFill rotWithShape="1">
            <a:blip r:embed="rId3">
              <a:alphaModFix/>
            </a:blip>
            <a:srcRect b="0" l="0" r="0" t="0"/>
            <a:stretch/>
          </p:blipFill>
          <p:spPr>
            <a:xfrm>
              <a:off x="2372040" y="4017600"/>
              <a:ext cx="934920" cy="537480"/>
            </a:xfrm>
            <a:prstGeom prst="rect">
              <a:avLst/>
            </a:prstGeom>
            <a:noFill/>
            <a:ln>
              <a:noFill/>
            </a:ln>
          </p:spPr>
        </p:pic>
        <p:grpSp>
          <p:nvGrpSpPr>
            <p:cNvPr id="919" name="Google Shape;919;p53"/>
            <p:cNvGrpSpPr/>
            <p:nvPr/>
          </p:nvGrpSpPr>
          <p:grpSpPr>
            <a:xfrm>
              <a:off x="572400" y="3203640"/>
              <a:ext cx="2267280" cy="1190880"/>
              <a:chOff x="572400" y="3203640"/>
              <a:chExt cx="2267280" cy="1190880"/>
            </a:xfrm>
          </p:grpSpPr>
          <p:sp>
            <p:nvSpPr>
              <p:cNvPr id="920" name="Google Shape;920;p53"/>
              <p:cNvSpPr/>
              <p:nvPr/>
            </p:nvSpPr>
            <p:spPr>
              <a:xfrm flipH="1" rot="10800000">
                <a:off x="572400" y="3287880"/>
                <a:ext cx="705960" cy="72972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921" name="Google Shape;921;p53"/>
              <p:cNvSpPr/>
              <p:nvPr/>
            </p:nvSpPr>
            <p:spPr>
              <a:xfrm rot="10800000">
                <a:off x="1662120" y="3294720"/>
                <a:ext cx="360" cy="109980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922" name="Google Shape;922;p53"/>
              <p:cNvSpPr/>
              <p:nvPr/>
            </p:nvSpPr>
            <p:spPr>
              <a:xfrm rot="10800000">
                <a:off x="2055240" y="3203640"/>
                <a:ext cx="784440" cy="81396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923" name="Google Shape;923;p53"/>
              <p:cNvSpPr/>
              <p:nvPr/>
            </p:nvSpPr>
            <p:spPr>
              <a:xfrm>
                <a:off x="627840" y="3562920"/>
                <a:ext cx="2082600" cy="336600"/>
              </a:xfrm>
              <a:prstGeom prst="rect">
                <a:avLst/>
              </a:prstGeom>
              <a:solidFill>
                <a:srgbClr val="9AC7E4"/>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DTA</a:t>
                </a:r>
                <a:endParaRPr b="0" sz="1800" strike="noStrike">
                  <a:latin typeface="Arial"/>
                  <a:ea typeface="Arial"/>
                  <a:cs typeface="Arial"/>
                  <a:sym typeface="Arial"/>
                </a:endParaRPr>
              </a:p>
            </p:txBody>
          </p:sp>
        </p:grpSp>
        <p:grpSp>
          <p:nvGrpSpPr>
            <p:cNvPr id="924" name="Google Shape;924;p53"/>
            <p:cNvGrpSpPr/>
            <p:nvPr/>
          </p:nvGrpSpPr>
          <p:grpSpPr>
            <a:xfrm>
              <a:off x="1023480" y="2031480"/>
              <a:ext cx="1314000" cy="718920"/>
              <a:chOff x="1023480" y="2031480"/>
              <a:chExt cx="1314000" cy="718920"/>
            </a:xfrm>
          </p:grpSpPr>
          <p:sp>
            <p:nvSpPr>
              <p:cNvPr id="925" name="Google Shape;925;p53"/>
              <p:cNvSpPr/>
              <p:nvPr/>
            </p:nvSpPr>
            <p:spPr>
              <a:xfrm rot="10800000">
                <a:off x="1683720" y="2031480"/>
                <a:ext cx="360" cy="718920"/>
              </a:xfrm>
              <a:custGeom>
                <a:rect b="b" l="l" r="r" t="t"/>
                <a:pathLst>
                  <a:path extrusionOk="0" h="21600" w="21600">
                    <a:moveTo>
                      <a:pt x="0" y="0"/>
                    </a:moveTo>
                    <a:lnTo>
                      <a:pt x="21600" y="21600"/>
                    </a:lnTo>
                  </a:path>
                </a:pathLst>
              </a:custGeom>
              <a:noFill/>
              <a:ln cap="flat" cmpd="sng" w="28425">
                <a:solidFill>
                  <a:srgbClr val="684EA7"/>
                </a:solidFill>
                <a:prstDash val="solid"/>
                <a:round/>
                <a:headEnd len="sm" w="sm" type="none"/>
                <a:tailEnd len="med" w="med" type="triangle"/>
              </a:ln>
            </p:spPr>
          </p:sp>
          <p:sp>
            <p:nvSpPr>
              <p:cNvPr id="926" name="Google Shape;926;p53"/>
              <p:cNvSpPr/>
              <p:nvPr/>
            </p:nvSpPr>
            <p:spPr>
              <a:xfrm>
                <a:off x="1023480" y="2312280"/>
                <a:ext cx="1314000" cy="336600"/>
              </a:xfrm>
              <a:prstGeom prst="rect">
                <a:avLst/>
              </a:prstGeom>
              <a:solidFill>
                <a:srgbClr val="E1D5E7"/>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RDMA</a:t>
                </a:r>
                <a:endParaRPr b="0" sz="1800" strike="noStrike">
                  <a:latin typeface="Arial"/>
                  <a:ea typeface="Arial"/>
                  <a:cs typeface="Arial"/>
                  <a:sym typeface="Arial"/>
                </a:endParaRPr>
              </a:p>
            </p:txBody>
          </p:sp>
        </p:grpSp>
        <p:grpSp>
          <p:nvGrpSpPr>
            <p:cNvPr id="927" name="Google Shape;927;p53"/>
            <p:cNvGrpSpPr/>
            <p:nvPr/>
          </p:nvGrpSpPr>
          <p:grpSpPr>
            <a:xfrm>
              <a:off x="1194840" y="943920"/>
              <a:ext cx="962280" cy="1208160"/>
              <a:chOff x="1194840" y="943920"/>
              <a:chExt cx="962280" cy="1208160"/>
            </a:xfrm>
          </p:grpSpPr>
          <p:pic>
            <p:nvPicPr>
              <p:cNvPr id="928" name="Google Shape;928;p53"/>
              <p:cNvPicPr preferRelativeResize="0"/>
              <p:nvPr/>
            </p:nvPicPr>
            <p:blipFill rotWithShape="1">
              <a:blip r:embed="rId4">
                <a:alphaModFix/>
              </a:blip>
              <a:srcRect b="0" l="0" r="0" t="0"/>
              <a:stretch/>
            </p:blipFill>
            <p:spPr>
              <a:xfrm>
                <a:off x="1222200" y="943920"/>
                <a:ext cx="934920" cy="1208160"/>
              </a:xfrm>
              <a:prstGeom prst="rect">
                <a:avLst/>
              </a:prstGeom>
              <a:noFill/>
              <a:ln>
                <a:noFill/>
              </a:ln>
            </p:spPr>
          </p:pic>
          <p:pic>
            <p:nvPicPr>
              <p:cNvPr id="929" name="Google Shape;929;p53"/>
              <p:cNvPicPr preferRelativeResize="0"/>
              <p:nvPr/>
            </p:nvPicPr>
            <p:blipFill rotWithShape="1">
              <a:blip r:embed="rId5">
                <a:alphaModFix/>
              </a:blip>
              <a:srcRect b="0" l="0" r="0" t="0"/>
              <a:stretch/>
            </p:blipFill>
            <p:spPr>
              <a:xfrm>
                <a:off x="1194840" y="1357560"/>
                <a:ext cx="618120" cy="789840"/>
              </a:xfrm>
              <a:prstGeom prst="rect">
                <a:avLst/>
              </a:prstGeom>
              <a:noFill/>
              <a:ln>
                <a:noFill/>
              </a:ln>
            </p:spPr>
          </p:pic>
        </p:grpSp>
        <p:pic>
          <p:nvPicPr>
            <p:cNvPr id="930" name="Google Shape;930;p53"/>
            <p:cNvPicPr preferRelativeResize="0"/>
            <p:nvPr/>
          </p:nvPicPr>
          <p:blipFill rotWithShape="1">
            <a:blip r:embed="rId6">
              <a:alphaModFix/>
            </a:blip>
            <a:srcRect b="0" l="0" r="0" t="0"/>
            <a:stretch/>
          </p:blipFill>
          <p:spPr>
            <a:xfrm>
              <a:off x="1122120" y="2729520"/>
              <a:ext cx="1079640" cy="621000"/>
            </a:xfrm>
            <a:prstGeom prst="rect">
              <a:avLst/>
            </a:prstGeom>
            <a:noFill/>
            <a:ln>
              <a:noFill/>
            </a:ln>
          </p:spPr>
        </p:pic>
      </p:grpSp>
      <p:grpSp>
        <p:nvGrpSpPr>
          <p:cNvPr id="931" name="Google Shape;931;p53"/>
          <p:cNvGrpSpPr/>
          <p:nvPr/>
        </p:nvGrpSpPr>
        <p:grpSpPr>
          <a:xfrm>
            <a:off x="-72000" y="4551120"/>
            <a:ext cx="3853440" cy="956160"/>
            <a:chOff x="-72000" y="4551120"/>
            <a:chExt cx="3853440" cy="956160"/>
          </a:xfrm>
        </p:grpSpPr>
        <p:sp>
          <p:nvSpPr>
            <p:cNvPr id="932" name="Google Shape;932;p53"/>
            <p:cNvSpPr/>
            <p:nvPr/>
          </p:nvSpPr>
          <p:spPr>
            <a:xfrm>
              <a:off x="1327320" y="5228640"/>
              <a:ext cx="133668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HyperLogLog</a:t>
              </a:r>
              <a:endParaRPr b="0" sz="1400" strike="noStrike">
                <a:latin typeface="Arial"/>
                <a:ea typeface="Arial"/>
                <a:cs typeface="Arial"/>
                <a:sym typeface="Arial"/>
              </a:endParaRPr>
            </a:p>
          </p:txBody>
        </p:sp>
        <p:sp>
          <p:nvSpPr>
            <p:cNvPr id="933" name="Google Shape;933;p53"/>
            <p:cNvSpPr/>
            <p:nvPr/>
          </p:nvSpPr>
          <p:spPr>
            <a:xfrm>
              <a:off x="2426040" y="4985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TurboFlow</a:t>
              </a:r>
              <a:endParaRPr b="0" sz="1400" strike="noStrike">
                <a:latin typeface="Arial"/>
                <a:ea typeface="Arial"/>
                <a:cs typeface="Arial"/>
                <a:sym typeface="Arial"/>
              </a:endParaRPr>
            </a:p>
          </p:txBody>
        </p:sp>
        <p:sp>
          <p:nvSpPr>
            <p:cNvPr id="934" name="Google Shape;934;p53"/>
            <p:cNvSpPr/>
            <p:nvPr/>
          </p:nvSpPr>
          <p:spPr>
            <a:xfrm>
              <a:off x="164880" y="4838400"/>
              <a:ext cx="122976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CountSketch</a:t>
              </a:r>
              <a:endParaRPr b="0" sz="1400" strike="noStrike">
                <a:latin typeface="Arial"/>
                <a:ea typeface="Arial"/>
                <a:cs typeface="Arial"/>
                <a:sym typeface="Arial"/>
              </a:endParaRPr>
            </a:p>
          </p:txBody>
        </p:sp>
        <p:sp>
          <p:nvSpPr>
            <p:cNvPr id="935" name="Google Shape;935;p53"/>
            <p:cNvSpPr/>
            <p:nvPr/>
          </p:nvSpPr>
          <p:spPr>
            <a:xfrm>
              <a:off x="1308960" y="4743360"/>
              <a:ext cx="123012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CM Sketch</a:t>
              </a:r>
              <a:endParaRPr b="0" sz="1400" strike="noStrike">
                <a:latin typeface="Arial"/>
                <a:ea typeface="Arial"/>
                <a:cs typeface="Arial"/>
                <a:sym typeface="Arial"/>
              </a:endParaRPr>
            </a:p>
          </p:txBody>
        </p:sp>
        <p:sp>
          <p:nvSpPr>
            <p:cNvPr id="936" name="Google Shape;936;p53"/>
            <p:cNvSpPr/>
            <p:nvPr/>
          </p:nvSpPr>
          <p:spPr>
            <a:xfrm>
              <a:off x="1363320" y="4985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AROMA</a:t>
              </a:r>
              <a:endParaRPr b="0" sz="1400" strike="noStrike">
                <a:latin typeface="Arial"/>
                <a:ea typeface="Arial"/>
                <a:cs typeface="Arial"/>
                <a:sym typeface="Arial"/>
              </a:endParaRPr>
            </a:p>
          </p:txBody>
        </p:sp>
        <p:sp>
          <p:nvSpPr>
            <p:cNvPr id="937" name="Google Shape;937;p53"/>
            <p:cNvSpPr/>
            <p:nvPr/>
          </p:nvSpPr>
          <p:spPr>
            <a:xfrm>
              <a:off x="2480040" y="4743360"/>
              <a:ext cx="129996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PacketScope</a:t>
              </a:r>
              <a:endParaRPr b="0" sz="1400" strike="noStrike">
                <a:latin typeface="Arial"/>
                <a:ea typeface="Arial"/>
                <a:cs typeface="Arial"/>
                <a:sym typeface="Arial"/>
              </a:endParaRPr>
            </a:p>
          </p:txBody>
        </p:sp>
        <p:sp>
          <p:nvSpPr>
            <p:cNvPr id="938" name="Google Shape;938;p53"/>
            <p:cNvSpPr/>
            <p:nvPr/>
          </p:nvSpPr>
          <p:spPr>
            <a:xfrm>
              <a:off x="144360" y="5265000"/>
              <a:ext cx="123012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Sonata</a:t>
              </a:r>
              <a:endParaRPr b="0" sz="1400" strike="noStrike">
                <a:latin typeface="Arial"/>
                <a:ea typeface="Arial"/>
                <a:cs typeface="Arial"/>
                <a:sym typeface="Arial"/>
              </a:endParaRPr>
            </a:p>
          </p:txBody>
        </p:sp>
        <p:sp>
          <p:nvSpPr>
            <p:cNvPr id="939" name="Google Shape;939;p53"/>
            <p:cNvSpPr/>
            <p:nvPr/>
          </p:nvSpPr>
          <p:spPr>
            <a:xfrm>
              <a:off x="2068920" y="4551120"/>
              <a:ext cx="123012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Marple</a:t>
              </a:r>
              <a:endParaRPr b="0" sz="1400" strike="noStrike">
                <a:latin typeface="Arial"/>
                <a:ea typeface="Arial"/>
                <a:cs typeface="Arial"/>
                <a:sym typeface="Arial"/>
              </a:endParaRPr>
            </a:p>
          </p:txBody>
        </p:sp>
        <p:sp>
          <p:nvSpPr>
            <p:cNvPr id="940" name="Google Shape;940;p53"/>
            <p:cNvSpPr/>
            <p:nvPr/>
          </p:nvSpPr>
          <p:spPr>
            <a:xfrm>
              <a:off x="273600" y="5069520"/>
              <a:ext cx="123012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NetSeer</a:t>
              </a:r>
              <a:endParaRPr b="0" sz="1400" strike="noStrike">
                <a:latin typeface="Arial"/>
                <a:ea typeface="Arial"/>
                <a:cs typeface="Arial"/>
                <a:sym typeface="Arial"/>
              </a:endParaRPr>
            </a:p>
          </p:txBody>
        </p:sp>
        <p:sp>
          <p:nvSpPr>
            <p:cNvPr id="941" name="Google Shape;941;p53"/>
            <p:cNvSpPr/>
            <p:nvPr/>
          </p:nvSpPr>
          <p:spPr>
            <a:xfrm>
              <a:off x="2551320" y="5228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PINT</a:t>
              </a:r>
              <a:endParaRPr b="0" sz="1400" strike="noStrike">
                <a:latin typeface="Arial"/>
                <a:ea typeface="Arial"/>
                <a:cs typeface="Arial"/>
                <a:sym typeface="Arial"/>
              </a:endParaRPr>
            </a:p>
          </p:txBody>
        </p:sp>
        <p:sp>
          <p:nvSpPr>
            <p:cNvPr id="942" name="Google Shape;942;p53"/>
            <p:cNvSpPr/>
            <p:nvPr/>
          </p:nvSpPr>
          <p:spPr>
            <a:xfrm>
              <a:off x="-72000" y="4628880"/>
              <a:ext cx="117216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INT</a:t>
              </a:r>
              <a:endParaRPr b="0" sz="1400" strike="noStrike">
                <a:latin typeface="Arial"/>
                <a:ea typeface="Arial"/>
                <a:cs typeface="Arial"/>
                <a:sym typeface="Arial"/>
              </a:endParaRPr>
            </a:p>
          </p:txBody>
        </p:sp>
      </p:grpSp>
      <p:grpSp>
        <p:nvGrpSpPr>
          <p:cNvPr id="943" name="Google Shape;943;p53"/>
          <p:cNvGrpSpPr/>
          <p:nvPr/>
        </p:nvGrpSpPr>
        <p:grpSpPr>
          <a:xfrm>
            <a:off x="3240720" y="3713040"/>
            <a:ext cx="5895720" cy="2010240"/>
            <a:chOff x="3240720" y="3713040"/>
            <a:chExt cx="5895720" cy="2010240"/>
          </a:xfrm>
        </p:grpSpPr>
        <p:grpSp>
          <p:nvGrpSpPr>
            <p:cNvPr id="944" name="Google Shape;944;p53"/>
            <p:cNvGrpSpPr/>
            <p:nvPr/>
          </p:nvGrpSpPr>
          <p:grpSpPr>
            <a:xfrm>
              <a:off x="3240720" y="3713040"/>
              <a:ext cx="5803200" cy="1574640"/>
              <a:chOff x="3240720" y="3713040"/>
              <a:chExt cx="5803200" cy="1574640"/>
            </a:xfrm>
          </p:grpSpPr>
          <p:pic>
            <p:nvPicPr>
              <p:cNvPr id="945" name="Google Shape;945;p53"/>
              <p:cNvPicPr preferRelativeResize="0"/>
              <p:nvPr/>
            </p:nvPicPr>
            <p:blipFill rotWithShape="1">
              <a:blip r:embed="rId7">
                <a:alphaModFix/>
              </a:blip>
              <a:srcRect b="0" l="0" r="0" t="0"/>
              <a:stretch/>
            </p:blipFill>
            <p:spPr>
              <a:xfrm>
                <a:off x="4844520" y="3713040"/>
                <a:ext cx="4199400" cy="1574640"/>
              </a:xfrm>
              <a:prstGeom prst="rect">
                <a:avLst/>
              </a:prstGeom>
              <a:noFill/>
              <a:ln>
                <a:noFill/>
              </a:ln>
            </p:spPr>
          </p:pic>
          <p:cxnSp>
            <p:nvCxnSpPr>
              <p:cNvPr id="946" name="Google Shape;946;p53"/>
              <p:cNvCxnSpPr/>
              <p:nvPr/>
            </p:nvCxnSpPr>
            <p:spPr>
              <a:xfrm rot="10800000">
                <a:off x="3240720" y="4323600"/>
                <a:ext cx="1603800" cy="176760"/>
              </a:xfrm>
              <a:prstGeom prst="curvedConnector3">
                <a:avLst>
                  <a:gd fmla="val 50000" name="adj1"/>
                </a:avLst>
              </a:prstGeom>
              <a:noFill/>
              <a:ln cap="flat" cmpd="sng" w="38150">
                <a:solidFill>
                  <a:srgbClr val="595959"/>
                </a:solidFill>
                <a:prstDash val="solid"/>
                <a:round/>
                <a:headEnd len="sm" w="sm" type="none"/>
                <a:tailEnd len="med" w="med" type="triangle"/>
              </a:ln>
            </p:spPr>
          </p:cxnSp>
        </p:grpSp>
        <p:sp>
          <p:nvSpPr>
            <p:cNvPr id="947" name="Google Shape;947;p53"/>
            <p:cNvSpPr/>
            <p:nvPr/>
          </p:nvSpPr>
          <p:spPr>
            <a:xfrm>
              <a:off x="4897800" y="5204880"/>
              <a:ext cx="4238640" cy="51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lang="en-GB" sz="2200" strike="noStrike">
                  <a:solidFill>
                    <a:srgbClr val="000000"/>
                  </a:solidFill>
                  <a:latin typeface="Arial"/>
                  <a:ea typeface="Arial"/>
                  <a:cs typeface="Arial"/>
                  <a:sym typeface="Arial"/>
                </a:rPr>
                <a:t>Fig: Resource costs at reporters</a:t>
              </a:r>
              <a:endParaRPr b="0" sz="2200" strike="noStrike">
                <a:latin typeface="Arial"/>
                <a:ea typeface="Arial"/>
                <a:cs typeface="Arial"/>
                <a:sym typeface="Arial"/>
              </a:endParaRPr>
            </a:p>
          </p:txBody>
        </p:sp>
      </p:grpSp>
      <p:sp>
        <p:nvSpPr>
          <p:cNvPr id="948" name="Google Shape;948;p53"/>
          <p:cNvSpPr/>
          <p:nvPr/>
        </p:nvSpPr>
        <p:spPr>
          <a:xfrm>
            <a:off x="2521440" y="1946880"/>
            <a:ext cx="1620000" cy="540000"/>
          </a:xfrm>
          <a:prstGeom prst="wedgeRoundRectCallout">
            <a:avLst>
              <a:gd fmla="val -67656" name="adj1"/>
              <a:gd fmla="val 117888" name="adj2"/>
              <a:gd fmla="val 0" name="adj3"/>
            </a:avLst>
          </a:prstGeom>
          <a:solidFill>
            <a:srgbClr val="E1D5E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1400"/>
              <a:buFont typeface="Arial"/>
              <a:buNone/>
            </a:pPr>
            <a:r>
              <a:rPr b="0" lang="en-GB" sz="1400" strike="noStrike">
                <a:latin typeface="Arial"/>
                <a:ea typeface="Arial"/>
                <a:cs typeface="Arial"/>
                <a:sym typeface="Arial"/>
              </a:rPr>
              <a:t>I translate!</a:t>
            </a:r>
            <a:endParaRPr b="0" sz="1400" strike="noStrike">
              <a:latin typeface="Arial"/>
              <a:ea typeface="Arial"/>
              <a:cs typeface="Arial"/>
              <a:sym typeface="Arial"/>
            </a:endParaRPr>
          </a:p>
        </p:txBody>
      </p:sp>
      <p:sp>
        <p:nvSpPr>
          <p:cNvPr id="949" name="Google Shape;949;p53"/>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GB" sz="4000" strike="noStrike">
                <a:latin typeface="Arial"/>
                <a:ea typeface="Arial"/>
                <a:cs typeface="Arial"/>
                <a:sym typeface="Arial"/>
              </a:rPr>
              <a:t>  Generic, Lightweight</a:t>
            </a:r>
            <a:endParaRPr b="1" sz="4000" strike="noStrike">
              <a:latin typeface="Arial"/>
              <a:ea typeface="Arial"/>
              <a:cs typeface="Arial"/>
              <a:sym typeface="Arial"/>
            </a:endParaRPr>
          </a:p>
        </p:txBody>
      </p:sp>
      <p:sp>
        <p:nvSpPr>
          <p:cNvPr id="950" name="Google Shape;950;p5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grpSp>
        <p:nvGrpSpPr>
          <p:cNvPr id="955" name="Google Shape;955;p54"/>
          <p:cNvGrpSpPr/>
          <p:nvPr/>
        </p:nvGrpSpPr>
        <p:grpSpPr>
          <a:xfrm>
            <a:off x="144360" y="943920"/>
            <a:ext cx="3162600" cy="3988080"/>
            <a:chOff x="144360" y="943920"/>
            <a:chExt cx="3162600" cy="3988080"/>
          </a:xfrm>
        </p:grpSpPr>
        <p:pic>
          <p:nvPicPr>
            <p:cNvPr id="956" name="Google Shape;956;p54"/>
            <p:cNvPicPr preferRelativeResize="0"/>
            <p:nvPr/>
          </p:nvPicPr>
          <p:blipFill rotWithShape="1">
            <a:blip r:embed="rId3">
              <a:alphaModFix/>
            </a:blip>
            <a:srcRect b="0" l="0" r="0" t="0"/>
            <a:stretch/>
          </p:blipFill>
          <p:spPr>
            <a:xfrm>
              <a:off x="144360" y="4017600"/>
              <a:ext cx="934920" cy="537480"/>
            </a:xfrm>
            <a:prstGeom prst="rect">
              <a:avLst/>
            </a:prstGeom>
            <a:noFill/>
            <a:ln>
              <a:noFill/>
            </a:ln>
          </p:spPr>
        </p:pic>
        <p:pic>
          <p:nvPicPr>
            <p:cNvPr id="957" name="Google Shape;957;p54"/>
            <p:cNvPicPr preferRelativeResize="0"/>
            <p:nvPr/>
          </p:nvPicPr>
          <p:blipFill rotWithShape="1">
            <a:blip r:embed="rId3">
              <a:alphaModFix/>
            </a:blip>
            <a:srcRect b="0" l="0" r="0" t="0"/>
            <a:stretch/>
          </p:blipFill>
          <p:spPr>
            <a:xfrm>
              <a:off x="1194840" y="4394520"/>
              <a:ext cx="934920" cy="537480"/>
            </a:xfrm>
            <a:prstGeom prst="rect">
              <a:avLst/>
            </a:prstGeom>
            <a:noFill/>
            <a:ln>
              <a:noFill/>
            </a:ln>
          </p:spPr>
        </p:pic>
        <p:pic>
          <p:nvPicPr>
            <p:cNvPr id="958" name="Google Shape;958;p54"/>
            <p:cNvPicPr preferRelativeResize="0"/>
            <p:nvPr/>
          </p:nvPicPr>
          <p:blipFill rotWithShape="1">
            <a:blip r:embed="rId3">
              <a:alphaModFix/>
            </a:blip>
            <a:srcRect b="0" l="0" r="0" t="0"/>
            <a:stretch/>
          </p:blipFill>
          <p:spPr>
            <a:xfrm>
              <a:off x="2372040" y="4017600"/>
              <a:ext cx="934920" cy="537480"/>
            </a:xfrm>
            <a:prstGeom prst="rect">
              <a:avLst/>
            </a:prstGeom>
            <a:noFill/>
            <a:ln>
              <a:noFill/>
            </a:ln>
          </p:spPr>
        </p:pic>
        <p:grpSp>
          <p:nvGrpSpPr>
            <p:cNvPr id="959" name="Google Shape;959;p54"/>
            <p:cNvGrpSpPr/>
            <p:nvPr/>
          </p:nvGrpSpPr>
          <p:grpSpPr>
            <a:xfrm>
              <a:off x="572400" y="3203640"/>
              <a:ext cx="2267280" cy="1190880"/>
              <a:chOff x="572400" y="3203640"/>
              <a:chExt cx="2267280" cy="1190880"/>
            </a:xfrm>
          </p:grpSpPr>
          <p:sp>
            <p:nvSpPr>
              <p:cNvPr id="960" name="Google Shape;960;p54"/>
              <p:cNvSpPr/>
              <p:nvPr/>
            </p:nvSpPr>
            <p:spPr>
              <a:xfrm flipH="1" rot="10800000">
                <a:off x="572400" y="3287880"/>
                <a:ext cx="705960" cy="72972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961" name="Google Shape;961;p54"/>
              <p:cNvSpPr/>
              <p:nvPr/>
            </p:nvSpPr>
            <p:spPr>
              <a:xfrm rot="10800000">
                <a:off x="1662120" y="3294720"/>
                <a:ext cx="360" cy="109980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962" name="Google Shape;962;p54"/>
              <p:cNvSpPr/>
              <p:nvPr/>
            </p:nvSpPr>
            <p:spPr>
              <a:xfrm rot="10800000">
                <a:off x="2055240" y="3203640"/>
                <a:ext cx="784440" cy="81396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963" name="Google Shape;963;p54"/>
              <p:cNvSpPr/>
              <p:nvPr/>
            </p:nvSpPr>
            <p:spPr>
              <a:xfrm>
                <a:off x="627840" y="3562920"/>
                <a:ext cx="2082600" cy="336600"/>
              </a:xfrm>
              <a:prstGeom prst="rect">
                <a:avLst/>
              </a:prstGeom>
              <a:solidFill>
                <a:srgbClr val="9AC7E4"/>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DTA</a:t>
                </a:r>
                <a:endParaRPr b="0" sz="1800" strike="noStrike">
                  <a:latin typeface="Arial"/>
                  <a:ea typeface="Arial"/>
                  <a:cs typeface="Arial"/>
                  <a:sym typeface="Arial"/>
                </a:endParaRPr>
              </a:p>
            </p:txBody>
          </p:sp>
        </p:grpSp>
        <p:grpSp>
          <p:nvGrpSpPr>
            <p:cNvPr id="964" name="Google Shape;964;p54"/>
            <p:cNvGrpSpPr/>
            <p:nvPr/>
          </p:nvGrpSpPr>
          <p:grpSpPr>
            <a:xfrm>
              <a:off x="1023480" y="2031480"/>
              <a:ext cx="1314000" cy="718920"/>
              <a:chOff x="1023480" y="2031480"/>
              <a:chExt cx="1314000" cy="718920"/>
            </a:xfrm>
          </p:grpSpPr>
          <p:sp>
            <p:nvSpPr>
              <p:cNvPr id="965" name="Google Shape;965;p54"/>
              <p:cNvSpPr/>
              <p:nvPr/>
            </p:nvSpPr>
            <p:spPr>
              <a:xfrm rot="10800000">
                <a:off x="1683720" y="2031480"/>
                <a:ext cx="360" cy="718920"/>
              </a:xfrm>
              <a:custGeom>
                <a:rect b="b" l="l" r="r" t="t"/>
                <a:pathLst>
                  <a:path extrusionOk="0" h="21600" w="21600">
                    <a:moveTo>
                      <a:pt x="0" y="0"/>
                    </a:moveTo>
                    <a:lnTo>
                      <a:pt x="21600" y="21600"/>
                    </a:lnTo>
                  </a:path>
                </a:pathLst>
              </a:custGeom>
              <a:noFill/>
              <a:ln cap="flat" cmpd="sng" w="28425">
                <a:solidFill>
                  <a:srgbClr val="684EA7"/>
                </a:solidFill>
                <a:prstDash val="solid"/>
                <a:round/>
                <a:headEnd len="sm" w="sm" type="none"/>
                <a:tailEnd len="med" w="med" type="triangle"/>
              </a:ln>
            </p:spPr>
          </p:sp>
          <p:sp>
            <p:nvSpPr>
              <p:cNvPr id="966" name="Google Shape;966;p54"/>
              <p:cNvSpPr/>
              <p:nvPr/>
            </p:nvSpPr>
            <p:spPr>
              <a:xfrm>
                <a:off x="1023480" y="2312280"/>
                <a:ext cx="1314000" cy="336600"/>
              </a:xfrm>
              <a:prstGeom prst="rect">
                <a:avLst/>
              </a:prstGeom>
              <a:solidFill>
                <a:srgbClr val="E1D5E7"/>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RDMA</a:t>
                </a:r>
                <a:endParaRPr b="0" sz="1800" strike="noStrike">
                  <a:latin typeface="Arial"/>
                  <a:ea typeface="Arial"/>
                  <a:cs typeface="Arial"/>
                  <a:sym typeface="Arial"/>
                </a:endParaRPr>
              </a:p>
            </p:txBody>
          </p:sp>
        </p:grpSp>
        <p:grpSp>
          <p:nvGrpSpPr>
            <p:cNvPr id="967" name="Google Shape;967;p54"/>
            <p:cNvGrpSpPr/>
            <p:nvPr/>
          </p:nvGrpSpPr>
          <p:grpSpPr>
            <a:xfrm>
              <a:off x="1194840" y="943920"/>
              <a:ext cx="962280" cy="1208160"/>
              <a:chOff x="1194840" y="943920"/>
              <a:chExt cx="962280" cy="1208160"/>
            </a:xfrm>
          </p:grpSpPr>
          <p:pic>
            <p:nvPicPr>
              <p:cNvPr id="968" name="Google Shape;968;p54"/>
              <p:cNvPicPr preferRelativeResize="0"/>
              <p:nvPr/>
            </p:nvPicPr>
            <p:blipFill rotWithShape="1">
              <a:blip r:embed="rId4">
                <a:alphaModFix/>
              </a:blip>
              <a:srcRect b="0" l="0" r="0" t="0"/>
              <a:stretch/>
            </p:blipFill>
            <p:spPr>
              <a:xfrm>
                <a:off x="1222200" y="943920"/>
                <a:ext cx="934920" cy="1208160"/>
              </a:xfrm>
              <a:prstGeom prst="rect">
                <a:avLst/>
              </a:prstGeom>
              <a:noFill/>
              <a:ln>
                <a:noFill/>
              </a:ln>
            </p:spPr>
          </p:pic>
          <p:pic>
            <p:nvPicPr>
              <p:cNvPr id="969" name="Google Shape;969;p54"/>
              <p:cNvPicPr preferRelativeResize="0"/>
              <p:nvPr/>
            </p:nvPicPr>
            <p:blipFill rotWithShape="1">
              <a:blip r:embed="rId5">
                <a:alphaModFix/>
              </a:blip>
              <a:srcRect b="0" l="0" r="0" t="0"/>
              <a:stretch/>
            </p:blipFill>
            <p:spPr>
              <a:xfrm>
                <a:off x="1194840" y="1357560"/>
                <a:ext cx="618120" cy="789840"/>
              </a:xfrm>
              <a:prstGeom prst="rect">
                <a:avLst/>
              </a:prstGeom>
              <a:noFill/>
              <a:ln>
                <a:noFill/>
              </a:ln>
            </p:spPr>
          </p:pic>
        </p:grpSp>
        <p:pic>
          <p:nvPicPr>
            <p:cNvPr id="970" name="Google Shape;970;p54"/>
            <p:cNvPicPr preferRelativeResize="0"/>
            <p:nvPr/>
          </p:nvPicPr>
          <p:blipFill rotWithShape="1">
            <a:blip r:embed="rId6">
              <a:alphaModFix/>
            </a:blip>
            <a:srcRect b="0" l="0" r="0" t="0"/>
            <a:stretch/>
          </p:blipFill>
          <p:spPr>
            <a:xfrm>
              <a:off x="1122120" y="2729520"/>
              <a:ext cx="1079640" cy="621000"/>
            </a:xfrm>
            <a:prstGeom prst="rect">
              <a:avLst/>
            </a:prstGeom>
            <a:noFill/>
            <a:ln>
              <a:noFill/>
            </a:ln>
          </p:spPr>
        </p:pic>
      </p:grpSp>
      <p:grpSp>
        <p:nvGrpSpPr>
          <p:cNvPr id="971" name="Google Shape;971;p54"/>
          <p:cNvGrpSpPr/>
          <p:nvPr/>
        </p:nvGrpSpPr>
        <p:grpSpPr>
          <a:xfrm>
            <a:off x="-72000" y="4551120"/>
            <a:ext cx="3853440" cy="956160"/>
            <a:chOff x="-72000" y="4551120"/>
            <a:chExt cx="3853440" cy="956160"/>
          </a:xfrm>
        </p:grpSpPr>
        <p:sp>
          <p:nvSpPr>
            <p:cNvPr id="972" name="Google Shape;972;p54"/>
            <p:cNvSpPr/>
            <p:nvPr/>
          </p:nvSpPr>
          <p:spPr>
            <a:xfrm>
              <a:off x="1327320" y="5228640"/>
              <a:ext cx="133668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HyperLogLog</a:t>
              </a:r>
              <a:endParaRPr b="0" sz="1400" strike="noStrike">
                <a:latin typeface="Arial"/>
                <a:ea typeface="Arial"/>
                <a:cs typeface="Arial"/>
                <a:sym typeface="Arial"/>
              </a:endParaRPr>
            </a:p>
          </p:txBody>
        </p:sp>
        <p:sp>
          <p:nvSpPr>
            <p:cNvPr id="973" name="Google Shape;973;p54"/>
            <p:cNvSpPr/>
            <p:nvPr/>
          </p:nvSpPr>
          <p:spPr>
            <a:xfrm>
              <a:off x="2426040" y="4985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TurboFlow</a:t>
              </a:r>
              <a:endParaRPr b="0" sz="1400" strike="noStrike">
                <a:latin typeface="Arial"/>
                <a:ea typeface="Arial"/>
                <a:cs typeface="Arial"/>
                <a:sym typeface="Arial"/>
              </a:endParaRPr>
            </a:p>
          </p:txBody>
        </p:sp>
        <p:sp>
          <p:nvSpPr>
            <p:cNvPr id="974" name="Google Shape;974;p54"/>
            <p:cNvSpPr/>
            <p:nvPr/>
          </p:nvSpPr>
          <p:spPr>
            <a:xfrm>
              <a:off x="164880" y="4838400"/>
              <a:ext cx="122976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CountSketch</a:t>
              </a:r>
              <a:endParaRPr b="0" sz="1400" strike="noStrike">
                <a:latin typeface="Arial"/>
                <a:ea typeface="Arial"/>
                <a:cs typeface="Arial"/>
                <a:sym typeface="Arial"/>
              </a:endParaRPr>
            </a:p>
          </p:txBody>
        </p:sp>
        <p:sp>
          <p:nvSpPr>
            <p:cNvPr id="975" name="Google Shape;975;p54"/>
            <p:cNvSpPr/>
            <p:nvPr/>
          </p:nvSpPr>
          <p:spPr>
            <a:xfrm>
              <a:off x="1308960" y="4743360"/>
              <a:ext cx="123012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CM Sketch</a:t>
              </a:r>
              <a:endParaRPr b="0" sz="1400" strike="noStrike">
                <a:latin typeface="Arial"/>
                <a:ea typeface="Arial"/>
                <a:cs typeface="Arial"/>
                <a:sym typeface="Arial"/>
              </a:endParaRPr>
            </a:p>
          </p:txBody>
        </p:sp>
        <p:sp>
          <p:nvSpPr>
            <p:cNvPr id="976" name="Google Shape;976;p54"/>
            <p:cNvSpPr/>
            <p:nvPr/>
          </p:nvSpPr>
          <p:spPr>
            <a:xfrm>
              <a:off x="1363320" y="4985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AROMA</a:t>
              </a:r>
              <a:endParaRPr b="0" sz="1400" strike="noStrike">
                <a:latin typeface="Arial"/>
                <a:ea typeface="Arial"/>
                <a:cs typeface="Arial"/>
                <a:sym typeface="Arial"/>
              </a:endParaRPr>
            </a:p>
          </p:txBody>
        </p:sp>
        <p:sp>
          <p:nvSpPr>
            <p:cNvPr id="977" name="Google Shape;977;p54"/>
            <p:cNvSpPr/>
            <p:nvPr/>
          </p:nvSpPr>
          <p:spPr>
            <a:xfrm>
              <a:off x="2480040" y="4743360"/>
              <a:ext cx="129996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PacketScope</a:t>
              </a:r>
              <a:endParaRPr b="0" sz="1400" strike="noStrike">
                <a:latin typeface="Arial"/>
                <a:ea typeface="Arial"/>
                <a:cs typeface="Arial"/>
                <a:sym typeface="Arial"/>
              </a:endParaRPr>
            </a:p>
          </p:txBody>
        </p:sp>
        <p:sp>
          <p:nvSpPr>
            <p:cNvPr id="978" name="Google Shape;978;p54"/>
            <p:cNvSpPr/>
            <p:nvPr/>
          </p:nvSpPr>
          <p:spPr>
            <a:xfrm>
              <a:off x="144360" y="5265000"/>
              <a:ext cx="123012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Sonata</a:t>
              </a:r>
              <a:endParaRPr b="0" sz="1400" strike="noStrike">
                <a:latin typeface="Arial"/>
                <a:ea typeface="Arial"/>
                <a:cs typeface="Arial"/>
                <a:sym typeface="Arial"/>
              </a:endParaRPr>
            </a:p>
          </p:txBody>
        </p:sp>
        <p:sp>
          <p:nvSpPr>
            <p:cNvPr id="979" name="Google Shape;979;p54"/>
            <p:cNvSpPr/>
            <p:nvPr/>
          </p:nvSpPr>
          <p:spPr>
            <a:xfrm>
              <a:off x="2068920" y="4551120"/>
              <a:ext cx="123012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Marple</a:t>
              </a:r>
              <a:endParaRPr b="0" sz="1400" strike="noStrike">
                <a:latin typeface="Arial"/>
                <a:ea typeface="Arial"/>
                <a:cs typeface="Arial"/>
                <a:sym typeface="Arial"/>
              </a:endParaRPr>
            </a:p>
          </p:txBody>
        </p:sp>
        <p:sp>
          <p:nvSpPr>
            <p:cNvPr id="980" name="Google Shape;980;p54"/>
            <p:cNvSpPr/>
            <p:nvPr/>
          </p:nvSpPr>
          <p:spPr>
            <a:xfrm>
              <a:off x="273600" y="5069520"/>
              <a:ext cx="123012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NetSeer</a:t>
              </a:r>
              <a:endParaRPr b="0" sz="1400" strike="noStrike">
                <a:latin typeface="Arial"/>
                <a:ea typeface="Arial"/>
                <a:cs typeface="Arial"/>
                <a:sym typeface="Arial"/>
              </a:endParaRPr>
            </a:p>
          </p:txBody>
        </p:sp>
        <p:sp>
          <p:nvSpPr>
            <p:cNvPr id="981" name="Google Shape;981;p54"/>
            <p:cNvSpPr/>
            <p:nvPr/>
          </p:nvSpPr>
          <p:spPr>
            <a:xfrm>
              <a:off x="2551320" y="522864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PINT</a:t>
              </a:r>
              <a:endParaRPr b="0" sz="1400" strike="noStrike">
                <a:latin typeface="Arial"/>
                <a:ea typeface="Arial"/>
                <a:cs typeface="Arial"/>
                <a:sym typeface="Arial"/>
              </a:endParaRPr>
            </a:p>
          </p:txBody>
        </p:sp>
        <p:sp>
          <p:nvSpPr>
            <p:cNvPr id="982" name="Google Shape;982;p54"/>
            <p:cNvSpPr/>
            <p:nvPr/>
          </p:nvSpPr>
          <p:spPr>
            <a:xfrm>
              <a:off x="-72000" y="4628880"/>
              <a:ext cx="117216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INT</a:t>
              </a:r>
              <a:endParaRPr b="0" sz="1400" strike="noStrike">
                <a:latin typeface="Arial"/>
                <a:ea typeface="Arial"/>
                <a:cs typeface="Arial"/>
                <a:sym typeface="Arial"/>
              </a:endParaRPr>
            </a:p>
          </p:txBody>
        </p:sp>
      </p:grpSp>
      <p:grpSp>
        <p:nvGrpSpPr>
          <p:cNvPr id="983" name="Google Shape;983;p54"/>
          <p:cNvGrpSpPr/>
          <p:nvPr/>
        </p:nvGrpSpPr>
        <p:grpSpPr>
          <a:xfrm>
            <a:off x="3240720" y="3713040"/>
            <a:ext cx="5895720" cy="2010240"/>
            <a:chOff x="3240720" y="3713040"/>
            <a:chExt cx="5895720" cy="2010240"/>
          </a:xfrm>
        </p:grpSpPr>
        <p:grpSp>
          <p:nvGrpSpPr>
            <p:cNvPr id="984" name="Google Shape;984;p54"/>
            <p:cNvGrpSpPr/>
            <p:nvPr/>
          </p:nvGrpSpPr>
          <p:grpSpPr>
            <a:xfrm>
              <a:off x="3240720" y="3713040"/>
              <a:ext cx="5803200" cy="1574640"/>
              <a:chOff x="3240720" y="3713040"/>
              <a:chExt cx="5803200" cy="1574640"/>
            </a:xfrm>
          </p:grpSpPr>
          <p:pic>
            <p:nvPicPr>
              <p:cNvPr id="985" name="Google Shape;985;p54"/>
              <p:cNvPicPr preferRelativeResize="0"/>
              <p:nvPr/>
            </p:nvPicPr>
            <p:blipFill rotWithShape="1">
              <a:blip r:embed="rId7">
                <a:alphaModFix/>
              </a:blip>
              <a:srcRect b="0" l="0" r="0" t="0"/>
              <a:stretch/>
            </p:blipFill>
            <p:spPr>
              <a:xfrm>
                <a:off x="4844520" y="3713040"/>
                <a:ext cx="4199400" cy="1574640"/>
              </a:xfrm>
              <a:prstGeom prst="rect">
                <a:avLst/>
              </a:prstGeom>
              <a:noFill/>
              <a:ln>
                <a:noFill/>
              </a:ln>
            </p:spPr>
          </p:pic>
          <p:cxnSp>
            <p:nvCxnSpPr>
              <p:cNvPr id="986" name="Google Shape;986;p54"/>
              <p:cNvCxnSpPr/>
              <p:nvPr/>
            </p:nvCxnSpPr>
            <p:spPr>
              <a:xfrm rot="10800000">
                <a:off x="3240720" y="4323600"/>
                <a:ext cx="1603800" cy="176760"/>
              </a:xfrm>
              <a:prstGeom prst="curvedConnector3">
                <a:avLst>
                  <a:gd fmla="val 50000" name="adj1"/>
                </a:avLst>
              </a:prstGeom>
              <a:noFill/>
              <a:ln cap="flat" cmpd="sng" w="38150">
                <a:solidFill>
                  <a:srgbClr val="595959"/>
                </a:solidFill>
                <a:prstDash val="solid"/>
                <a:round/>
                <a:headEnd len="sm" w="sm" type="none"/>
                <a:tailEnd len="med" w="med" type="triangle"/>
              </a:ln>
            </p:spPr>
          </p:cxnSp>
        </p:grpSp>
        <p:sp>
          <p:nvSpPr>
            <p:cNvPr id="987" name="Google Shape;987;p54"/>
            <p:cNvSpPr/>
            <p:nvPr/>
          </p:nvSpPr>
          <p:spPr>
            <a:xfrm>
              <a:off x="4897800" y="5204880"/>
              <a:ext cx="4238640" cy="51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lang="en-GB" sz="2200" strike="noStrike">
                  <a:solidFill>
                    <a:srgbClr val="000000"/>
                  </a:solidFill>
                  <a:latin typeface="Arial"/>
                  <a:ea typeface="Arial"/>
                  <a:cs typeface="Arial"/>
                  <a:sym typeface="Arial"/>
                </a:rPr>
                <a:t>Fig: Resource costs at reporters</a:t>
              </a:r>
              <a:endParaRPr b="0" sz="2200" strike="noStrike">
                <a:latin typeface="Arial"/>
                <a:ea typeface="Arial"/>
                <a:cs typeface="Arial"/>
                <a:sym typeface="Arial"/>
              </a:endParaRPr>
            </a:p>
          </p:txBody>
        </p:sp>
      </p:grpSp>
      <p:grpSp>
        <p:nvGrpSpPr>
          <p:cNvPr id="988" name="Google Shape;988;p54"/>
          <p:cNvGrpSpPr/>
          <p:nvPr/>
        </p:nvGrpSpPr>
        <p:grpSpPr>
          <a:xfrm>
            <a:off x="3636000" y="1007640"/>
            <a:ext cx="5760000" cy="2124000"/>
            <a:chOff x="3636000" y="1007640"/>
            <a:chExt cx="5760000" cy="2124000"/>
          </a:xfrm>
        </p:grpSpPr>
        <p:sp>
          <p:nvSpPr>
            <p:cNvPr id="989" name="Google Shape;989;p54"/>
            <p:cNvSpPr txBox="1"/>
            <p:nvPr/>
          </p:nvSpPr>
          <p:spPr>
            <a:xfrm>
              <a:off x="3636000" y="2728800"/>
              <a:ext cx="5760000" cy="40284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2200"/>
                <a:buFont typeface="Arial"/>
                <a:buNone/>
              </a:pPr>
              <a:r>
                <a:rPr b="0" lang="en-GB" sz="2200" strike="noStrike">
                  <a:latin typeface="Arial"/>
                  <a:ea typeface="Arial"/>
                  <a:cs typeface="Arial"/>
                  <a:sym typeface="Arial"/>
                </a:rPr>
                <a:t>Fig: 16-core performance (vs 0-core DTA)</a:t>
              </a:r>
              <a:endParaRPr b="0" sz="2200" strike="noStrike">
                <a:latin typeface="Arial"/>
                <a:ea typeface="Arial"/>
                <a:cs typeface="Arial"/>
                <a:sym typeface="Arial"/>
              </a:endParaRPr>
            </a:p>
          </p:txBody>
        </p:sp>
        <p:pic>
          <p:nvPicPr>
            <p:cNvPr id="990" name="Google Shape;990;p54"/>
            <p:cNvPicPr preferRelativeResize="0"/>
            <p:nvPr/>
          </p:nvPicPr>
          <p:blipFill rotWithShape="1">
            <a:blip r:embed="rId8">
              <a:alphaModFix/>
            </a:blip>
            <a:srcRect b="0" l="0" r="0" t="0"/>
            <a:stretch/>
          </p:blipFill>
          <p:spPr>
            <a:xfrm>
              <a:off x="4230720" y="1007640"/>
              <a:ext cx="4121280" cy="1820880"/>
            </a:xfrm>
            <a:prstGeom prst="rect">
              <a:avLst/>
            </a:prstGeom>
            <a:noFill/>
            <a:ln>
              <a:noFill/>
            </a:ln>
          </p:spPr>
        </p:pic>
      </p:grpSp>
      <p:sp>
        <p:nvSpPr>
          <p:cNvPr id="991" name="Google Shape;991;p54"/>
          <p:cNvSpPr/>
          <p:nvPr/>
        </p:nvSpPr>
        <p:spPr>
          <a:xfrm>
            <a:off x="2521440" y="1946880"/>
            <a:ext cx="1620000" cy="540000"/>
          </a:xfrm>
          <a:prstGeom prst="wedgeRoundRectCallout">
            <a:avLst>
              <a:gd fmla="val -67656" name="adj1"/>
              <a:gd fmla="val 117888" name="adj2"/>
              <a:gd fmla="val 0" name="adj3"/>
            </a:avLst>
          </a:prstGeom>
          <a:solidFill>
            <a:srgbClr val="E1D5E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1400"/>
              <a:buFont typeface="Arial"/>
              <a:buNone/>
            </a:pPr>
            <a:r>
              <a:rPr b="0" lang="en-GB" sz="1400" strike="noStrike">
                <a:latin typeface="Arial"/>
                <a:ea typeface="Arial"/>
                <a:cs typeface="Arial"/>
                <a:sym typeface="Arial"/>
              </a:rPr>
              <a:t>I translate!</a:t>
            </a:r>
            <a:endParaRPr b="0" sz="1400" strike="noStrike">
              <a:latin typeface="Arial"/>
              <a:ea typeface="Arial"/>
              <a:cs typeface="Arial"/>
              <a:sym typeface="Arial"/>
            </a:endParaRPr>
          </a:p>
        </p:txBody>
      </p:sp>
      <p:sp>
        <p:nvSpPr>
          <p:cNvPr id="992" name="Google Shape;992;p54"/>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GB" sz="4000" strike="noStrike">
                <a:latin typeface="Arial"/>
                <a:ea typeface="Arial"/>
                <a:cs typeface="Arial"/>
                <a:sym typeface="Arial"/>
              </a:rPr>
              <a:t>  Generic, Lightweight, and Fast</a:t>
            </a:r>
            <a:endParaRPr b="1" sz="4000" strike="noStrike">
              <a:latin typeface="Arial"/>
              <a:ea typeface="Arial"/>
              <a:cs typeface="Arial"/>
              <a:sym typeface="Arial"/>
            </a:endParaRPr>
          </a:p>
        </p:txBody>
      </p:sp>
      <p:sp>
        <p:nvSpPr>
          <p:cNvPr id="993" name="Google Shape;993;p5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
        <p:nvSpPr>
          <p:cNvPr id="998" name="Google Shape;998;p5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400"/>
              <a:buFont typeface="Arial"/>
              <a:buNone/>
            </a:pPr>
            <a:r>
              <a:rPr b="0" lang="en-GB" sz="4400" strike="noStrike">
                <a:latin typeface="Arial"/>
                <a:ea typeface="Arial"/>
                <a:cs typeface="Arial"/>
                <a:sym typeface="Arial"/>
              </a:rPr>
              <a:t>Direct Telemetry Access</a:t>
            </a:r>
            <a:endParaRPr b="0" sz="4400" strike="noStrike">
              <a:latin typeface="Arial"/>
              <a:ea typeface="Arial"/>
              <a:cs typeface="Arial"/>
              <a:sym typeface="Arial"/>
            </a:endParaRPr>
          </a:p>
        </p:txBody>
      </p:sp>
      <p:sp>
        <p:nvSpPr>
          <p:cNvPr id="999" name="Google Shape;999;p55"/>
          <p:cNvSpPr/>
          <p:nvPr/>
        </p:nvSpPr>
        <p:spPr>
          <a:xfrm>
            <a:off x="736920" y="1330200"/>
            <a:ext cx="8606160" cy="765720"/>
          </a:xfrm>
          <a:prstGeom prst="rect">
            <a:avLst/>
          </a:prstGeom>
          <a:solidFill>
            <a:srgbClr val="EEEE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33333"/>
              </a:buClr>
              <a:buSzPts val="3200"/>
              <a:buFont typeface="Courier New"/>
              <a:buNone/>
            </a:pPr>
            <a:r>
              <a:rPr b="1" lang="en-GB" sz="3200" strike="noStrike">
                <a:solidFill>
                  <a:srgbClr val="333333"/>
                </a:solidFill>
                <a:latin typeface="Courier New"/>
                <a:ea typeface="Courier New"/>
                <a:cs typeface="Courier New"/>
                <a:sym typeface="Courier New"/>
              </a:rPr>
              <a:t>https://</a:t>
            </a:r>
            <a:r>
              <a:rPr b="1" lang="en-GB" sz="3200" strike="noStrike">
                <a:solidFill>
                  <a:srgbClr val="000000"/>
                </a:solidFill>
                <a:latin typeface="Courier New"/>
                <a:ea typeface="Courier New"/>
                <a:cs typeface="Courier New"/>
                <a:sym typeface="Courier New"/>
              </a:rPr>
              <a:t>github.com/jonlanglet/DTA</a:t>
            </a:r>
            <a:endParaRPr b="1" sz="3200" strike="noStrike">
              <a:solidFill>
                <a:srgbClr val="000000"/>
              </a:solidFill>
              <a:latin typeface="Courier New"/>
              <a:ea typeface="Courier New"/>
              <a:cs typeface="Courier New"/>
              <a:sym typeface="Courier New"/>
            </a:endParaRPr>
          </a:p>
        </p:txBody>
      </p:sp>
      <p:pic>
        <p:nvPicPr>
          <p:cNvPr id="1000" name="Google Shape;1000;p55"/>
          <p:cNvPicPr preferRelativeResize="0"/>
          <p:nvPr/>
        </p:nvPicPr>
        <p:blipFill rotWithShape="1">
          <a:blip r:embed="rId3">
            <a:alphaModFix/>
          </a:blip>
          <a:srcRect b="0" l="0" r="0" t="0"/>
          <a:stretch/>
        </p:blipFill>
        <p:spPr>
          <a:xfrm>
            <a:off x="3802680" y="2205000"/>
            <a:ext cx="2475000" cy="2475000"/>
          </a:xfrm>
          <a:prstGeom prst="rect">
            <a:avLst/>
          </a:prstGeom>
          <a:noFill/>
          <a:ln>
            <a:noFill/>
          </a:ln>
        </p:spPr>
      </p:pic>
      <p:sp>
        <p:nvSpPr>
          <p:cNvPr id="1001" name="Google Shape;1001;p55"/>
          <p:cNvSpPr txBox="1"/>
          <p:nvPr>
            <p:ph idx="4294967295" type="body"/>
          </p:nvPr>
        </p:nvSpPr>
        <p:spPr>
          <a:xfrm>
            <a:off x="360000" y="2160360"/>
            <a:ext cx="3369600" cy="251964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i="0" lang="en-GB" sz="3200" u="none" cap="none" strike="noStrike">
                <a:latin typeface="Arial"/>
                <a:ea typeface="Arial"/>
                <a:cs typeface="Arial"/>
                <a:sym typeface="Arial"/>
              </a:rPr>
              <a:t>Open sourced</a:t>
            </a:r>
            <a:endParaRPr b="0" i="0" sz="32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GB" sz="2800" u="none" cap="none" strike="noStrike">
                <a:latin typeface="Arial"/>
                <a:ea typeface="Arial"/>
                <a:cs typeface="Arial"/>
                <a:sym typeface="Arial"/>
              </a:rPr>
              <a:t>Code</a:t>
            </a:r>
            <a:endParaRPr b="0" i="0" sz="2800" u="none" cap="none" strike="noStrike">
              <a:latin typeface="Arial"/>
              <a:ea typeface="Arial"/>
              <a:cs typeface="Arial"/>
              <a:sym typeface="Arial"/>
            </a:endParaRPr>
          </a:p>
          <a:p>
            <a:pPr indent="-324000" lvl="1" marL="864000" marR="0" rtl="0" algn="l">
              <a:spcBef>
                <a:spcPts val="1134"/>
              </a:spcBef>
              <a:spcAft>
                <a:spcPts val="0"/>
              </a:spcAft>
              <a:buClr>
                <a:srgbClr val="000000"/>
              </a:buClr>
              <a:buSzPts val="2100"/>
              <a:buFont typeface="Noto Sans Symbols"/>
              <a:buChar char="−"/>
            </a:pPr>
            <a:r>
              <a:rPr b="0" i="0" lang="en-GB" sz="2800" u="none" cap="none" strike="noStrike">
                <a:latin typeface="Arial"/>
                <a:ea typeface="Arial"/>
                <a:cs typeface="Arial"/>
                <a:sym typeface="Arial"/>
              </a:rPr>
              <a:t>Guides</a:t>
            </a:r>
            <a:endParaRPr b="0" i="0" sz="2800" u="none" cap="none" strike="noStrike">
              <a:latin typeface="Arial"/>
              <a:ea typeface="Arial"/>
              <a:cs typeface="Arial"/>
              <a:sym typeface="Arial"/>
            </a:endParaRPr>
          </a:p>
        </p:txBody>
      </p:sp>
      <p:sp>
        <p:nvSpPr>
          <p:cNvPr id="1002" name="Google Shape;1002;p55"/>
          <p:cNvSpPr txBox="1"/>
          <p:nvPr/>
        </p:nvSpPr>
        <p:spPr>
          <a:xfrm>
            <a:off x="2700000" y="4788000"/>
            <a:ext cx="4680000" cy="60228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3600"/>
              <a:buFont typeface="Arial"/>
              <a:buNone/>
            </a:pPr>
            <a:r>
              <a:rPr b="1" lang="en-GB" sz="3600" strike="noStrike">
                <a:latin typeface="Arial"/>
                <a:ea typeface="Arial"/>
                <a:cs typeface="Arial"/>
                <a:sym typeface="Arial"/>
              </a:rPr>
              <a:t>jonatan@langlet.io</a:t>
            </a:r>
            <a:endParaRPr b="0" sz="3600" strike="noStrike">
              <a:latin typeface="Arial"/>
              <a:ea typeface="Arial"/>
              <a:cs typeface="Arial"/>
              <a:sym typeface="Arial"/>
            </a:endParaRPr>
          </a:p>
        </p:txBody>
      </p:sp>
      <p:sp>
        <p:nvSpPr>
          <p:cNvPr id="1003" name="Google Shape;1003;p55"/>
          <p:cNvSpPr txBox="1"/>
          <p:nvPr>
            <p:ph idx="4294967295" type="body"/>
          </p:nvPr>
        </p:nvSpPr>
        <p:spPr>
          <a:xfrm>
            <a:off x="6480000" y="2160360"/>
            <a:ext cx="3369600" cy="2519640"/>
          </a:xfrm>
          <a:prstGeom prst="rect">
            <a:avLst/>
          </a:prstGeom>
          <a:noFill/>
          <a:ln>
            <a:noFill/>
          </a:ln>
        </p:spPr>
        <p:txBody>
          <a:bodyPr anchorCtr="0" anchor="t" bIns="0" lIns="0" spcFirstLastPara="1" rIns="0" wrap="square" tIns="0">
            <a:normAutofit/>
          </a:bodyPr>
          <a:lstStyle/>
          <a:p>
            <a:pPr indent="0" lvl="0" marL="0" marR="0" rtl="0" algn="ctr">
              <a:spcBef>
                <a:spcPts val="0"/>
              </a:spcBef>
              <a:spcAft>
                <a:spcPts val="0"/>
              </a:spcAft>
              <a:buSzPts val="6400"/>
              <a:buFont typeface="Arial"/>
              <a:buNone/>
            </a:pPr>
            <a:r>
              <a:rPr b="0" i="0" lang="en-GB" sz="6400" u="none" cap="none" strike="noStrike">
                <a:latin typeface="Arial"/>
                <a:ea typeface="Arial"/>
                <a:cs typeface="Arial"/>
                <a:sym typeface="Arial"/>
              </a:rPr>
              <a:t>Thanks</a:t>
            </a:r>
            <a:endParaRPr b="0" i="0" sz="6400" u="none" cap="none" strike="noStrike">
              <a:latin typeface="Arial"/>
              <a:ea typeface="Arial"/>
              <a:cs typeface="Arial"/>
              <a:sym typeface="Arial"/>
            </a:endParaRPr>
          </a:p>
        </p:txBody>
      </p:sp>
      <p:sp>
        <p:nvSpPr>
          <p:cNvPr id="1004" name="Google Shape;1004;p55"/>
          <p:cNvSpPr txBox="1"/>
          <p:nvPr/>
        </p:nvSpPr>
        <p:spPr>
          <a:xfrm>
            <a:off x="1800000" y="5940000"/>
            <a:ext cx="3420000" cy="13701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End with drawbacks. E.g., contention with user traffic. Future directions, such as expanding RDMA at the NIC-level</a:t>
            </a:r>
            <a:endParaRPr b="0" sz="1800" strike="noStrike">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56"/>
          <p:cNvSpPr txBox="1"/>
          <p:nvPr>
            <p:ph idx="1" type="subTitle"/>
          </p:nvPr>
        </p:nvSpPr>
        <p:spPr>
          <a:xfrm>
            <a:off x="504000" y="117720"/>
            <a:ext cx="9071640" cy="186192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5400"/>
              <a:buFont typeface="Arial"/>
              <a:buNone/>
            </a:pPr>
            <a:r>
              <a:rPr b="0" lang="en-GB" sz="5400" strike="noStrike">
                <a:latin typeface="Arial"/>
                <a:ea typeface="Arial"/>
                <a:cs typeface="Arial"/>
                <a:sym typeface="Arial"/>
              </a:rPr>
              <a:t>Backup slides</a:t>
            </a:r>
            <a:endParaRPr b="0" sz="5400" strike="noStrike">
              <a:latin typeface="Arial"/>
              <a:ea typeface="Arial"/>
              <a:cs typeface="Arial"/>
              <a:sym typeface="Arial"/>
            </a:endParaRPr>
          </a:p>
        </p:txBody>
      </p:sp>
      <p:sp>
        <p:nvSpPr>
          <p:cNvPr id="1010" name="Google Shape;1010;p5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p57"/>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Example: Key/Value Storage</a:t>
            </a:r>
            <a:endParaRPr b="1" sz="4000" strike="noStrike">
              <a:latin typeface="Arial"/>
              <a:ea typeface="Arial"/>
              <a:cs typeface="Arial"/>
              <a:sym typeface="Arial"/>
            </a:endParaRPr>
          </a:p>
        </p:txBody>
      </p:sp>
      <p:grpSp>
        <p:nvGrpSpPr>
          <p:cNvPr id="1016" name="Google Shape;1016;p57"/>
          <p:cNvGrpSpPr/>
          <p:nvPr/>
        </p:nvGrpSpPr>
        <p:grpSpPr>
          <a:xfrm>
            <a:off x="144360" y="943920"/>
            <a:ext cx="3162600" cy="3988080"/>
            <a:chOff x="144360" y="943920"/>
            <a:chExt cx="3162600" cy="3988080"/>
          </a:xfrm>
        </p:grpSpPr>
        <p:pic>
          <p:nvPicPr>
            <p:cNvPr id="1017" name="Google Shape;1017;p57"/>
            <p:cNvPicPr preferRelativeResize="0"/>
            <p:nvPr/>
          </p:nvPicPr>
          <p:blipFill rotWithShape="1">
            <a:blip r:embed="rId3">
              <a:alphaModFix/>
            </a:blip>
            <a:srcRect b="0" l="0" r="0" t="0"/>
            <a:stretch/>
          </p:blipFill>
          <p:spPr>
            <a:xfrm>
              <a:off x="144360" y="4017600"/>
              <a:ext cx="934920" cy="537480"/>
            </a:xfrm>
            <a:prstGeom prst="rect">
              <a:avLst/>
            </a:prstGeom>
            <a:noFill/>
            <a:ln>
              <a:noFill/>
            </a:ln>
          </p:spPr>
        </p:pic>
        <p:pic>
          <p:nvPicPr>
            <p:cNvPr id="1018" name="Google Shape;1018;p57"/>
            <p:cNvPicPr preferRelativeResize="0"/>
            <p:nvPr/>
          </p:nvPicPr>
          <p:blipFill rotWithShape="1">
            <a:blip r:embed="rId3">
              <a:alphaModFix/>
            </a:blip>
            <a:srcRect b="0" l="0" r="0" t="0"/>
            <a:stretch/>
          </p:blipFill>
          <p:spPr>
            <a:xfrm>
              <a:off x="1194840" y="4394520"/>
              <a:ext cx="934920" cy="537480"/>
            </a:xfrm>
            <a:prstGeom prst="rect">
              <a:avLst/>
            </a:prstGeom>
            <a:noFill/>
            <a:ln>
              <a:noFill/>
            </a:ln>
          </p:spPr>
        </p:pic>
        <p:pic>
          <p:nvPicPr>
            <p:cNvPr id="1019" name="Google Shape;1019;p57"/>
            <p:cNvPicPr preferRelativeResize="0"/>
            <p:nvPr/>
          </p:nvPicPr>
          <p:blipFill rotWithShape="1">
            <a:blip r:embed="rId3">
              <a:alphaModFix/>
            </a:blip>
            <a:srcRect b="0" l="0" r="0" t="0"/>
            <a:stretch/>
          </p:blipFill>
          <p:spPr>
            <a:xfrm>
              <a:off x="2372040" y="4017600"/>
              <a:ext cx="934920" cy="537480"/>
            </a:xfrm>
            <a:prstGeom prst="rect">
              <a:avLst/>
            </a:prstGeom>
            <a:noFill/>
            <a:ln>
              <a:noFill/>
            </a:ln>
          </p:spPr>
        </p:pic>
        <p:grpSp>
          <p:nvGrpSpPr>
            <p:cNvPr id="1020" name="Google Shape;1020;p57"/>
            <p:cNvGrpSpPr/>
            <p:nvPr/>
          </p:nvGrpSpPr>
          <p:grpSpPr>
            <a:xfrm>
              <a:off x="572400" y="3203640"/>
              <a:ext cx="2267280" cy="1190880"/>
              <a:chOff x="572400" y="3203640"/>
              <a:chExt cx="2267280" cy="1190880"/>
            </a:xfrm>
          </p:grpSpPr>
          <p:sp>
            <p:nvSpPr>
              <p:cNvPr id="1021" name="Google Shape;1021;p57"/>
              <p:cNvSpPr/>
              <p:nvPr/>
            </p:nvSpPr>
            <p:spPr>
              <a:xfrm flipH="1" rot="10800000">
                <a:off x="572400" y="3287880"/>
                <a:ext cx="705960" cy="72972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1022" name="Google Shape;1022;p57"/>
              <p:cNvSpPr/>
              <p:nvPr/>
            </p:nvSpPr>
            <p:spPr>
              <a:xfrm rot="10800000">
                <a:off x="1662120" y="3294720"/>
                <a:ext cx="360" cy="109980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1023" name="Google Shape;1023;p57"/>
              <p:cNvSpPr/>
              <p:nvPr/>
            </p:nvSpPr>
            <p:spPr>
              <a:xfrm rot="10800000">
                <a:off x="2055240" y="3203640"/>
                <a:ext cx="784440" cy="813960"/>
              </a:xfrm>
              <a:custGeom>
                <a:rect b="b" l="l" r="r" t="t"/>
                <a:pathLst>
                  <a:path extrusionOk="0" h="21600" w="21600">
                    <a:moveTo>
                      <a:pt x="0" y="0"/>
                    </a:moveTo>
                    <a:lnTo>
                      <a:pt x="21600" y="21600"/>
                    </a:lnTo>
                  </a:path>
                </a:pathLst>
              </a:custGeom>
              <a:noFill/>
              <a:ln cap="flat" cmpd="sng" w="28425">
                <a:solidFill>
                  <a:srgbClr val="0073BC"/>
                </a:solidFill>
                <a:prstDash val="solid"/>
                <a:round/>
                <a:headEnd len="sm" w="sm" type="none"/>
                <a:tailEnd len="med" w="med" type="triangle"/>
              </a:ln>
            </p:spPr>
          </p:sp>
          <p:sp>
            <p:nvSpPr>
              <p:cNvPr id="1024" name="Google Shape;1024;p57"/>
              <p:cNvSpPr/>
              <p:nvPr/>
            </p:nvSpPr>
            <p:spPr>
              <a:xfrm>
                <a:off x="627840" y="3562920"/>
                <a:ext cx="2082600" cy="336600"/>
              </a:xfrm>
              <a:prstGeom prst="rect">
                <a:avLst/>
              </a:prstGeom>
              <a:solidFill>
                <a:srgbClr val="9AC7E4"/>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DTA</a:t>
                </a:r>
                <a:endParaRPr b="0" sz="1800" strike="noStrike">
                  <a:latin typeface="Arial"/>
                  <a:ea typeface="Arial"/>
                  <a:cs typeface="Arial"/>
                  <a:sym typeface="Arial"/>
                </a:endParaRPr>
              </a:p>
            </p:txBody>
          </p:sp>
        </p:grpSp>
        <p:grpSp>
          <p:nvGrpSpPr>
            <p:cNvPr id="1025" name="Google Shape;1025;p57"/>
            <p:cNvGrpSpPr/>
            <p:nvPr/>
          </p:nvGrpSpPr>
          <p:grpSpPr>
            <a:xfrm>
              <a:off x="1023480" y="2031480"/>
              <a:ext cx="1314000" cy="718920"/>
              <a:chOff x="1023480" y="2031480"/>
              <a:chExt cx="1314000" cy="718920"/>
            </a:xfrm>
          </p:grpSpPr>
          <p:sp>
            <p:nvSpPr>
              <p:cNvPr id="1026" name="Google Shape;1026;p57"/>
              <p:cNvSpPr/>
              <p:nvPr/>
            </p:nvSpPr>
            <p:spPr>
              <a:xfrm rot="10800000">
                <a:off x="1683720" y="2031480"/>
                <a:ext cx="360" cy="718920"/>
              </a:xfrm>
              <a:custGeom>
                <a:rect b="b" l="l" r="r" t="t"/>
                <a:pathLst>
                  <a:path extrusionOk="0" h="21600" w="21600">
                    <a:moveTo>
                      <a:pt x="0" y="0"/>
                    </a:moveTo>
                    <a:lnTo>
                      <a:pt x="21600" y="21600"/>
                    </a:lnTo>
                  </a:path>
                </a:pathLst>
              </a:custGeom>
              <a:noFill/>
              <a:ln cap="flat" cmpd="sng" w="28425">
                <a:solidFill>
                  <a:srgbClr val="684EA7"/>
                </a:solidFill>
                <a:prstDash val="solid"/>
                <a:round/>
                <a:headEnd len="sm" w="sm" type="none"/>
                <a:tailEnd len="med" w="med" type="triangle"/>
              </a:ln>
            </p:spPr>
          </p:sp>
          <p:sp>
            <p:nvSpPr>
              <p:cNvPr id="1027" name="Google Shape;1027;p57"/>
              <p:cNvSpPr/>
              <p:nvPr/>
            </p:nvSpPr>
            <p:spPr>
              <a:xfrm>
                <a:off x="1023480" y="2312280"/>
                <a:ext cx="1314000" cy="336600"/>
              </a:xfrm>
              <a:prstGeom prst="rect">
                <a:avLst/>
              </a:prstGeom>
              <a:solidFill>
                <a:srgbClr val="E1D5E7"/>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800"/>
                  <a:buFont typeface="Arial"/>
                  <a:buNone/>
                </a:pPr>
                <a:r>
                  <a:rPr b="0" lang="en-GB" sz="1800" strike="noStrike">
                    <a:solidFill>
                      <a:srgbClr val="000000"/>
                    </a:solidFill>
                    <a:latin typeface="Arial"/>
                    <a:ea typeface="Arial"/>
                    <a:cs typeface="Arial"/>
                    <a:sym typeface="Arial"/>
                  </a:rPr>
                  <a:t>RDMA</a:t>
                </a:r>
                <a:endParaRPr b="0" sz="1800" strike="noStrike">
                  <a:latin typeface="Arial"/>
                  <a:ea typeface="Arial"/>
                  <a:cs typeface="Arial"/>
                  <a:sym typeface="Arial"/>
                </a:endParaRPr>
              </a:p>
            </p:txBody>
          </p:sp>
        </p:grpSp>
        <p:grpSp>
          <p:nvGrpSpPr>
            <p:cNvPr id="1028" name="Google Shape;1028;p57"/>
            <p:cNvGrpSpPr/>
            <p:nvPr/>
          </p:nvGrpSpPr>
          <p:grpSpPr>
            <a:xfrm>
              <a:off x="1194840" y="943920"/>
              <a:ext cx="962280" cy="1208160"/>
              <a:chOff x="1194840" y="943920"/>
              <a:chExt cx="962280" cy="1208160"/>
            </a:xfrm>
          </p:grpSpPr>
          <p:pic>
            <p:nvPicPr>
              <p:cNvPr id="1029" name="Google Shape;1029;p57"/>
              <p:cNvPicPr preferRelativeResize="0"/>
              <p:nvPr/>
            </p:nvPicPr>
            <p:blipFill rotWithShape="1">
              <a:blip r:embed="rId4">
                <a:alphaModFix/>
              </a:blip>
              <a:srcRect b="0" l="0" r="0" t="0"/>
              <a:stretch/>
            </p:blipFill>
            <p:spPr>
              <a:xfrm>
                <a:off x="1222200" y="943920"/>
                <a:ext cx="934920" cy="1208160"/>
              </a:xfrm>
              <a:prstGeom prst="rect">
                <a:avLst/>
              </a:prstGeom>
              <a:noFill/>
              <a:ln>
                <a:noFill/>
              </a:ln>
            </p:spPr>
          </p:pic>
          <p:pic>
            <p:nvPicPr>
              <p:cNvPr id="1030" name="Google Shape;1030;p57"/>
              <p:cNvPicPr preferRelativeResize="0"/>
              <p:nvPr/>
            </p:nvPicPr>
            <p:blipFill rotWithShape="1">
              <a:blip r:embed="rId5">
                <a:alphaModFix/>
              </a:blip>
              <a:srcRect b="0" l="0" r="0" t="0"/>
              <a:stretch/>
            </p:blipFill>
            <p:spPr>
              <a:xfrm>
                <a:off x="1194840" y="1357560"/>
                <a:ext cx="618120" cy="789840"/>
              </a:xfrm>
              <a:prstGeom prst="rect">
                <a:avLst/>
              </a:prstGeom>
              <a:noFill/>
              <a:ln>
                <a:noFill/>
              </a:ln>
            </p:spPr>
          </p:pic>
        </p:grpSp>
        <p:pic>
          <p:nvPicPr>
            <p:cNvPr id="1031" name="Google Shape;1031;p57"/>
            <p:cNvPicPr preferRelativeResize="0"/>
            <p:nvPr/>
          </p:nvPicPr>
          <p:blipFill rotWithShape="1">
            <a:blip r:embed="rId6">
              <a:alphaModFix/>
            </a:blip>
            <a:srcRect b="0" l="0" r="0" t="0"/>
            <a:stretch/>
          </p:blipFill>
          <p:spPr>
            <a:xfrm>
              <a:off x="1122120" y="2729520"/>
              <a:ext cx="1079640" cy="621000"/>
            </a:xfrm>
            <a:prstGeom prst="rect">
              <a:avLst/>
            </a:prstGeom>
            <a:noFill/>
            <a:ln>
              <a:noFill/>
            </a:ln>
          </p:spPr>
        </p:pic>
      </p:grpSp>
      <p:sp>
        <p:nvSpPr>
          <p:cNvPr id="1032" name="Google Shape;1032;p57"/>
          <p:cNvSpPr/>
          <p:nvPr/>
        </p:nvSpPr>
        <p:spPr>
          <a:xfrm>
            <a:off x="2157120" y="1136520"/>
            <a:ext cx="3602880" cy="223560"/>
          </a:xfrm>
          <a:custGeom>
            <a:rect b="b" l="l" r="r" t="t"/>
            <a:pathLst>
              <a:path extrusionOk="0" h="21600" w="21600">
                <a:moveTo>
                  <a:pt x="0" y="0"/>
                </a:moveTo>
                <a:lnTo>
                  <a:pt x="21600" y="21600"/>
                </a:lnTo>
              </a:path>
            </a:pathLst>
          </a:custGeom>
          <a:noFill/>
          <a:ln cap="flat" cmpd="sng" w="9525">
            <a:solidFill>
              <a:srgbClr val="595959"/>
            </a:solidFill>
            <a:prstDash val="dashDot"/>
            <a:round/>
            <a:headEnd len="sm" w="sm" type="none"/>
            <a:tailEnd len="sm" w="sm" type="none"/>
          </a:ln>
        </p:spPr>
      </p:sp>
      <p:sp>
        <p:nvSpPr>
          <p:cNvPr id="1033" name="Google Shape;1033;p57"/>
          <p:cNvSpPr/>
          <p:nvPr/>
        </p:nvSpPr>
        <p:spPr>
          <a:xfrm>
            <a:off x="2160000" y="1980000"/>
            <a:ext cx="3420000" cy="540000"/>
          </a:xfrm>
          <a:custGeom>
            <a:rect b="b" l="l" r="r" t="t"/>
            <a:pathLst>
              <a:path extrusionOk="0" h="21600" w="21600">
                <a:moveTo>
                  <a:pt x="0" y="0"/>
                </a:moveTo>
                <a:lnTo>
                  <a:pt x="21600" y="21600"/>
                </a:lnTo>
              </a:path>
            </a:pathLst>
          </a:custGeom>
          <a:noFill/>
          <a:ln cap="flat" cmpd="sng" w="9525">
            <a:solidFill>
              <a:srgbClr val="595959"/>
            </a:solidFill>
            <a:prstDash val="dashDot"/>
            <a:round/>
            <a:headEnd len="sm" w="sm" type="none"/>
            <a:tailEnd len="sm" w="sm" type="none"/>
          </a:ln>
        </p:spPr>
      </p:sp>
      <p:sp>
        <p:nvSpPr>
          <p:cNvPr id="1034" name="Google Shape;1034;p57"/>
          <p:cNvSpPr/>
          <p:nvPr/>
        </p:nvSpPr>
        <p:spPr>
          <a:xfrm>
            <a:off x="2520000" y="2159640"/>
            <a:ext cx="1800000" cy="540000"/>
          </a:xfrm>
          <a:prstGeom prst="wedgeRoundRectCallout">
            <a:avLst>
              <a:gd fmla="val -67656" name="adj1"/>
              <a:gd fmla="val 117888" name="adj2"/>
              <a:gd fmla="val 0" name="adj3"/>
            </a:avLst>
          </a:prstGeom>
          <a:solidFill>
            <a:srgbClr val="E1D5E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1400"/>
              <a:buFont typeface="Arial"/>
              <a:buNone/>
            </a:pPr>
            <a:r>
              <a:rPr b="0" lang="en-GB" sz="1400" strike="noStrike">
                <a:latin typeface="Arial"/>
                <a:ea typeface="Arial"/>
                <a:cs typeface="Arial"/>
                <a:sym typeface="Arial"/>
              </a:rPr>
              <a:t>I will write into the K/V storage</a:t>
            </a:r>
            <a:endParaRPr b="0" sz="1400" strike="noStrike">
              <a:latin typeface="Arial"/>
              <a:ea typeface="Arial"/>
              <a:cs typeface="Arial"/>
              <a:sym typeface="Arial"/>
            </a:endParaRPr>
          </a:p>
        </p:txBody>
      </p:sp>
      <p:sp>
        <p:nvSpPr>
          <p:cNvPr id="1035" name="Google Shape;1035;p57"/>
          <p:cNvSpPr/>
          <p:nvPr/>
        </p:nvSpPr>
        <p:spPr>
          <a:xfrm>
            <a:off x="5664240" y="14436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7"/>
          <p:cNvSpPr/>
          <p:nvPr/>
        </p:nvSpPr>
        <p:spPr>
          <a:xfrm>
            <a:off x="6023520" y="14436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7"/>
          <p:cNvSpPr/>
          <p:nvPr/>
        </p:nvSpPr>
        <p:spPr>
          <a:xfrm>
            <a:off x="6382440" y="14436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7"/>
          <p:cNvSpPr/>
          <p:nvPr/>
        </p:nvSpPr>
        <p:spPr>
          <a:xfrm>
            <a:off x="6741720" y="14436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7"/>
          <p:cNvSpPr/>
          <p:nvPr/>
        </p:nvSpPr>
        <p:spPr>
          <a:xfrm>
            <a:off x="7100640" y="14436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7"/>
          <p:cNvSpPr/>
          <p:nvPr/>
        </p:nvSpPr>
        <p:spPr>
          <a:xfrm>
            <a:off x="5664240" y="17244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7"/>
          <p:cNvSpPr/>
          <p:nvPr/>
        </p:nvSpPr>
        <p:spPr>
          <a:xfrm>
            <a:off x="6023520" y="17244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7"/>
          <p:cNvSpPr/>
          <p:nvPr/>
        </p:nvSpPr>
        <p:spPr>
          <a:xfrm>
            <a:off x="6382440" y="17244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7"/>
          <p:cNvSpPr/>
          <p:nvPr/>
        </p:nvSpPr>
        <p:spPr>
          <a:xfrm>
            <a:off x="6741720" y="17244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7"/>
          <p:cNvSpPr/>
          <p:nvPr/>
        </p:nvSpPr>
        <p:spPr>
          <a:xfrm>
            <a:off x="7100640" y="17244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7"/>
          <p:cNvSpPr/>
          <p:nvPr/>
        </p:nvSpPr>
        <p:spPr>
          <a:xfrm>
            <a:off x="7459920" y="17244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7"/>
          <p:cNvSpPr/>
          <p:nvPr/>
        </p:nvSpPr>
        <p:spPr>
          <a:xfrm>
            <a:off x="5664240" y="20052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7"/>
          <p:cNvSpPr/>
          <p:nvPr/>
        </p:nvSpPr>
        <p:spPr>
          <a:xfrm>
            <a:off x="6023520" y="20052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7"/>
          <p:cNvSpPr/>
          <p:nvPr/>
        </p:nvSpPr>
        <p:spPr>
          <a:xfrm>
            <a:off x="6382440" y="20052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7"/>
          <p:cNvSpPr/>
          <p:nvPr/>
        </p:nvSpPr>
        <p:spPr>
          <a:xfrm>
            <a:off x="6741720" y="20052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7"/>
          <p:cNvSpPr/>
          <p:nvPr/>
        </p:nvSpPr>
        <p:spPr>
          <a:xfrm>
            <a:off x="7100640" y="20052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7"/>
          <p:cNvSpPr/>
          <p:nvPr/>
        </p:nvSpPr>
        <p:spPr>
          <a:xfrm>
            <a:off x="7459920" y="20052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7"/>
          <p:cNvSpPr/>
          <p:nvPr/>
        </p:nvSpPr>
        <p:spPr>
          <a:xfrm>
            <a:off x="5664240" y="22860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7"/>
          <p:cNvSpPr/>
          <p:nvPr/>
        </p:nvSpPr>
        <p:spPr>
          <a:xfrm>
            <a:off x="6023520" y="22860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7"/>
          <p:cNvSpPr/>
          <p:nvPr/>
        </p:nvSpPr>
        <p:spPr>
          <a:xfrm>
            <a:off x="6382440" y="22860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7"/>
          <p:cNvSpPr/>
          <p:nvPr/>
        </p:nvSpPr>
        <p:spPr>
          <a:xfrm>
            <a:off x="6741720" y="22860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7"/>
          <p:cNvSpPr/>
          <p:nvPr/>
        </p:nvSpPr>
        <p:spPr>
          <a:xfrm>
            <a:off x="7100640" y="22860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7"/>
          <p:cNvSpPr/>
          <p:nvPr/>
        </p:nvSpPr>
        <p:spPr>
          <a:xfrm>
            <a:off x="7459920" y="228600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58" name="Google Shape;1058;p57"/>
          <p:cNvGrpSpPr/>
          <p:nvPr/>
        </p:nvGrpSpPr>
        <p:grpSpPr>
          <a:xfrm>
            <a:off x="5664240" y="1724400"/>
            <a:ext cx="718200" cy="1993680"/>
            <a:chOff x="5664240" y="1724400"/>
            <a:chExt cx="718200" cy="1993680"/>
          </a:xfrm>
        </p:grpSpPr>
        <p:sp>
          <p:nvSpPr>
            <p:cNvPr id="1059" name="Google Shape;1059;p57"/>
            <p:cNvSpPr/>
            <p:nvPr/>
          </p:nvSpPr>
          <p:spPr>
            <a:xfrm>
              <a:off x="6023520" y="1724400"/>
              <a:ext cx="358920" cy="280080"/>
            </a:xfrm>
            <a:prstGeom prst="rect">
              <a:avLst/>
            </a:prstGeom>
            <a:solidFill>
              <a:srgbClr val="7FDDB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0" name="Google Shape;1060;p57"/>
            <p:cNvGrpSpPr/>
            <p:nvPr/>
          </p:nvGrpSpPr>
          <p:grpSpPr>
            <a:xfrm>
              <a:off x="5664240" y="2005560"/>
              <a:ext cx="538560" cy="1712520"/>
              <a:chOff x="5664240" y="2005560"/>
              <a:chExt cx="538560" cy="1712520"/>
            </a:xfrm>
          </p:grpSpPr>
          <p:cxnSp>
            <p:nvCxnSpPr>
              <p:cNvPr id="1061" name="Google Shape;1061;p57"/>
              <p:cNvCxnSpPr/>
              <p:nvPr/>
            </p:nvCxnSpPr>
            <p:spPr>
              <a:xfrm rot="-5400000">
                <a:off x="5299200" y="2814480"/>
                <a:ext cx="1712520" cy="94680"/>
              </a:xfrm>
              <a:prstGeom prst="curvedConnector3">
                <a:avLst>
                  <a:gd fmla="val 50000" name="adj1"/>
                </a:avLst>
              </a:prstGeom>
              <a:noFill/>
              <a:ln cap="flat" cmpd="sng" w="9525">
                <a:solidFill>
                  <a:srgbClr val="595959"/>
                </a:solidFill>
                <a:prstDash val="dashDot"/>
                <a:round/>
                <a:headEnd len="sm" w="sm" type="none"/>
                <a:tailEnd len="med" w="med" type="triangle"/>
              </a:ln>
            </p:spPr>
          </p:cxnSp>
          <p:sp>
            <p:nvSpPr>
              <p:cNvPr id="1062" name="Google Shape;1062;p57"/>
              <p:cNvSpPr/>
              <p:nvPr/>
            </p:nvSpPr>
            <p:spPr>
              <a:xfrm>
                <a:off x="5664240" y="2634120"/>
                <a:ext cx="538200" cy="246960"/>
              </a:xfrm>
              <a:prstGeom prst="roundRect">
                <a:avLst>
                  <a:gd fmla="val 16667" name="adj"/>
                </a:avLst>
              </a:prstGeom>
              <a:solidFill>
                <a:srgbClr val="7FDDB9">
                  <a:alpha val="74901"/>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0" i="1" lang="en-GB" sz="1000" strike="noStrike">
                    <a:solidFill>
                      <a:srgbClr val="000000"/>
                    </a:solidFill>
                    <a:latin typeface="Arial"/>
                    <a:ea typeface="Arial"/>
                    <a:cs typeface="Arial"/>
                    <a:sym typeface="Arial"/>
                  </a:rPr>
                  <a:t>h</a:t>
                </a:r>
                <a:r>
                  <a:rPr b="0" baseline="-25000" i="1" lang="en-GB" sz="1000" strike="noStrike">
                    <a:solidFill>
                      <a:srgbClr val="000000"/>
                    </a:solidFill>
                    <a:latin typeface="Arial"/>
                    <a:ea typeface="Arial"/>
                    <a:cs typeface="Arial"/>
                    <a:sym typeface="Arial"/>
                  </a:rPr>
                  <a:t>1</a:t>
                </a:r>
                <a:r>
                  <a:rPr b="0" i="1" lang="en-GB" sz="1000" strike="noStrike">
                    <a:solidFill>
                      <a:srgbClr val="000000"/>
                    </a:solidFill>
                    <a:latin typeface="Arial"/>
                    <a:ea typeface="Arial"/>
                    <a:cs typeface="Arial"/>
                    <a:sym typeface="Arial"/>
                  </a:rPr>
                  <a:t>(A)</a:t>
                </a:r>
                <a:endParaRPr b="0" sz="1000" strike="noStrike">
                  <a:latin typeface="Arial"/>
                  <a:ea typeface="Arial"/>
                  <a:cs typeface="Arial"/>
                  <a:sym typeface="Arial"/>
                </a:endParaRPr>
              </a:p>
            </p:txBody>
          </p:sp>
        </p:grpSp>
      </p:grpSp>
      <p:grpSp>
        <p:nvGrpSpPr>
          <p:cNvPr id="1063" name="Google Shape;1063;p57"/>
          <p:cNvGrpSpPr/>
          <p:nvPr/>
        </p:nvGrpSpPr>
        <p:grpSpPr>
          <a:xfrm>
            <a:off x="6107580" y="2286000"/>
            <a:ext cx="993060" cy="1431900"/>
            <a:chOff x="6107580" y="2286000"/>
            <a:chExt cx="993060" cy="1431900"/>
          </a:xfrm>
        </p:grpSpPr>
        <p:sp>
          <p:nvSpPr>
            <p:cNvPr id="1064" name="Google Shape;1064;p57"/>
            <p:cNvSpPr/>
            <p:nvPr/>
          </p:nvSpPr>
          <p:spPr>
            <a:xfrm>
              <a:off x="6741720" y="2286000"/>
              <a:ext cx="358920" cy="280080"/>
            </a:xfrm>
            <a:prstGeom prst="rect">
              <a:avLst/>
            </a:prstGeom>
            <a:solidFill>
              <a:srgbClr val="7FDDB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65" name="Google Shape;1065;p57"/>
            <p:cNvGrpSpPr/>
            <p:nvPr/>
          </p:nvGrpSpPr>
          <p:grpSpPr>
            <a:xfrm>
              <a:off x="6107580" y="2566980"/>
              <a:ext cx="812880" cy="1150920"/>
              <a:chOff x="6107580" y="2566980"/>
              <a:chExt cx="812880" cy="1150920"/>
            </a:xfrm>
          </p:grpSpPr>
          <p:cxnSp>
            <p:nvCxnSpPr>
              <p:cNvPr id="1066" name="Google Shape;1066;p57"/>
              <p:cNvCxnSpPr/>
              <p:nvPr/>
            </p:nvCxnSpPr>
            <p:spPr>
              <a:xfrm rot="-5400000">
                <a:off x="5938560" y="2736000"/>
                <a:ext cx="1150920" cy="812880"/>
              </a:xfrm>
              <a:prstGeom prst="curvedConnector3">
                <a:avLst>
                  <a:gd fmla="val 49997" name="adj1"/>
                </a:avLst>
              </a:prstGeom>
              <a:noFill/>
              <a:ln cap="flat" cmpd="sng" w="9525">
                <a:solidFill>
                  <a:srgbClr val="595959"/>
                </a:solidFill>
                <a:prstDash val="dashDot"/>
                <a:round/>
                <a:headEnd len="sm" w="sm" type="none"/>
                <a:tailEnd len="med" w="med" type="triangle"/>
              </a:ln>
            </p:spPr>
          </p:cxnSp>
          <p:sp>
            <p:nvSpPr>
              <p:cNvPr id="1067" name="Google Shape;1067;p57"/>
              <p:cNvSpPr/>
              <p:nvPr/>
            </p:nvSpPr>
            <p:spPr>
              <a:xfrm>
                <a:off x="6202800" y="3321000"/>
                <a:ext cx="538200" cy="247320"/>
              </a:xfrm>
              <a:prstGeom prst="roundRect">
                <a:avLst>
                  <a:gd fmla="val 16667" name="adj"/>
                </a:avLst>
              </a:prstGeom>
              <a:solidFill>
                <a:srgbClr val="7FDDB9">
                  <a:alpha val="74901"/>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0" i="1" lang="en-GB" sz="1000" strike="noStrike">
                    <a:solidFill>
                      <a:srgbClr val="000000"/>
                    </a:solidFill>
                    <a:latin typeface="Arial"/>
                    <a:ea typeface="Arial"/>
                    <a:cs typeface="Arial"/>
                    <a:sym typeface="Arial"/>
                  </a:rPr>
                  <a:t>h</a:t>
                </a:r>
                <a:r>
                  <a:rPr b="0" baseline="-25000" i="1" lang="en-GB" sz="1000" strike="noStrike">
                    <a:solidFill>
                      <a:srgbClr val="000000"/>
                    </a:solidFill>
                    <a:latin typeface="Arial"/>
                    <a:ea typeface="Arial"/>
                    <a:cs typeface="Arial"/>
                    <a:sym typeface="Arial"/>
                  </a:rPr>
                  <a:t>2</a:t>
                </a:r>
                <a:r>
                  <a:rPr b="0" i="1" lang="en-GB" sz="1000" strike="noStrike">
                    <a:solidFill>
                      <a:srgbClr val="000000"/>
                    </a:solidFill>
                    <a:latin typeface="Arial"/>
                    <a:ea typeface="Arial"/>
                    <a:cs typeface="Arial"/>
                    <a:sym typeface="Arial"/>
                  </a:rPr>
                  <a:t>(A)</a:t>
                </a:r>
                <a:endParaRPr b="0" sz="1000" strike="noStrike">
                  <a:latin typeface="Arial"/>
                  <a:ea typeface="Arial"/>
                  <a:cs typeface="Arial"/>
                  <a:sym typeface="Arial"/>
                </a:endParaRPr>
              </a:p>
            </p:txBody>
          </p:sp>
        </p:grpSp>
      </p:grpSp>
      <p:grpSp>
        <p:nvGrpSpPr>
          <p:cNvPr id="1068" name="Google Shape;1068;p57"/>
          <p:cNvGrpSpPr/>
          <p:nvPr/>
        </p:nvGrpSpPr>
        <p:grpSpPr>
          <a:xfrm>
            <a:off x="7396740" y="2005200"/>
            <a:ext cx="635220" cy="1712700"/>
            <a:chOff x="7396740" y="2005200"/>
            <a:chExt cx="635220" cy="1712700"/>
          </a:xfrm>
        </p:grpSpPr>
        <p:sp>
          <p:nvSpPr>
            <p:cNvPr id="1069" name="Google Shape;1069;p57"/>
            <p:cNvSpPr/>
            <p:nvPr/>
          </p:nvSpPr>
          <p:spPr>
            <a:xfrm>
              <a:off x="7459920" y="2005200"/>
              <a:ext cx="358920" cy="280080"/>
            </a:xfrm>
            <a:prstGeom prst="rect">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0" name="Google Shape;1070;p57"/>
            <p:cNvGrpSpPr/>
            <p:nvPr/>
          </p:nvGrpSpPr>
          <p:grpSpPr>
            <a:xfrm>
              <a:off x="7396740" y="2286180"/>
              <a:ext cx="635220" cy="1431720"/>
              <a:chOff x="7396740" y="2286180"/>
              <a:chExt cx="635220" cy="1431720"/>
            </a:xfrm>
          </p:grpSpPr>
          <p:cxnSp>
            <p:nvCxnSpPr>
              <p:cNvPr id="1071" name="Google Shape;1071;p57"/>
              <p:cNvCxnSpPr/>
              <p:nvPr/>
            </p:nvCxnSpPr>
            <p:spPr>
              <a:xfrm rot="-5400000">
                <a:off x="6801840" y="2881080"/>
                <a:ext cx="1431720" cy="241920"/>
              </a:xfrm>
              <a:prstGeom prst="curvedConnector3">
                <a:avLst>
                  <a:gd fmla="val 29810" name="adj1"/>
                </a:avLst>
              </a:prstGeom>
              <a:noFill/>
              <a:ln cap="flat" cmpd="sng" w="9525">
                <a:solidFill>
                  <a:srgbClr val="595959"/>
                </a:solidFill>
                <a:prstDash val="dashDot"/>
                <a:round/>
                <a:headEnd len="sm" w="sm" type="none"/>
                <a:tailEnd len="med" w="med" type="triangle"/>
              </a:ln>
            </p:spPr>
          </p:cxnSp>
          <p:sp>
            <p:nvSpPr>
              <p:cNvPr id="1072" name="Google Shape;1072;p57"/>
              <p:cNvSpPr/>
              <p:nvPr/>
            </p:nvSpPr>
            <p:spPr>
              <a:xfrm>
                <a:off x="7493760" y="2878200"/>
                <a:ext cx="538200" cy="247320"/>
              </a:xfrm>
              <a:prstGeom prst="roundRect">
                <a:avLst>
                  <a:gd fmla="val 16667" name="adj"/>
                </a:avLst>
              </a:prstGeom>
              <a:solidFill>
                <a:srgbClr val="F4CCCC">
                  <a:alpha val="74901"/>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0" i="1" lang="en-GB" sz="1000" strike="noStrike">
                    <a:solidFill>
                      <a:srgbClr val="000000"/>
                    </a:solidFill>
                    <a:latin typeface="Arial"/>
                    <a:ea typeface="Arial"/>
                    <a:cs typeface="Arial"/>
                    <a:sym typeface="Arial"/>
                  </a:rPr>
                  <a:t>h</a:t>
                </a:r>
                <a:r>
                  <a:rPr b="0" baseline="-25000" i="1" lang="en-GB" sz="1000" strike="noStrike">
                    <a:solidFill>
                      <a:srgbClr val="000000"/>
                    </a:solidFill>
                    <a:latin typeface="Arial"/>
                    <a:ea typeface="Arial"/>
                    <a:cs typeface="Arial"/>
                    <a:sym typeface="Arial"/>
                  </a:rPr>
                  <a:t>1</a:t>
                </a:r>
                <a:r>
                  <a:rPr b="0" i="1" lang="en-GB" sz="1000" strike="noStrike">
                    <a:solidFill>
                      <a:srgbClr val="000000"/>
                    </a:solidFill>
                    <a:latin typeface="Arial"/>
                    <a:ea typeface="Arial"/>
                    <a:cs typeface="Arial"/>
                    <a:sym typeface="Arial"/>
                  </a:rPr>
                  <a:t>(B)</a:t>
                </a:r>
                <a:endParaRPr b="0" sz="1000" strike="noStrike">
                  <a:latin typeface="Arial"/>
                  <a:ea typeface="Arial"/>
                  <a:cs typeface="Arial"/>
                  <a:sym typeface="Arial"/>
                </a:endParaRPr>
              </a:p>
            </p:txBody>
          </p:sp>
        </p:grpSp>
      </p:grpSp>
      <p:grpSp>
        <p:nvGrpSpPr>
          <p:cNvPr id="1073" name="Google Shape;1073;p57"/>
          <p:cNvGrpSpPr/>
          <p:nvPr/>
        </p:nvGrpSpPr>
        <p:grpSpPr>
          <a:xfrm>
            <a:off x="5928480" y="3664440"/>
            <a:ext cx="735840" cy="365760"/>
            <a:chOff x="5928480" y="3664440"/>
            <a:chExt cx="735840" cy="365760"/>
          </a:xfrm>
        </p:grpSpPr>
        <p:sp>
          <p:nvSpPr>
            <p:cNvPr id="1074" name="Google Shape;1074;p57"/>
            <p:cNvSpPr/>
            <p:nvPr/>
          </p:nvSpPr>
          <p:spPr>
            <a:xfrm>
              <a:off x="5928480" y="3717720"/>
              <a:ext cx="358920" cy="280440"/>
            </a:xfrm>
            <a:prstGeom prst="rect">
              <a:avLst/>
            </a:prstGeom>
            <a:solidFill>
              <a:srgbClr val="7FDDB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7"/>
            <p:cNvSpPr/>
            <p:nvPr/>
          </p:nvSpPr>
          <p:spPr>
            <a:xfrm>
              <a:off x="6280560" y="3664440"/>
              <a:ext cx="383760" cy="3657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lang="en-GB" sz="1200" strike="noStrike">
                  <a:solidFill>
                    <a:srgbClr val="000000"/>
                  </a:solidFill>
                  <a:latin typeface="Arial"/>
                  <a:ea typeface="Arial"/>
                  <a:cs typeface="Arial"/>
                  <a:sym typeface="Arial"/>
                </a:rPr>
                <a:t>‘A’</a:t>
              </a:r>
              <a:endParaRPr b="0" sz="1200" strike="noStrike">
                <a:latin typeface="Arial"/>
                <a:ea typeface="Arial"/>
                <a:cs typeface="Arial"/>
                <a:sym typeface="Arial"/>
              </a:endParaRPr>
            </a:p>
          </p:txBody>
        </p:sp>
      </p:grpSp>
      <p:grpSp>
        <p:nvGrpSpPr>
          <p:cNvPr id="1076" name="Google Shape;1076;p57"/>
          <p:cNvGrpSpPr/>
          <p:nvPr/>
        </p:nvGrpSpPr>
        <p:grpSpPr>
          <a:xfrm>
            <a:off x="7217280" y="3664440"/>
            <a:ext cx="737640" cy="365760"/>
            <a:chOff x="7217280" y="3664440"/>
            <a:chExt cx="737640" cy="365760"/>
          </a:xfrm>
        </p:grpSpPr>
        <p:sp>
          <p:nvSpPr>
            <p:cNvPr id="1077" name="Google Shape;1077;p57"/>
            <p:cNvSpPr/>
            <p:nvPr/>
          </p:nvSpPr>
          <p:spPr>
            <a:xfrm>
              <a:off x="7217280" y="3717720"/>
              <a:ext cx="358920" cy="280440"/>
            </a:xfrm>
            <a:prstGeom prst="rect">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7"/>
            <p:cNvSpPr/>
            <p:nvPr/>
          </p:nvSpPr>
          <p:spPr>
            <a:xfrm>
              <a:off x="7571160" y="3664440"/>
              <a:ext cx="383760" cy="3657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lang="en-GB" sz="1200" strike="noStrike">
                  <a:solidFill>
                    <a:srgbClr val="000000"/>
                  </a:solidFill>
                  <a:latin typeface="Arial"/>
                  <a:ea typeface="Arial"/>
                  <a:cs typeface="Arial"/>
                  <a:sym typeface="Arial"/>
                </a:rPr>
                <a:t>‘B’</a:t>
              </a:r>
              <a:endParaRPr b="0" sz="1200" strike="noStrike">
                <a:latin typeface="Arial"/>
                <a:ea typeface="Arial"/>
                <a:cs typeface="Arial"/>
                <a:sym typeface="Arial"/>
              </a:endParaRPr>
            </a:p>
          </p:txBody>
        </p:sp>
      </p:grpSp>
      <p:sp>
        <p:nvSpPr>
          <p:cNvPr id="1079" name="Google Shape;1079;p57"/>
          <p:cNvSpPr/>
          <p:nvPr/>
        </p:nvSpPr>
        <p:spPr>
          <a:xfrm>
            <a:off x="7242480" y="1068480"/>
            <a:ext cx="934920" cy="3963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Memory</a:t>
            </a:r>
            <a:endParaRPr b="0" sz="1400" strike="noStrike">
              <a:latin typeface="Arial"/>
              <a:ea typeface="Arial"/>
              <a:cs typeface="Arial"/>
              <a:sym typeface="Arial"/>
            </a:endParaRPr>
          </a:p>
        </p:txBody>
      </p:sp>
      <p:grpSp>
        <p:nvGrpSpPr>
          <p:cNvPr id="1080" name="Google Shape;1080;p57"/>
          <p:cNvGrpSpPr/>
          <p:nvPr/>
        </p:nvGrpSpPr>
        <p:grpSpPr>
          <a:xfrm>
            <a:off x="5798880" y="3951720"/>
            <a:ext cx="1906920" cy="321840"/>
            <a:chOff x="5798880" y="3951720"/>
            <a:chExt cx="1906920" cy="321840"/>
          </a:xfrm>
        </p:grpSpPr>
        <p:sp>
          <p:nvSpPr>
            <p:cNvPr id="1081" name="Google Shape;1081;p57"/>
            <p:cNvSpPr/>
            <p:nvPr/>
          </p:nvSpPr>
          <p:spPr>
            <a:xfrm>
              <a:off x="5928480" y="3998520"/>
              <a:ext cx="358920" cy="23616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lang="en-GB" sz="1000" strike="noStrike">
                  <a:solidFill>
                    <a:srgbClr val="000000"/>
                  </a:solidFill>
                  <a:latin typeface="Arial"/>
                  <a:ea typeface="Arial"/>
                  <a:cs typeface="Arial"/>
                  <a:sym typeface="Arial"/>
                </a:rPr>
                <a:t>CRC</a:t>
              </a:r>
              <a:endParaRPr b="0" sz="1000" strike="noStrike">
                <a:latin typeface="Arial"/>
                <a:ea typeface="Arial"/>
                <a:cs typeface="Arial"/>
                <a:sym typeface="Arial"/>
              </a:endParaRPr>
            </a:p>
          </p:txBody>
        </p:sp>
        <p:sp>
          <p:nvSpPr>
            <p:cNvPr id="1082" name="Google Shape;1082;p57"/>
            <p:cNvSpPr/>
            <p:nvPr/>
          </p:nvSpPr>
          <p:spPr>
            <a:xfrm>
              <a:off x="7217280" y="3990960"/>
              <a:ext cx="358920" cy="23616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0" lang="en-GB" sz="1000" strike="noStrike">
                  <a:solidFill>
                    <a:srgbClr val="000000"/>
                  </a:solidFill>
                  <a:latin typeface="Arial"/>
                  <a:ea typeface="Arial"/>
                  <a:cs typeface="Arial"/>
                  <a:sym typeface="Arial"/>
                </a:rPr>
                <a:t>CRC</a:t>
              </a:r>
              <a:endParaRPr b="0" sz="1000" strike="noStrike">
                <a:latin typeface="Arial"/>
                <a:ea typeface="Arial"/>
                <a:cs typeface="Arial"/>
                <a:sym typeface="Arial"/>
              </a:endParaRPr>
            </a:p>
          </p:txBody>
        </p:sp>
        <p:sp>
          <p:nvSpPr>
            <p:cNvPr id="1083" name="Google Shape;1083;p57"/>
            <p:cNvSpPr/>
            <p:nvPr/>
          </p:nvSpPr>
          <p:spPr>
            <a:xfrm>
              <a:off x="5798880" y="3959280"/>
              <a:ext cx="618120" cy="314280"/>
            </a:xfrm>
            <a:prstGeom prst="roundRect">
              <a:avLst>
                <a:gd fmla="val 16667" name="adj"/>
              </a:avLst>
            </a:prstGeom>
            <a:noFill/>
            <a:ln cap="flat" cmpd="sng" w="190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7"/>
            <p:cNvSpPr/>
            <p:nvPr/>
          </p:nvSpPr>
          <p:spPr>
            <a:xfrm>
              <a:off x="7087680" y="3951720"/>
              <a:ext cx="618120" cy="314280"/>
            </a:xfrm>
            <a:prstGeom prst="roundRect">
              <a:avLst>
                <a:gd fmla="val 16667" name="adj"/>
              </a:avLst>
            </a:prstGeom>
            <a:noFill/>
            <a:ln cap="flat" cmpd="sng" w="190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5" name="Google Shape;1085;p57"/>
          <p:cNvSpPr/>
          <p:nvPr/>
        </p:nvSpPr>
        <p:spPr>
          <a:xfrm>
            <a:off x="2520000" y="4500000"/>
            <a:ext cx="3366000" cy="540000"/>
          </a:xfrm>
          <a:prstGeom prst="roundRect">
            <a:avLst>
              <a:gd fmla="val 16667" name="adj"/>
            </a:avLst>
          </a:prstGeom>
          <a:solidFill>
            <a:srgbClr val="9E9E9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Arial"/>
              <a:buNone/>
            </a:pPr>
            <a:r>
              <a:rPr b="0" lang="en-GB" sz="1800" strike="noStrike">
                <a:solidFill>
                  <a:srgbClr val="FFFFFF"/>
                </a:solidFill>
                <a:latin typeface="Arial"/>
                <a:ea typeface="Arial"/>
                <a:cs typeface="Arial"/>
                <a:sym typeface="Arial"/>
              </a:rPr>
              <a:t>Probabilistic storage</a:t>
            </a:r>
            <a:endParaRPr b="0" sz="1800" strike="noStrike">
              <a:latin typeface="Arial"/>
              <a:ea typeface="Arial"/>
              <a:cs typeface="Arial"/>
              <a:sym typeface="Arial"/>
            </a:endParaRPr>
          </a:p>
        </p:txBody>
      </p:sp>
      <p:grpSp>
        <p:nvGrpSpPr>
          <p:cNvPr id="1086" name="Google Shape;1086;p57"/>
          <p:cNvGrpSpPr/>
          <p:nvPr/>
        </p:nvGrpSpPr>
        <p:grpSpPr>
          <a:xfrm>
            <a:off x="32400" y="2700000"/>
            <a:ext cx="1587600" cy="1199160"/>
            <a:chOff x="32400" y="2700000"/>
            <a:chExt cx="1587600" cy="1199160"/>
          </a:xfrm>
        </p:grpSpPr>
        <p:sp>
          <p:nvSpPr>
            <p:cNvPr id="1087" name="Google Shape;1087;p57"/>
            <p:cNvSpPr/>
            <p:nvPr/>
          </p:nvSpPr>
          <p:spPr>
            <a:xfrm>
              <a:off x="360000" y="3344040"/>
              <a:ext cx="548280" cy="55512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7"/>
            <p:cNvSpPr/>
            <p:nvPr/>
          </p:nvSpPr>
          <p:spPr>
            <a:xfrm>
              <a:off x="32400" y="2700000"/>
              <a:ext cx="1587600" cy="314280"/>
            </a:xfrm>
            <a:prstGeom prst="wedgeRoundRectCallout">
              <a:avLst>
                <a:gd fmla="val -7923" name="adj1"/>
                <a:gd fmla="val 188215" name="adj2"/>
                <a:gd fmla="val 0" name="adj3"/>
              </a:avLst>
            </a:prstGeom>
            <a:solidFill>
              <a:srgbClr val="7FDDB9"/>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Flow ‘A’ path is…</a:t>
              </a:r>
              <a:endParaRPr b="0" sz="1400" strike="noStrike">
                <a:latin typeface="Arial"/>
                <a:ea typeface="Arial"/>
                <a:cs typeface="Arial"/>
                <a:sym typeface="Arial"/>
              </a:endParaRPr>
            </a:p>
          </p:txBody>
        </p:sp>
      </p:grpSp>
      <p:grpSp>
        <p:nvGrpSpPr>
          <p:cNvPr id="1089" name="Google Shape;1089;p57"/>
          <p:cNvGrpSpPr/>
          <p:nvPr/>
        </p:nvGrpSpPr>
        <p:grpSpPr>
          <a:xfrm>
            <a:off x="2520000" y="3105720"/>
            <a:ext cx="1767600" cy="1033920"/>
            <a:chOff x="2520000" y="3105720"/>
            <a:chExt cx="1767600" cy="1033920"/>
          </a:xfrm>
        </p:grpSpPr>
        <p:sp>
          <p:nvSpPr>
            <p:cNvPr id="1090" name="Google Shape;1090;p57"/>
            <p:cNvSpPr/>
            <p:nvPr/>
          </p:nvSpPr>
          <p:spPr>
            <a:xfrm>
              <a:off x="2520000" y="3584520"/>
              <a:ext cx="548280" cy="555120"/>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7"/>
            <p:cNvSpPr/>
            <p:nvPr/>
          </p:nvSpPr>
          <p:spPr>
            <a:xfrm>
              <a:off x="2700000" y="3105720"/>
              <a:ext cx="1587600" cy="314280"/>
            </a:xfrm>
            <a:prstGeom prst="wedgeRoundRectCallout">
              <a:avLst>
                <a:gd fmla="val -36238" name="adj1"/>
                <a:gd fmla="val 143592" name="adj2"/>
                <a:gd fmla="val 0" name="adj3"/>
              </a:avLst>
            </a:prstGeom>
            <a:solidFill>
              <a:srgbClr val="F4CCCC"/>
            </a:solidFill>
            <a:ln cap="flat" cmpd="sng" w="9525">
              <a:solidFill>
                <a:srgbClr val="FFFFFF"/>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Flow ‘B’ path is…</a:t>
              </a:r>
              <a:endParaRPr b="0" sz="1400" strike="noStrike">
                <a:latin typeface="Arial"/>
                <a:ea typeface="Arial"/>
                <a:cs typeface="Arial"/>
                <a:sym typeface="Arial"/>
              </a:endParaRPr>
            </a:p>
          </p:txBody>
        </p:sp>
      </p:grpSp>
      <p:grpSp>
        <p:nvGrpSpPr>
          <p:cNvPr id="1092" name="Google Shape;1092;p57"/>
          <p:cNvGrpSpPr/>
          <p:nvPr/>
        </p:nvGrpSpPr>
        <p:grpSpPr>
          <a:xfrm>
            <a:off x="6741360" y="2285100"/>
            <a:ext cx="615960" cy="1432620"/>
            <a:chOff x="6741360" y="2285100"/>
            <a:chExt cx="615960" cy="1432620"/>
          </a:xfrm>
        </p:grpSpPr>
        <p:grpSp>
          <p:nvGrpSpPr>
            <p:cNvPr id="1093" name="Google Shape;1093;p57"/>
            <p:cNvGrpSpPr/>
            <p:nvPr/>
          </p:nvGrpSpPr>
          <p:grpSpPr>
            <a:xfrm>
              <a:off x="6741360" y="2568240"/>
              <a:ext cx="615960" cy="1149480"/>
              <a:chOff x="6741360" y="2568240"/>
              <a:chExt cx="615960" cy="1149480"/>
            </a:xfrm>
          </p:grpSpPr>
          <p:cxnSp>
            <p:nvCxnSpPr>
              <p:cNvPr id="1094" name="Google Shape;1094;p57"/>
              <p:cNvCxnSpPr/>
              <p:nvPr/>
            </p:nvCxnSpPr>
            <p:spPr>
              <a:xfrm flipH="1" rot="5400000">
                <a:off x="6544800" y="2905200"/>
                <a:ext cx="1149480" cy="475560"/>
              </a:xfrm>
              <a:prstGeom prst="curvedConnector3">
                <a:avLst>
                  <a:gd fmla="val 49997" name="adj1"/>
                </a:avLst>
              </a:prstGeom>
              <a:noFill/>
              <a:ln cap="flat" cmpd="sng" w="9525">
                <a:solidFill>
                  <a:srgbClr val="595959"/>
                </a:solidFill>
                <a:prstDash val="dashDot"/>
                <a:round/>
                <a:headEnd len="sm" w="sm" type="none"/>
                <a:tailEnd len="med" w="med" type="triangle"/>
              </a:ln>
            </p:spPr>
          </p:cxnSp>
          <p:sp>
            <p:nvSpPr>
              <p:cNvPr id="1095" name="Google Shape;1095;p57"/>
              <p:cNvSpPr/>
              <p:nvPr/>
            </p:nvSpPr>
            <p:spPr>
              <a:xfrm>
                <a:off x="6741360" y="3052080"/>
                <a:ext cx="538200" cy="247320"/>
              </a:xfrm>
              <a:prstGeom prst="roundRect">
                <a:avLst>
                  <a:gd fmla="val 16667" name="adj"/>
                </a:avLst>
              </a:prstGeom>
              <a:solidFill>
                <a:srgbClr val="F4CCCC">
                  <a:alpha val="74901"/>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0" i="1" lang="en-GB" sz="1000" strike="noStrike">
                    <a:solidFill>
                      <a:srgbClr val="000000"/>
                    </a:solidFill>
                    <a:latin typeface="Arial"/>
                    <a:ea typeface="Arial"/>
                    <a:cs typeface="Arial"/>
                    <a:sym typeface="Arial"/>
                  </a:rPr>
                  <a:t>h</a:t>
                </a:r>
                <a:r>
                  <a:rPr b="0" baseline="-25000" i="1" lang="en-GB" sz="1000" strike="noStrike">
                    <a:solidFill>
                      <a:srgbClr val="000000"/>
                    </a:solidFill>
                    <a:latin typeface="Arial"/>
                    <a:ea typeface="Arial"/>
                    <a:cs typeface="Arial"/>
                    <a:sym typeface="Arial"/>
                  </a:rPr>
                  <a:t>2</a:t>
                </a:r>
                <a:r>
                  <a:rPr b="0" i="1" lang="en-GB" sz="1000" strike="noStrike">
                    <a:solidFill>
                      <a:srgbClr val="000000"/>
                    </a:solidFill>
                    <a:latin typeface="Arial"/>
                    <a:ea typeface="Arial"/>
                    <a:cs typeface="Arial"/>
                    <a:sym typeface="Arial"/>
                  </a:rPr>
                  <a:t>(B)</a:t>
                </a:r>
                <a:endParaRPr b="0" sz="1000" strike="noStrike">
                  <a:latin typeface="Arial"/>
                  <a:ea typeface="Arial"/>
                  <a:cs typeface="Arial"/>
                  <a:sym typeface="Arial"/>
                </a:endParaRPr>
              </a:p>
            </p:txBody>
          </p:sp>
        </p:grpSp>
        <p:sp>
          <p:nvSpPr>
            <p:cNvPr id="1096" name="Google Shape;1096;p57"/>
            <p:cNvSpPr/>
            <p:nvPr/>
          </p:nvSpPr>
          <p:spPr>
            <a:xfrm rot="-5400000">
              <a:off x="6779880" y="2253960"/>
              <a:ext cx="282240" cy="344520"/>
            </a:xfrm>
            <a:prstGeom prst="rtTriangle">
              <a:avLst/>
            </a:prstGeom>
            <a:solidFill>
              <a:srgbClr val="F4CCCC"/>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7" name="Google Shape;1097;p57"/>
          <p:cNvSpPr/>
          <p:nvPr/>
        </p:nvSpPr>
        <p:spPr>
          <a:xfrm>
            <a:off x="6785640" y="2291040"/>
            <a:ext cx="270720" cy="270360"/>
          </a:xfrm>
          <a:prstGeom prst="noSmoking">
            <a:avLst>
              <a:gd fmla="val 18750" name="adj"/>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8" name="Google Shape;1098;p57"/>
          <p:cNvGrpSpPr/>
          <p:nvPr/>
        </p:nvGrpSpPr>
        <p:grpSpPr>
          <a:xfrm>
            <a:off x="5580000" y="4320000"/>
            <a:ext cx="2340000" cy="504000"/>
            <a:chOff x="5580000" y="4320000"/>
            <a:chExt cx="2340000" cy="504000"/>
          </a:xfrm>
        </p:grpSpPr>
        <p:sp>
          <p:nvSpPr>
            <p:cNvPr id="1099" name="Google Shape;1099;p57"/>
            <p:cNvSpPr txBox="1"/>
            <p:nvPr/>
          </p:nvSpPr>
          <p:spPr>
            <a:xfrm>
              <a:off x="5580000" y="4477680"/>
              <a:ext cx="2340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333333"/>
                </a:buClr>
                <a:buSzPts val="1800"/>
                <a:buFont typeface="Arial"/>
                <a:buNone/>
              </a:pPr>
              <a:r>
                <a:rPr b="0" lang="en-GB" sz="1800" strike="noStrike">
                  <a:solidFill>
                    <a:srgbClr val="333333"/>
                  </a:solidFill>
                  <a:latin typeface="Arial"/>
                  <a:ea typeface="Arial"/>
                  <a:cs typeface="Arial"/>
                  <a:sym typeface="Arial"/>
                </a:rPr>
                <a:t>Checksumming</a:t>
              </a:r>
              <a:endParaRPr b="0" sz="1800" strike="noStrike">
                <a:latin typeface="Arial"/>
                <a:ea typeface="Arial"/>
                <a:cs typeface="Arial"/>
                <a:sym typeface="Arial"/>
              </a:endParaRPr>
            </a:p>
          </p:txBody>
        </p:sp>
        <p:cxnSp>
          <p:nvCxnSpPr>
            <p:cNvPr id="1100" name="Google Shape;1100;p57"/>
            <p:cNvCxnSpPr/>
            <p:nvPr/>
          </p:nvCxnSpPr>
          <p:spPr>
            <a:xfrm>
              <a:off x="6300000" y="4320000"/>
              <a:ext cx="360000" cy="180000"/>
            </a:xfrm>
            <a:prstGeom prst="straightConnector1">
              <a:avLst/>
            </a:prstGeom>
            <a:noFill/>
            <a:ln cap="flat" cmpd="sng" w="12600">
              <a:solidFill>
                <a:srgbClr val="1C1C1C"/>
              </a:solidFill>
              <a:prstDash val="solid"/>
              <a:round/>
              <a:headEnd len="sm" w="sm" type="none"/>
              <a:tailEnd len="sm" w="sm" type="none"/>
            </a:ln>
          </p:spPr>
        </p:cxnSp>
        <p:cxnSp>
          <p:nvCxnSpPr>
            <p:cNvPr id="1101" name="Google Shape;1101;p57"/>
            <p:cNvCxnSpPr/>
            <p:nvPr/>
          </p:nvCxnSpPr>
          <p:spPr>
            <a:xfrm flipH="1">
              <a:off x="6840000" y="4320000"/>
              <a:ext cx="360000" cy="180000"/>
            </a:xfrm>
            <a:prstGeom prst="straightConnector1">
              <a:avLst/>
            </a:prstGeom>
            <a:noFill/>
            <a:ln cap="flat" cmpd="sng" w="12600">
              <a:solidFill>
                <a:srgbClr val="1C1C1C"/>
              </a:solidFill>
              <a:prstDash val="solid"/>
              <a:round/>
              <a:headEnd len="sm" w="sm" type="none"/>
              <a:tailEnd len="sm" w="sm" type="none"/>
            </a:ln>
          </p:spPr>
        </p:cxnSp>
      </p:grpSp>
      <p:grpSp>
        <p:nvGrpSpPr>
          <p:cNvPr id="1102" name="Google Shape;1102;p57"/>
          <p:cNvGrpSpPr/>
          <p:nvPr/>
        </p:nvGrpSpPr>
        <p:grpSpPr>
          <a:xfrm>
            <a:off x="6023520" y="1644840"/>
            <a:ext cx="1836000" cy="648000"/>
            <a:chOff x="6023520" y="1644840"/>
            <a:chExt cx="1836000" cy="648000"/>
          </a:xfrm>
        </p:grpSpPr>
        <p:pic>
          <p:nvPicPr>
            <p:cNvPr id="1103" name="Google Shape;1103;p57"/>
            <p:cNvPicPr preferRelativeResize="0"/>
            <p:nvPr/>
          </p:nvPicPr>
          <p:blipFill rotWithShape="1">
            <a:blip r:embed="rId8">
              <a:alphaModFix/>
            </a:blip>
            <a:srcRect b="0" l="0" r="0" t="0"/>
            <a:stretch/>
          </p:blipFill>
          <p:spPr>
            <a:xfrm>
              <a:off x="6023520" y="1644840"/>
              <a:ext cx="360000" cy="360000"/>
            </a:xfrm>
            <a:prstGeom prst="rect">
              <a:avLst/>
            </a:prstGeom>
            <a:noFill/>
            <a:ln>
              <a:noFill/>
            </a:ln>
          </p:spPr>
        </p:pic>
        <p:pic>
          <p:nvPicPr>
            <p:cNvPr id="1104" name="Google Shape;1104;p57"/>
            <p:cNvPicPr preferRelativeResize="0"/>
            <p:nvPr/>
          </p:nvPicPr>
          <p:blipFill rotWithShape="1">
            <a:blip r:embed="rId8">
              <a:alphaModFix/>
            </a:blip>
            <a:srcRect b="0" l="0" r="0" t="0"/>
            <a:stretch/>
          </p:blipFill>
          <p:spPr>
            <a:xfrm>
              <a:off x="7499520" y="1932840"/>
              <a:ext cx="360000" cy="360000"/>
            </a:xfrm>
            <a:prstGeom prst="rect">
              <a:avLst/>
            </a:prstGeom>
            <a:noFill/>
            <a:ln>
              <a:noFill/>
            </a:ln>
          </p:spPr>
        </p:pic>
      </p:grpSp>
      <p:sp>
        <p:nvSpPr>
          <p:cNvPr id="1105" name="Google Shape;1105;p57"/>
          <p:cNvSpPr/>
          <p:nvPr/>
        </p:nvSpPr>
        <p:spPr>
          <a:xfrm>
            <a:off x="6660000" y="2160000"/>
            <a:ext cx="540000" cy="540000"/>
          </a:xfrm>
          <a:prstGeom prst="ellipse">
            <a:avLst/>
          </a:prstGeom>
          <a:noFill/>
          <a:ln cap="flat" cmpd="sng" w="29150">
            <a:solidFill>
              <a:srgbClr val="C921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7"/>
          <p:cNvSpPr/>
          <p:nvPr/>
        </p:nvSpPr>
        <p:spPr>
          <a:xfrm>
            <a:off x="3276000" y="5040000"/>
            <a:ext cx="5400000" cy="540000"/>
          </a:xfrm>
          <a:prstGeom prst="roundRect">
            <a:avLst>
              <a:gd fmla="val 16667" name="adj"/>
            </a:avLst>
          </a:prstGeom>
          <a:solidFill>
            <a:srgbClr val="9E9E9E"/>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800"/>
              <a:buFont typeface="Arial"/>
              <a:buNone/>
            </a:pPr>
            <a:r>
              <a:rPr b="1" lang="en-GB" sz="1800" strike="noStrike">
                <a:solidFill>
                  <a:srgbClr val="FFFFFF"/>
                </a:solidFill>
                <a:latin typeface="Arial"/>
                <a:ea typeface="Arial"/>
                <a:cs typeface="Arial"/>
                <a:sym typeface="Arial"/>
              </a:rPr>
              <a:t>10M</a:t>
            </a:r>
            <a:r>
              <a:rPr b="0" lang="en-GB" sz="1800" strike="noStrike">
                <a:solidFill>
                  <a:srgbClr val="FFFFFF"/>
                </a:solidFill>
                <a:latin typeface="Arial"/>
                <a:ea typeface="Arial"/>
                <a:cs typeface="Arial"/>
                <a:sym typeface="Arial"/>
              </a:rPr>
              <a:t> flows @ </a:t>
            </a:r>
            <a:r>
              <a:rPr b="1" lang="en-GB" sz="1800" strike="noStrike">
                <a:solidFill>
                  <a:srgbClr val="FFFFFF"/>
                </a:solidFill>
                <a:latin typeface="Arial"/>
                <a:ea typeface="Arial"/>
                <a:cs typeface="Arial"/>
                <a:sym typeface="Arial"/>
              </a:rPr>
              <a:t>30GB</a:t>
            </a:r>
            <a:r>
              <a:rPr b="0" lang="en-GB" sz="1800" strike="noStrike">
                <a:solidFill>
                  <a:srgbClr val="FFFFFF"/>
                </a:solidFill>
                <a:latin typeface="Arial"/>
                <a:ea typeface="Arial"/>
                <a:cs typeface="Arial"/>
                <a:sym typeface="Arial"/>
              </a:rPr>
              <a:t> storage:</a:t>
            </a:r>
            <a:r>
              <a:rPr b="1" lang="en-GB" sz="1800" strike="noStrike">
                <a:solidFill>
                  <a:srgbClr val="FFFFFF"/>
                </a:solidFill>
                <a:latin typeface="Arial"/>
                <a:ea typeface="Arial"/>
                <a:cs typeface="Arial"/>
                <a:sym typeface="Arial"/>
              </a:rPr>
              <a:t> &gt;99.9% availability</a:t>
            </a:r>
            <a:r>
              <a:rPr b="0" lang="en-GB" sz="1800" strike="noStrike">
                <a:solidFill>
                  <a:srgbClr val="FFFFFF"/>
                </a:solidFill>
                <a:latin typeface="Arial"/>
                <a:ea typeface="Arial"/>
                <a:cs typeface="Arial"/>
                <a:sym typeface="Arial"/>
              </a:rPr>
              <a:t>!</a:t>
            </a:r>
            <a:endParaRPr b="0" sz="1800" strike="noStrike">
              <a:latin typeface="Arial"/>
              <a:ea typeface="Arial"/>
              <a:cs typeface="Arial"/>
              <a:sym typeface="Arial"/>
            </a:endParaRPr>
          </a:p>
        </p:txBody>
      </p:sp>
      <p:sp>
        <p:nvSpPr>
          <p:cNvPr id="1107" name="Google Shape;1107;p57"/>
          <p:cNvSpPr txBox="1"/>
          <p:nvPr/>
        </p:nvSpPr>
        <p:spPr>
          <a:xfrm>
            <a:off x="4320000" y="5760000"/>
            <a:ext cx="2880000" cy="346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What is availability?</a:t>
            </a:r>
            <a:endParaRPr b="0" sz="1800" strike="noStrike">
              <a:latin typeface="Arial"/>
              <a:ea typeface="Arial"/>
              <a:cs typeface="Arial"/>
              <a:sym typeface="Arial"/>
            </a:endParaRPr>
          </a:p>
        </p:txBody>
      </p:sp>
      <p:sp>
        <p:nvSpPr>
          <p:cNvPr id="1108" name="Google Shape;1108;p57"/>
          <p:cNvSpPr/>
          <p:nvPr/>
        </p:nvSpPr>
        <p:spPr>
          <a:xfrm>
            <a:off x="7459920" y="1444320"/>
            <a:ext cx="358920" cy="28008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3" name="Shape 1113"/>
        <p:cNvGrpSpPr/>
        <p:nvPr/>
      </p:nvGrpSpPr>
      <p:grpSpPr>
        <a:xfrm>
          <a:off x="0" y="0"/>
          <a:ext cx="0" cy="0"/>
          <a:chOff x="0" y="0"/>
          <a:chExt cx="0" cy="0"/>
        </a:xfrm>
      </p:grpSpPr>
      <p:grpSp>
        <p:nvGrpSpPr>
          <p:cNvPr id="1114" name="Google Shape;1114;p58"/>
          <p:cNvGrpSpPr/>
          <p:nvPr/>
        </p:nvGrpSpPr>
        <p:grpSpPr>
          <a:xfrm>
            <a:off x="4655520" y="2306520"/>
            <a:ext cx="2061720" cy="1440000"/>
            <a:chOff x="4655520" y="2306520"/>
            <a:chExt cx="2061720" cy="1440000"/>
          </a:xfrm>
        </p:grpSpPr>
        <p:grpSp>
          <p:nvGrpSpPr>
            <p:cNvPr id="1115" name="Google Shape;1115;p58"/>
            <p:cNvGrpSpPr/>
            <p:nvPr/>
          </p:nvGrpSpPr>
          <p:grpSpPr>
            <a:xfrm>
              <a:off x="4655520" y="2306520"/>
              <a:ext cx="2061720" cy="1440000"/>
              <a:chOff x="4655520" y="2306520"/>
              <a:chExt cx="2061720" cy="1440000"/>
            </a:xfrm>
          </p:grpSpPr>
          <p:sp>
            <p:nvSpPr>
              <p:cNvPr id="1116" name="Google Shape;1116;p58"/>
              <p:cNvSpPr/>
              <p:nvPr/>
            </p:nvSpPr>
            <p:spPr>
              <a:xfrm>
                <a:off x="5771520" y="3134160"/>
                <a:ext cx="945720" cy="612360"/>
              </a:xfrm>
              <a:custGeom>
                <a:rect b="b" l="l" r="r" t="t"/>
                <a:pathLst>
                  <a:path extrusionOk="0" h="1701" w="2627">
                    <a:moveTo>
                      <a:pt x="2" y="1701"/>
                    </a:moveTo>
                    <a:cubicBezTo>
                      <a:pt x="220" y="1701"/>
                      <a:pt x="2627" y="644"/>
                      <a:pt x="2627" y="322"/>
                    </a:cubicBezTo>
                    <a:cubicBezTo>
                      <a:pt x="2627" y="0"/>
                      <a:pt x="2288" y="0"/>
                      <a:pt x="2070" y="0"/>
                    </a:cubicBezTo>
                    <a:cubicBezTo>
                      <a:pt x="2070" y="138"/>
                      <a:pt x="-77" y="689"/>
                      <a:pt x="2" y="1701"/>
                    </a:cubicBez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7" name="Google Shape;1117;p58"/>
              <p:cNvGrpSpPr/>
              <p:nvPr/>
            </p:nvGrpSpPr>
            <p:grpSpPr>
              <a:xfrm>
                <a:off x="4655520" y="2306520"/>
                <a:ext cx="1918440" cy="1440000"/>
                <a:chOff x="4655520" y="2306520"/>
                <a:chExt cx="1918440" cy="1440000"/>
              </a:xfrm>
            </p:grpSpPr>
            <p:sp>
              <p:nvSpPr>
                <p:cNvPr id="1118" name="Google Shape;1118;p58"/>
                <p:cNvSpPr/>
                <p:nvPr/>
              </p:nvSpPr>
              <p:spPr>
                <a:xfrm>
                  <a:off x="4712760" y="2802960"/>
                  <a:ext cx="1002240" cy="910080"/>
                </a:xfrm>
                <a:custGeom>
                  <a:rect b="b" l="l" r="r" t="t"/>
                  <a:pathLst>
                    <a:path extrusionOk="0" h="2528" w="2784">
                      <a:moveTo>
                        <a:pt x="0" y="920"/>
                      </a:moveTo>
                      <a:lnTo>
                        <a:pt x="0" y="0"/>
                      </a:lnTo>
                      <a:lnTo>
                        <a:pt x="2784" y="1609"/>
                      </a:lnTo>
                      <a:lnTo>
                        <a:pt x="2784" y="2528"/>
                      </a:lnTo>
                      <a:lnTo>
                        <a:pt x="0" y="92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119" name="Google Shape;1119;p58"/>
                <p:cNvSpPr/>
                <p:nvPr/>
              </p:nvSpPr>
              <p:spPr>
                <a:xfrm>
                  <a:off x="5715000" y="2885760"/>
                  <a:ext cx="858960" cy="827640"/>
                </a:xfrm>
                <a:custGeom>
                  <a:rect b="b" l="l" r="r" t="t"/>
                  <a:pathLst>
                    <a:path extrusionOk="0" h="2299" w="2386">
                      <a:moveTo>
                        <a:pt x="0" y="2299"/>
                      </a:moveTo>
                      <a:lnTo>
                        <a:pt x="0" y="1379"/>
                      </a:lnTo>
                      <a:lnTo>
                        <a:pt x="2386" y="0"/>
                      </a:lnTo>
                      <a:lnTo>
                        <a:pt x="2386" y="920"/>
                      </a:lnTo>
                      <a:lnTo>
                        <a:pt x="0" y="2299"/>
                      </a:lnTo>
                      <a:close/>
                    </a:path>
                  </a:pathLst>
                </a:custGeom>
                <a:gradFill>
                  <a:gsLst>
                    <a:gs pos="0">
                      <a:srgbClr val="999999"/>
                    </a:gs>
                    <a:gs pos="100000">
                      <a:srgbClr val="333333"/>
                    </a:gs>
                  </a:gsLst>
                  <a:path path="circle">
                    <a:fillToRect b="100%" r="100%"/>
                  </a:path>
                  <a:tileRect l="-100%" t="-100%"/>
                </a:gradFill>
                <a:ln cap="flat" cmpd="sng" w="14400">
                  <a:solidFill>
                    <a:srgbClr val="B2B2B2"/>
                  </a:solidFill>
                  <a:prstDash val="solid"/>
                  <a:round/>
                  <a:headEnd len="sm" w="sm" type="none"/>
                  <a:tailEnd len="sm" w="sm" type="none"/>
                </a:ln>
              </p:spPr>
            </p:sp>
            <p:sp>
              <p:nvSpPr>
                <p:cNvPr id="1120" name="Google Shape;1120;p58"/>
                <p:cNvSpPr/>
                <p:nvPr/>
              </p:nvSpPr>
              <p:spPr>
                <a:xfrm>
                  <a:off x="4712760" y="2306520"/>
                  <a:ext cx="1861200" cy="1075680"/>
                </a:xfrm>
                <a:custGeom>
                  <a:rect b="b" l="l" r="r" t="t"/>
                  <a:pathLst>
                    <a:path extrusionOk="0" h="2988" w="5170">
                      <a:moveTo>
                        <a:pt x="2784" y="2988"/>
                      </a:moveTo>
                      <a:lnTo>
                        <a:pt x="0" y="1379"/>
                      </a:lnTo>
                      <a:lnTo>
                        <a:pt x="2386" y="0"/>
                      </a:lnTo>
                      <a:lnTo>
                        <a:pt x="5170" y="1609"/>
                      </a:lnTo>
                      <a:lnTo>
                        <a:pt x="2784" y="2988"/>
                      </a:lnTo>
                      <a:close/>
                    </a:path>
                  </a:pathLst>
                </a:custGeom>
                <a:gradFill>
                  <a:gsLst>
                    <a:gs pos="0">
                      <a:srgbClr val="333333"/>
                    </a:gs>
                    <a:gs pos="10000">
                      <a:srgbClr val="333333"/>
                    </a:gs>
                    <a:gs pos="100000">
                      <a:srgbClr val="999999"/>
                    </a:gs>
                  </a:gsLst>
                  <a:lin ang="5400000" scaled="0"/>
                </a:gradFill>
                <a:ln cap="flat" cmpd="sng" w="14400">
                  <a:solidFill>
                    <a:srgbClr val="B2B2B2"/>
                  </a:solidFill>
                  <a:prstDash val="solid"/>
                  <a:round/>
                  <a:headEnd len="sm" w="sm" type="none"/>
                  <a:tailEnd len="sm" w="sm" type="none"/>
                </a:ln>
              </p:spPr>
            </p:sp>
            <p:cxnSp>
              <p:nvCxnSpPr>
                <p:cNvPr id="1121" name="Google Shape;1121;p58"/>
                <p:cNvCxnSpPr/>
                <p:nvPr/>
              </p:nvCxnSpPr>
              <p:spPr>
                <a:xfrm>
                  <a:off x="5056560" y="3067920"/>
                  <a:ext cx="0" cy="198720"/>
                </a:xfrm>
                <a:prstGeom prst="straightConnector1">
                  <a:avLst/>
                </a:prstGeom>
                <a:noFill/>
                <a:ln cap="flat" cmpd="sng" w="14400">
                  <a:solidFill>
                    <a:srgbClr val="999999"/>
                  </a:solidFill>
                  <a:prstDash val="solid"/>
                  <a:round/>
                  <a:headEnd len="sm" w="sm" type="none"/>
                  <a:tailEnd len="sm" w="sm" type="none"/>
                </a:ln>
              </p:spPr>
            </p:cxnSp>
            <p:cxnSp>
              <p:nvCxnSpPr>
                <p:cNvPr id="1122" name="Google Shape;1122;p58"/>
                <p:cNvCxnSpPr/>
                <p:nvPr/>
              </p:nvCxnSpPr>
              <p:spPr>
                <a:xfrm rot="10800000">
                  <a:off x="5228280" y="3226680"/>
                  <a:ext cx="458280" cy="264960"/>
                </a:xfrm>
                <a:prstGeom prst="straightConnector1">
                  <a:avLst/>
                </a:prstGeom>
                <a:noFill/>
                <a:ln cap="flat" cmpd="sng" w="14400">
                  <a:solidFill>
                    <a:srgbClr val="B2B2B2"/>
                  </a:solidFill>
                  <a:prstDash val="solid"/>
                  <a:round/>
                  <a:headEnd len="sm" w="sm" type="none"/>
                  <a:tailEnd len="sm" w="sm" type="none"/>
                </a:ln>
              </p:spPr>
            </p:cxnSp>
            <p:cxnSp>
              <p:nvCxnSpPr>
                <p:cNvPr id="1123" name="Google Shape;1123;p58"/>
                <p:cNvCxnSpPr/>
                <p:nvPr/>
              </p:nvCxnSpPr>
              <p:spPr>
                <a:xfrm>
                  <a:off x="5225760" y="3167280"/>
                  <a:ext cx="0" cy="66240"/>
                </a:xfrm>
                <a:prstGeom prst="straightConnector1">
                  <a:avLst/>
                </a:prstGeom>
                <a:noFill/>
                <a:ln cap="flat" cmpd="sng" w="14400">
                  <a:solidFill>
                    <a:srgbClr val="B2B2B2"/>
                  </a:solidFill>
                  <a:prstDash val="solid"/>
                  <a:round/>
                  <a:headEnd len="sm" w="sm" type="none"/>
                  <a:tailEnd len="sm" w="sm" type="none"/>
                </a:ln>
              </p:spPr>
            </p:cxnSp>
            <p:cxnSp>
              <p:nvCxnSpPr>
                <p:cNvPr id="1124" name="Google Shape;1124;p58"/>
                <p:cNvCxnSpPr/>
                <p:nvPr/>
              </p:nvCxnSpPr>
              <p:spPr>
                <a:xfrm>
                  <a:off x="5683680" y="3432240"/>
                  <a:ext cx="0" cy="66240"/>
                </a:xfrm>
                <a:prstGeom prst="straightConnector1">
                  <a:avLst/>
                </a:prstGeom>
                <a:noFill/>
                <a:ln cap="flat" cmpd="sng" w="14400">
                  <a:solidFill>
                    <a:srgbClr val="666666"/>
                  </a:solidFill>
                  <a:prstDash val="solid"/>
                  <a:round/>
                  <a:headEnd len="sm" w="sm" type="none"/>
                  <a:tailEnd len="sm" w="sm" type="none"/>
                </a:ln>
              </p:spPr>
            </p:cxnSp>
            <p:cxnSp>
              <p:nvCxnSpPr>
                <p:cNvPr id="1125" name="Google Shape;1125;p58"/>
                <p:cNvCxnSpPr/>
                <p:nvPr/>
              </p:nvCxnSpPr>
              <p:spPr>
                <a:xfrm rot="10800000">
                  <a:off x="5225760" y="3167280"/>
                  <a:ext cx="458280" cy="264960"/>
                </a:xfrm>
                <a:prstGeom prst="straightConnector1">
                  <a:avLst/>
                </a:prstGeom>
                <a:noFill/>
                <a:ln cap="flat" cmpd="sng" w="14400">
                  <a:solidFill>
                    <a:srgbClr val="666666"/>
                  </a:solidFill>
                  <a:prstDash val="solid"/>
                  <a:round/>
                  <a:headEnd len="sm" w="sm" type="none"/>
                  <a:tailEnd len="sm" w="sm" type="none"/>
                </a:ln>
              </p:spPr>
            </p:cxnSp>
            <p:sp>
              <p:nvSpPr>
                <p:cNvPr id="1126" name="Google Shape;1126;p58"/>
                <p:cNvSpPr/>
                <p:nvPr/>
              </p:nvSpPr>
              <p:spPr>
                <a:xfrm>
                  <a:off x="5113800" y="3101040"/>
                  <a:ext cx="57240" cy="99360"/>
                </a:xfrm>
                <a:custGeom>
                  <a:rect b="b" l="l" r="r" t="t"/>
                  <a:pathLst>
                    <a:path extrusionOk="0" h="276" w="159">
                      <a:moveTo>
                        <a:pt x="0" y="184"/>
                      </a:moveTo>
                      <a:lnTo>
                        <a:pt x="0" y="0"/>
                      </a:lnTo>
                      <a:lnTo>
                        <a:pt x="159" y="92"/>
                      </a:lnTo>
                      <a:lnTo>
                        <a:pt x="159" y="276"/>
                      </a:lnTo>
                      <a:lnTo>
                        <a:pt x="0" y="184"/>
                      </a:lnTo>
                      <a:close/>
                    </a:path>
                  </a:pathLst>
                </a:custGeom>
                <a:solidFill>
                  <a:srgbClr val="39B54A"/>
                </a:solidFill>
                <a:ln cap="flat" cmpd="sng" w="14400">
                  <a:solidFill>
                    <a:srgbClr val="666666"/>
                  </a:solidFill>
                  <a:prstDash val="solid"/>
                  <a:round/>
                  <a:headEnd len="sm" w="sm" type="none"/>
                  <a:tailEnd len="sm" w="sm" type="none"/>
                </a:ln>
              </p:spPr>
            </p:sp>
            <p:cxnSp>
              <p:nvCxnSpPr>
                <p:cNvPr id="1127" name="Google Shape;1127;p58"/>
                <p:cNvCxnSpPr/>
                <p:nvPr/>
              </p:nvCxnSpPr>
              <p:spPr>
                <a:xfrm>
                  <a:off x="4999320" y="3034800"/>
                  <a:ext cx="0" cy="198720"/>
                </a:xfrm>
                <a:prstGeom prst="straightConnector1">
                  <a:avLst/>
                </a:prstGeom>
                <a:noFill/>
                <a:ln cap="flat" cmpd="sng" w="14400">
                  <a:solidFill>
                    <a:srgbClr val="999999"/>
                  </a:solidFill>
                  <a:prstDash val="solid"/>
                  <a:round/>
                  <a:headEnd len="sm" w="sm" type="none"/>
                  <a:tailEnd len="sm" w="sm" type="none"/>
                </a:ln>
              </p:spPr>
            </p:cxnSp>
            <p:cxnSp>
              <p:nvCxnSpPr>
                <p:cNvPr id="1128" name="Google Shape;1128;p58"/>
                <p:cNvCxnSpPr/>
                <p:nvPr/>
              </p:nvCxnSpPr>
              <p:spPr>
                <a:xfrm>
                  <a:off x="4942080" y="3001680"/>
                  <a:ext cx="0" cy="198720"/>
                </a:xfrm>
                <a:prstGeom prst="straightConnector1">
                  <a:avLst/>
                </a:prstGeom>
                <a:noFill/>
                <a:ln cap="flat" cmpd="sng" w="14400">
                  <a:solidFill>
                    <a:srgbClr val="999999"/>
                  </a:solidFill>
                  <a:prstDash val="solid"/>
                  <a:round/>
                  <a:headEnd len="sm" w="sm" type="none"/>
                  <a:tailEnd len="sm" w="sm" type="none"/>
                </a:ln>
              </p:spPr>
            </p:cxnSp>
            <p:cxnSp>
              <p:nvCxnSpPr>
                <p:cNvPr id="1129" name="Google Shape;1129;p58"/>
                <p:cNvCxnSpPr/>
                <p:nvPr/>
              </p:nvCxnSpPr>
              <p:spPr>
                <a:xfrm>
                  <a:off x="4884480" y="2968560"/>
                  <a:ext cx="0" cy="198720"/>
                </a:xfrm>
                <a:prstGeom prst="straightConnector1">
                  <a:avLst/>
                </a:prstGeom>
                <a:noFill/>
                <a:ln cap="flat" cmpd="sng" w="14400">
                  <a:solidFill>
                    <a:srgbClr val="999999"/>
                  </a:solidFill>
                  <a:prstDash val="solid"/>
                  <a:round/>
                  <a:headEnd len="sm" w="sm" type="none"/>
                  <a:tailEnd len="sm" w="sm" type="none"/>
                </a:ln>
              </p:spPr>
            </p:cxnSp>
            <p:cxnSp>
              <p:nvCxnSpPr>
                <p:cNvPr id="1130" name="Google Shape;1130;p58"/>
                <p:cNvCxnSpPr/>
                <p:nvPr/>
              </p:nvCxnSpPr>
              <p:spPr>
                <a:xfrm>
                  <a:off x="4827240" y="2935440"/>
                  <a:ext cx="0" cy="198720"/>
                </a:xfrm>
                <a:prstGeom prst="straightConnector1">
                  <a:avLst/>
                </a:prstGeom>
                <a:noFill/>
                <a:ln cap="flat" cmpd="sng" w="14400">
                  <a:solidFill>
                    <a:srgbClr val="999999"/>
                  </a:solidFill>
                  <a:prstDash val="solid"/>
                  <a:round/>
                  <a:headEnd len="sm" w="sm" type="none"/>
                  <a:tailEnd len="sm" w="sm" type="none"/>
                </a:ln>
              </p:spPr>
            </p:cxnSp>
            <p:cxnSp>
              <p:nvCxnSpPr>
                <p:cNvPr id="1131" name="Google Shape;1131;p58"/>
                <p:cNvCxnSpPr/>
                <p:nvPr/>
              </p:nvCxnSpPr>
              <p:spPr>
                <a:xfrm>
                  <a:off x="4770000" y="2902320"/>
                  <a:ext cx="0" cy="198720"/>
                </a:xfrm>
                <a:prstGeom prst="straightConnector1">
                  <a:avLst/>
                </a:prstGeom>
                <a:noFill/>
                <a:ln cap="flat" cmpd="sng" w="14400">
                  <a:solidFill>
                    <a:srgbClr val="999999"/>
                  </a:solidFill>
                  <a:prstDash val="solid"/>
                  <a:round/>
                  <a:headEnd len="sm" w="sm" type="none"/>
                  <a:tailEnd len="sm" w="sm" type="none"/>
                </a:ln>
              </p:spPr>
            </p:cxnSp>
            <p:sp>
              <p:nvSpPr>
                <p:cNvPr id="1132" name="Google Shape;1132;p58"/>
                <p:cNvSpPr/>
                <p:nvPr/>
              </p:nvSpPr>
              <p:spPr>
                <a:xfrm>
                  <a:off x="4655520" y="2769840"/>
                  <a:ext cx="57240" cy="364320"/>
                </a:xfrm>
                <a:custGeom>
                  <a:rect b="b" l="l" r="r" t="t"/>
                  <a:pathLst>
                    <a:path extrusionOk="0" h="1012" w="159">
                      <a:moveTo>
                        <a:pt x="0" y="920"/>
                      </a:moveTo>
                      <a:lnTo>
                        <a:pt x="0" y="0"/>
                      </a:lnTo>
                      <a:lnTo>
                        <a:pt x="159" y="92"/>
                      </a:lnTo>
                      <a:lnTo>
                        <a:pt x="159" y="1012"/>
                      </a:lnTo>
                      <a:lnTo>
                        <a:pt x="0" y="92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133" name="Google Shape;1133;p58"/>
                <p:cNvSpPr/>
                <p:nvPr/>
              </p:nvSpPr>
              <p:spPr>
                <a:xfrm>
                  <a:off x="5715000" y="3382200"/>
                  <a:ext cx="57240" cy="364320"/>
                </a:xfrm>
                <a:custGeom>
                  <a:rect b="b" l="l" r="r" t="t"/>
                  <a:pathLst>
                    <a:path extrusionOk="0" h="1012" w="159">
                      <a:moveTo>
                        <a:pt x="0" y="920"/>
                      </a:moveTo>
                      <a:lnTo>
                        <a:pt x="0" y="0"/>
                      </a:lnTo>
                      <a:lnTo>
                        <a:pt x="159" y="92"/>
                      </a:lnTo>
                      <a:lnTo>
                        <a:pt x="159" y="1012"/>
                      </a:lnTo>
                      <a:lnTo>
                        <a:pt x="0" y="92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134" name="Google Shape;1134;p58"/>
                <p:cNvSpPr/>
                <p:nvPr/>
              </p:nvSpPr>
              <p:spPr>
                <a:xfrm>
                  <a:off x="4655520" y="2306520"/>
                  <a:ext cx="1918440" cy="1440000"/>
                </a:xfrm>
                <a:custGeom>
                  <a:rect b="b" l="l" r="r" t="t"/>
                  <a:pathLst>
                    <a:path extrusionOk="0" h="4000" w="5329">
                      <a:moveTo>
                        <a:pt x="0" y="2207"/>
                      </a:moveTo>
                      <a:lnTo>
                        <a:pt x="0" y="1287"/>
                      </a:lnTo>
                      <a:lnTo>
                        <a:pt x="159" y="1379"/>
                      </a:lnTo>
                      <a:lnTo>
                        <a:pt x="2545" y="0"/>
                      </a:lnTo>
                      <a:lnTo>
                        <a:pt x="5329" y="1609"/>
                      </a:lnTo>
                      <a:lnTo>
                        <a:pt x="5329" y="2528"/>
                      </a:lnTo>
                      <a:lnTo>
                        <a:pt x="3102" y="3816"/>
                      </a:lnTo>
                      <a:lnTo>
                        <a:pt x="3102" y="4000"/>
                      </a:lnTo>
                      <a:lnTo>
                        <a:pt x="0" y="2207"/>
                      </a:lnTo>
                      <a:close/>
                    </a:path>
                  </a:pathLst>
                </a:custGeom>
                <a:noFill/>
                <a:ln cap="flat" cmpd="sng" w="14400">
                  <a:solidFill>
                    <a:srgbClr val="000000"/>
                  </a:solidFill>
                  <a:prstDash val="solid"/>
                  <a:round/>
                  <a:headEnd len="sm" w="sm" type="none"/>
                  <a:tailEnd len="sm" w="sm" type="none"/>
                </a:ln>
              </p:spPr>
            </p:sp>
          </p:grpSp>
        </p:grpSp>
        <p:grpSp>
          <p:nvGrpSpPr>
            <p:cNvPr id="1135" name="Google Shape;1135;p58"/>
            <p:cNvGrpSpPr/>
            <p:nvPr/>
          </p:nvGrpSpPr>
          <p:grpSpPr>
            <a:xfrm>
              <a:off x="6030000" y="3251880"/>
              <a:ext cx="277920" cy="411480"/>
              <a:chOff x="6030000" y="3251880"/>
              <a:chExt cx="277920" cy="411480"/>
            </a:xfrm>
          </p:grpSpPr>
          <p:sp>
            <p:nvSpPr>
              <p:cNvPr id="1136" name="Google Shape;1136;p58"/>
              <p:cNvSpPr/>
              <p:nvPr/>
            </p:nvSpPr>
            <p:spPr>
              <a:xfrm>
                <a:off x="6030000" y="3251880"/>
                <a:ext cx="277920" cy="411480"/>
              </a:xfrm>
              <a:prstGeom prst="flowChartMagneticDisk">
                <a:avLst/>
              </a:prstGeom>
              <a:gradFill>
                <a:gsLst>
                  <a:gs pos="0">
                    <a:srgbClr val="C3E8C8"/>
                  </a:gs>
                  <a:gs pos="50000">
                    <a:srgbClr val="EBF7EC"/>
                  </a:gs>
                  <a:gs pos="100000">
                    <a:srgbClr val="C3E8C8"/>
                  </a:gs>
                </a:gsLst>
                <a:lin ang="162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8"/>
              <p:cNvSpPr/>
              <p:nvPr/>
            </p:nvSpPr>
            <p:spPr>
              <a:xfrm>
                <a:off x="6030000" y="3251880"/>
                <a:ext cx="277920" cy="130680"/>
              </a:xfrm>
              <a:prstGeom prst="ellipse">
                <a:avLst/>
              </a:prstGeom>
              <a:gradFill>
                <a:gsLst>
                  <a:gs pos="0">
                    <a:srgbClr val="C3E8C8"/>
                  </a:gs>
                  <a:gs pos="10000">
                    <a:srgbClr val="C3E8C8"/>
                  </a:gs>
                  <a:gs pos="100000">
                    <a:srgbClr val="EBF7EC"/>
                  </a:gs>
                </a:gsLst>
                <a:lin ang="54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38" name="Google Shape;1138;p58"/>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What is network telemetry?</a:t>
            </a:r>
            <a:endParaRPr b="1" sz="4000" strike="noStrike">
              <a:latin typeface="Arial"/>
              <a:ea typeface="Arial"/>
              <a:cs typeface="Arial"/>
              <a:sym typeface="Arial"/>
            </a:endParaRPr>
          </a:p>
        </p:txBody>
      </p:sp>
      <p:sp>
        <p:nvSpPr>
          <p:cNvPr id="1139" name="Google Shape;1139;p58"/>
          <p:cNvSpPr txBox="1"/>
          <p:nvPr>
            <p:ph idx="1" type="body"/>
          </p:nvPr>
        </p:nvSpPr>
        <p:spPr>
          <a:xfrm>
            <a:off x="5959080" y="1096560"/>
            <a:ext cx="4120920" cy="393228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990"/>
              <a:buFont typeface="Noto Sans Symbols"/>
              <a:buChar char="●"/>
            </a:pPr>
            <a:r>
              <a:rPr b="0" i="0" lang="en-GB" sz="2200" u="none" cap="none" strike="noStrike">
                <a:latin typeface="Arial"/>
                <a:ea typeface="Arial"/>
                <a:cs typeface="Arial"/>
                <a:sym typeface="Arial"/>
              </a:rPr>
              <a:t>Remotely reading network measurements</a:t>
            </a:r>
            <a:endParaRPr b="0" i="0" sz="2200" u="none" cap="none" strike="noStrike">
              <a:latin typeface="Arial"/>
              <a:ea typeface="Arial"/>
              <a:cs typeface="Arial"/>
              <a:sym typeface="Arial"/>
            </a:endParaRPr>
          </a:p>
          <a:p>
            <a:pPr indent="-324000" lvl="0" marL="432000" marR="0" rtl="0" algn="l">
              <a:spcBef>
                <a:spcPts val="1417"/>
              </a:spcBef>
              <a:spcAft>
                <a:spcPts val="0"/>
              </a:spcAft>
              <a:buClr>
                <a:srgbClr val="000000"/>
              </a:buClr>
              <a:buSzPts val="990"/>
              <a:buFont typeface="Noto Sans Symbols"/>
              <a:buChar char="●"/>
            </a:pPr>
            <a:r>
              <a:rPr b="0" i="0" lang="en-GB" sz="2200" u="none" cap="none" strike="noStrike">
                <a:latin typeface="Arial"/>
                <a:ea typeface="Arial"/>
                <a:cs typeface="Arial"/>
                <a:sym typeface="Arial"/>
              </a:rPr>
              <a:t>Allows deep network insight</a:t>
            </a:r>
            <a:endParaRPr b="0" i="0" sz="2200" u="none" cap="none" strike="noStrike">
              <a:latin typeface="Arial"/>
              <a:ea typeface="Arial"/>
              <a:cs typeface="Arial"/>
              <a:sym typeface="Arial"/>
            </a:endParaRPr>
          </a:p>
          <a:p>
            <a:pPr indent="-324000" lvl="1" marL="864000" marR="0" rtl="0" algn="l">
              <a:spcBef>
                <a:spcPts val="1131"/>
              </a:spcBef>
              <a:spcAft>
                <a:spcPts val="0"/>
              </a:spcAft>
              <a:buClr>
                <a:srgbClr val="000000"/>
              </a:buClr>
              <a:buSzPts val="1650"/>
              <a:buFont typeface="Noto Sans Symbols"/>
              <a:buChar char="−"/>
            </a:pPr>
            <a:r>
              <a:rPr b="0" i="0" lang="en-GB" sz="2200" u="none" cap="none" strike="noStrike">
                <a:latin typeface="Arial"/>
                <a:ea typeface="Arial"/>
                <a:cs typeface="Arial"/>
                <a:sym typeface="Arial"/>
              </a:rPr>
              <a:t>Troubleshooting</a:t>
            </a:r>
            <a:endParaRPr b="0" i="0" sz="2200" u="none" cap="none" strike="noStrike">
              <a:latin typeface="Arial"/>
              <a:ea typeface="Arial"/>
              <a:cs typeface="Arial"/>
              <a:sym typeface="Arial"/>
            </a:endParaRPr>
          </a:p>
          <a:p>
            <a:pPr indent="-324000" lvl="1" marL="864000" marR="0" rtl="0" algn="l">
              <a:spcBef>
                <a:spcPts val="1131"/>
              </a:spcBef>
              <a:spcAft>
                <a:spcPts val="0"/>
              </a:spcAft>
              <a:buClr>
                <a:srgbClr val="000000"/>
              </a:buClr>
              <a:buSzPts val="1650"/>
              <a:buFont typeface="Noto Sans Symbols"/>
              <a:buChar char="−"/>
            </a:pPr>
            <a:r>
              <a:rPr b="0" i="0" lang="en-GB" sz="2200" u="none" cap="none" strike="noStrike">
                <a:latin typeface="Arial"/>
                <a:ea typeface="Arial"/>
                <a:cs typeface="Arial"/>
                <a:sym typeface="Arial"/>
              </a:rPr>
              <a:t>SLA compliance</a:t>
            </a:r>
            <a:endParaRPr b="0" i="0" sz="2200" u="none" cap="none" strike="noStrike">
              <a:latin typeface="Arial"/>
              <a:ea typeface="Arial"/>
              <a:cs typeface="Arial"/>
              <a:sym typeface="Arial"/>
            </a:endParaRPr>
          </a:p>
          <a:p>
            <a:pPr indent="-324000" lvl="1" marL="864000" marR="0" rtl="0" algn="l">
              <a:spcBef>
                <a:spcPts val="1131"/>
              </a:spcBef>
              <a:spcAft>
                <a:spcPts val="0"/>
              </a:spcAft>
              <a:buClr>
                <a:srgbClr val="000000"/>
              </a:buClr>
              <a:buSzPts val="1650"/>
              <a:buFont typeface="Noto Sans Symbols"/>
              <a:buChar char="−"/>
            </a:pPr>
            <a:r>
              <a:rPr b="0" i="0" lang="en-GB" sz="2200" u="none" cap="none" strike="noStrike">
                <a:latin typeface="Arial"/>
                <a:ea typeface="Arial"/>
                <a:cs typeface="Arial"/>
                <a:sym typeface="Arial"/>
              </a:rPr>
              <a:t>Network reactivity</a:t>
            </a:r>
            <a:endParaRPr b="0" i="0" sz="2200" u="none" cap="none" strike="noStrike">
              <a:latin typeface="Arial"/>
              <a:ea typeface="Arial"/>
              <a:cs typeface="Arial"/>
              <a:sym typeface="Arial"/>
            </a:endParaRPr>
          </a:p>
          <a:p>
            <a:pPr indent="-225135" lvl="2" marL="1296000" marR="0" rtl="0" algn="l">
              <a:spcBef>
                <a:spcPts val="845"/>
              </a:spcBef>
              <a:spcAft>
                <a:spcPts val="0"/>
              </a:spcAft>
              <a:buClr>
                <a:srgbClr val="000000"/>
              </a:buClr>
              <a:buSzPts val="990"/>
              <a:buFont typeface="Noto Sans Symbols"/>
              <a:buNone/>
            </a:pPr>
            <a:r>
              <a:t/>
            </a:r>
            <a:endParaRPr b="0" i="0" sz="2200" u="none" cap="none" strike="noStrike">
              <a:latin typeface="Arial"/>
              <a:ea typeface="Arial"/>
              <a:cs typeface="Arial"/>
              <a:sym typeface="Arial"/>
            </a:endParaRPr>
          </a:p>
        </p:txBody>
      </p:sp>
      <p:grpSp>
        <p:nvGrpSpPr>
          <p:cNvPr id="1140" name="Google Shape;1140;p58"/>
          <p:cNvGrpSpPr/>
          <p:nvPr/>
        </p:nvGrpSpPr>
        <p:grpSpPr>
          <a:xfrm>
            <a:off x="1080000" y="1980000"/>
            <a:ext cx="1215000" cy="934920"/>
            <a:chOff x="1080000" y="1980000"/>
            <a:chExt cx="1215000" cy="934920"/>
          </a:xfrm>
        </p:grpSpPr>
        <p:sp>
          <p:nvSpPr>
            <p:cNvPr id="1141" name="Google Shape;1141;p58"/>
            <p:cNvSpPr/>
            <p:nvPr/>
          </p:nvSpPr>
          <p:spPr>
            <a:xfrm>
              <a:off x="1676520" y="2494080"/>
              <a:ext cx="618480" cy="397440"/>
            </a:xfrm>
            <a:custGeom>
              <a:rect b="b" l="l" r="r" t="t"/>
              <a:pathLst>
                <a:path extrusionOk="0" h="1104" w="1718">
                  <a:moveTo>
                    <a:pt x="0" y="1104"/>
                  </a:moveTo>
                  <a:cubicBezTo>
                    <a:pt x="441" y="1104"/>
                    <a:pt x="1575" y="584"/>
                    <a:pt x="1687" y="390"/>
                  </a:cubicBezTo>
                  <a:cubicBezTo>
                    <a:pt x="1799" y="195"/>
                    <a:pt x="1575" y="0"/>
                    <a:pt x="1463" y="0"/>
                  </a:cubicBezTo>
                  <a:cubicBezTo>
                    <a:pt x="1463" y="278"/>
                    <a:pt x="0" y="640"/>
                    <a:pt x="0" y="1104"/>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2" name="Google Shape;1142;p58"/>
            <p:cNvGrpSpPr/>
            <p:nvPr/>
          </p:nvGrpSpPr>
          <p:grpSpPr>
            <a:xfrm>
              <a:off x="1080000" y="1980000"/>
              <a:ext cx="1133640" cy="934920"/>
              <a:chOff x="1080000" y="1980000"/>
              <a:chExt cx="1133640" cy="934920"/>
            </a:xfrm>
          </p:grpSpPr>
          <p:sp>
            <p:nvSpPr>
              <p:cNvPr id="1143" name="Google Shape;1143;p58"/>
              <p:cNvSpPr/>
              <p:nvPr/>
            </p:nvSpPr>
            <p:spPr>
              <a:xfrm>
                <a:off x="1080000" y="2307240"/>
                <a:ext cx="567000" cy="607680"/>
              </a:xfrm>
              <a:custGeom>
                <a:rect b="b" l="l" r="r" t="t"/>
                <a:pathLst>
                  <a:path extrusionOk="0" h="1688" w="1575">
                    <a:moveTo>
                      <a:pt x="0" y="779"/>
                    </a:moveTo>
                    <a:lnTo>
                      <a:pt x="0" y="0"/>
                    </a:lnTo>
                    <a:lnTo>
                      <a:pt x="1575" y="909"/>
                    </a:lnTo>
                    <a:lnTo>
                      <a:pt x="1575" y="1688"/>
                    </a:lnTo>
                    <a:lnTo>
                      <a:pt x="0" y="779"/>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144" name="Google Shape;1144;p58"/>
              <p:cNvSpPr/>
              <p:nvPr/>
            </p:nvSpPr>
            <p:spPr>
              <a:xfrm>
                <a:off x="1647000" y="2307240"/>
                <a:ext cx="566640" cy="607680"/>
              </a:xfrm>
              <a:custGeom>
                <a:rect b="b" l="l" r="r" t="t"/>
                <a:pathLst>
                  <a:path extrusionOk="0" h="1688" w="1574">
                    <a:moveTo>
                      <a:pt x="0" y="1688"/>
                    </a:moveTo>
                    <a:lnTo>
                      <a:pt x="0" y="909"/>
                    </a:lnTo>
                    <a:lnTo>
                      <a:pt x="1574" y="0"/>
                    </a:lnTo>
                    <a:lnTo>
                      <a:pt x="1574" y="779"/>
                    </a:lnTo>
                    <a:lnTo>
                      <a:pt x="0" y="1688"/>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145" name="Google Shape;1145;p58"/>
              <p:cNvSpPr/>
              <p:nvPr/>
            </p:nvSpPr>
            <p:spPr>
              <a:xfrm>
                <a:off x="1080000" y="1980000"/>
                <a:ext cx="1133640" cy="654480"/>
              </a:xfrm>
              <a:custGeom>
                <a:rect b="b" l="l" r="r" t="t"/>
                <a:pathLst>
                  <a:path extrusionOk="0" h="1818" w="3149">
                    <a:moveTo>
                      <a:pt x="1575" y="1818"/>
                    </a:moveTo>
                    <a:lnTo>
                      <a:pt x="0" y="909"/>
                    </a:lnTo>
                    <a:lnTo>
                      <a:pt x="1575" y="0"/>
                    </a:lnTo>
                    <a:lnTo>
                      <a:pt x="3149" y="909"/>
                    </a:lnTo>
                    <a:lnTo>
                      <a:pt x="1575" y="1818"/>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146" name="Google Shape;1146;p58"/>
              <p:cNvSpPr/>
              <p:nvPr/>
            </p:nvSpPr>
            <p:spPr>
              <a:xfrm>
                <a:off x="1080000" y="1980000"/>
                <a:ext cx="1133640" cy="934920"/>
              </a:xfrm>
              <a:custGeom>
                <a:rect b="b" l="l" r="r" t="t"/>
                <a:pathLst>
                  <a:path extrusionOk="0" h="2597" w="3149">
                    <a:moveTo>
                      <a:pt x="0" y="1688"/>
                    </a:moveTo>
                    <a:lnTo>
                      <a:pt x="0" y="909"/>
                    </a:lnTo>
                    <a:lnTo>
                      <a:pt x="1575" y="0"/>
                    </a:lnTo>
                    <a:lnTo>
                      <a:pt x="3149" y="909"/>
                    </a:lnTo>
                    <a:lnTo>
                      <a:pt x="3149" y="1688"/>
                    </a:lnTo>
                    <a:lnTo>
                      <a:pt x="1575" y="2597"/>
                    </a:lnTo>
                    <a:lnTo>
                      <a:pt x="0" y="1688"/>
                    </a:lnTo>
                    <a:close/>
                  </a:path>
                </a:pathLst>
              </a:custGeom>
              <a:noFill/>
              <a:ln cap="flat" cmpd="sng" w="14400">
                <a:solidFill>
                  <a:srgbClr val="000000"/>
                </a:solidFill>
                <a:prstDash val="solid"/>
                <a:round/>
                <a:headEnd len="sm" w="sm" type="none"/>
                <a:tailEnd len="sm" w="sm" type="none"/>
              </a:ln>
            </p:spPr>
          </p:sp>
          <p:sp>
            <p:nvSpPr>
              <p:cNvPr id="1147" name="Google Shape;1147;p58"/>
              <p:cNvSpPr/>
              <p:nvPr/>
            </p:nvSpPr>
            <p:spPr>
              <a:xfrm>
                <a:off x="1242000" y="2283840"/>
                <a:ext cx="283320" cy="186480"/>
              </a:xfrm>
              <a:custGeom>
                <a:rect b="b" l="l" r="r" t="t"/>
                <a:pathLst>
                  <a:path extrusionOk="0" h="518" w="787">
                    <a:moveTo>
                      <a:pt x="112" y="148"/>
                    </a:moveTo>
                    <a:lnTo>
                      <a:pt x="675" y="518"/>
                    </a:lnTo>
                    <a:lnTo>
                      <a:pt x="787" y="444"/>
                    </a:lnTo>
                    <a:lnTo>
                      <a:pt x="224" y="74"/>
                    </a:lnTo>
                    <a:lnTo>
                      <a:pt x="337" y="0"/>
                    </a:lnTo>
                    <a:lnTo>
                      <a:pt x="0" y="0"/>
                    </a:lnTo>
                    <a:lnTo>
                      <a:pt x="0" y="222"/>
                    </a:lnTo>
                    <a:lnTo>
                      <a:pt x="112" y="148"/>
                    </a:lnTo>
                    <a:close/>
                  </a:path>
                </a:pathLst>
              </a:custGeom>
              <a:solidFill>
                <a:srgbClr val="FFFFFF"/>
              </a:solidFill>
              <a:ln cap="flat" cmpd="sng" w="14400">
                <a:solidFill>
                  <a:srgbClr val="FFFFFF"/>
                </a:solidFill>
                <a:prstDash val="solid"/>
                <a:round/>
                <a:headEnd len="sm" w="sm" type="none"/>
                <a:tailEnd len="sm" w="sm" type="none"/>
              </a:ln>
            </p:spPr>
          </p:sp>
          <p:sp>
            <p:nvSpPr>
              <p:cNvPr id="1148" name="Google Shape;1148;p58"/>
              <p:cNvSpPr/>
              <p:nvPr/>
            </p:nvSpPr>
            <p:spPr>
              <a:xfrm>
                <a:off x="1525320" y="23072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sp>
            <p:nvSpPr>
              <p:cNvPr id="1149" name="Google Shape;1149;p58"/>
              <p:cNvSpPr/>
              <p:nvPr/>
            </p:nvSpPr>
            <p:spPr>
              <a:xfrm>
                <a:off x="1485000" y="2143440"/>
                <a:ext cx="283320" cy="163440"/>
              </a:xfrm>
              <a:custGeom>
                <a:rect b="b" l="l" r="r" t="t"/>
                <a:pathLst>
                  <a:path extrusionOk="0" h="454" w="787">
                    <a:moveTo>
                      <a:pt x="112" y="130"/>
                    </a:moveTo>
                    <a:lnTo>
                      <a:pt x="674"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50" name="Google Shape;1150;p58"/>
              <p:cNvSpPr/>
              <p:nvPr/>
            </p:nvSpPr>
            <p:spPr>
              <a:xfrm>
                <a:off x="1768680" y="21668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151" name="Google Shape;1151;p58"/>
          <p:cNvGrpSpPr/>
          <p:nvPr/>
        </p:nvGrpSpPr>
        <p:grpSpPr>
          <a:xfrm>
            <a:off x="405360" y="1045080"/>
            <a:ext cx="1215000" cy="934920"/>
            <a:chOff x="405360" y="1045080"/>
            <a:chExt cx="1215000" cy="934920"/>
          </a:xfrm>
        </p:grpSpPr>
        <p:sp>
          <p:nvSpPr>
            <p:cNvPr id="1152" name="Google Shape;1152;p58"/>
            <p:cNvSpPr/>
            <p:nvPr/>
          </p:nvSpPr>
          <p:spPr>
            <a:xfrm>
              <a:off x="1001880" y="1559160"/>
              <a:ext cx="618480" cy="397440"/>
            </a:xfrm>
            <a:custGeom>
              <a:rect b="b" l="l" r="r" t="t"/>
              <a:pathLst>
                <a:path extrusionOk="0" h="1104" w="1718">
                  <a:moveTo>
                    <a:pt x="0" y="1104"/>
                  </a:moveTo>
                  <a:cubicBezTo>
                    <a:pt x="441" y="1104"/>
                    <a:pt x="1575" y="584"/>
                    <a:pt x="1687" y="390"/>
                  </a:cubicBezTo>
                  <a:cubicBezTo>
                    <a:pt x="1799" y="195"/>
                    <a:pt x="1575" y="0"/>
                    <a:pt x="1463" y="0"/>
                  </a:cubicBezTo>
                  <a:cubicBezTo>
                    <a:pt x="1463" y="278"/>
                    <a:pt x="0" y="640"/>
                    <a:pt x="0" y="1104"/>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3" name="Google Shape;1153;p58"/>
            <p:cNvGrpSpPr/>
            <p:nvPr/>
          </p:nvGrpSpPr>
          <p:grpSpPr>
            <a:xfrm>
              <a:off x="405360" y="1045080"/>
              <a:ext cx="1133640" cy="934920"/>
              <a:chOff x="405360" y="1045080"/>
              <a:chExt cx="1133640" cy="934920"/>
            </a:xfrm>
          </p:grpSpPr>
          <p:sp>
            <p:nvSpPr>
              <p:cNvPr id="1154" name="Google Shape;1154;p58"/>
              <p:cNvSpPr/>
              <p:nvPr/>
            </p:nvSpPr>
            <p:spPr>
              <a:xfrm>
                <a:off x="405360" y="1372320"/>
                <a:ext cx="567000" cy="607680"/>
              </a:xfrm>
              <a:custGeom>
                <a:rect b="b" l="l" r="r" t="t"/>
                <a:pathLst>
                  <a:path extrusionOk="0" h="1688" w="1575">
                    <a:moveTo>
                      <a:pt x="0" y="779"/>
                    </a:moveTo>
                    <a:lnTo>
                      <a:pt x="0" y="0"/>
                    </a:lnTo>
                    <a:lnTo>
                      <a:pt x="1575" y="909"/>
                    </a:lnTo>
                    <a:lnTo>
                      <a:pt x="1575" y="1688"/>
                    </a:lnTo>
                    <a:lnTo>
                      <a:pt x="0" y="779"/>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155" name="Google Shape;1155;p58"/>
              <p:cNvSpPr/>
              <p:nvPr/>
            </p:nvSpPr>
            <p:spPr>
              <a:xfrm>
                <a:off x="972360" y="1372320"/>
                <a:ext cx="566640" cy="607680"/>
              </a:xfrm>
              <a:custGeom>
                <a:rect b="b" l="l" r="r" t="t"/>
                <a:pathLst>
                  <a:path extrusionOk="0" h="1688" w="1574">
                    <a:moveTo>
                      <a:pt x="0" y="1688"/>
                    </a:moveTo>
                    <a:lnTo>
                      <a:pt x="0" y="909"/>
                    </a:lnTo>
                    <a:lnTo>
                      <a:pt x="1574" y="0"/>
                    </a:lnTo>
                    <a:lnTo>
                      <a:pt x="1574" y="779"/>
                    </a:lnTo>
                    <a:lnTo>
                      <a:pt x="0" y="1688"/>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156" name="Google Shape;1156;p58"/>
              <p:cNvSpPr/>
              <p:nvPr/>
            </p:nvSpPr>
            <p:spPr>
              <a:xfrm>
                <a:off x="405360" y="1045080"/>
                <a:ext cx="1133640" cy="654480"/>
              </a:xfrm>
              <a:custGeom>
                <a:rect b="b" l="l" r="r" t="t"/>
                <a:pathLst>
                  <a:path extrusionOk="0" h="1818" w="3149">
                    <a:moveTo>
                      <a:pt x="1575" y="1818"/>
                    </a:moveTo>
                    <a:lnTo>
                      <a:pt x="0" y="909"/>
                    </a:lnTo>
                    <a:lnTo>
                      <a:pt x="1575" y="0"/>
                    </a:lnTo>
                    <a:lnTo>
                      <a:pt x="3149" y="909"/>
                    </a:lnTo>
                    <a:lnTo>
                      <a:pt x="1575" y="1818"/>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157" name="Google Shape;1157;p58"/>
              <p:cNvSpPr/>
              <p:nvPr/>
            </p:nvSpPr>
            <p:spPr>
              <a:xfrm>
                <a:off x="405360" y="1045080"/>
                <a:ext cx="1133640" cy="934920"/>
              </a:xfrm>
              <a:custGeom>
                <a:rect b="b" l="l" r="r" t="t"/>
                <a:pathLst>
                  <a:path extrusionOk="0" h="2597" w="3149">
                    <a:moveTo>
                      <a:pt x="0" y="1688"/>
                    </a:moveTo>
                    <a:lnTo>
                      <a:pt x="0" y="909"/>
                    </a:lnTo>
                    <a:lnTo>
                      <a:pt x="1575" y="0"/>
                    </a:lnTo>
                    <a:lnTo>
                      <a:pt x="3149" y="909"/>
                    </a:lnTo>
                    <a:lnTo>
                      <a:pt x="3149" y="1688"/>
                    </a:lnTo>
                    <a:lnTo>
                      <a:pt x="1575" y="2597"/>
                    </a:lnTo>
                    <a:lnTo>
                      <a:pt x="0" y="1688"/>
                    </a:lnTo>
                    <a:close/>
                  </a:path>
                </a:pathLst>
              </a:custGeom>
              <a:noFill/>
              <a:ln cap="flat" cmpd="sng" w="14400">
                <a:solidFill>
                  <a:srgbClr val="000000"/>
                </a:solidFill>
                <a:prstDash val="solid"/>
                <a:round/>
                <a:headEnd len="sm" w="sm" type="none"/>
                <a:tailEnd len="sm" w="sm" type="none"/>
              </a:ln>
            </p:spPr>
          </p:sp>
          <p:sp>
            <p:nvSpPr>
              <p:cNvPr id="1158" name="Google Shape;1158;p58"/>
              <p:cNvSpPr/>
              <p:nvPr/>
            </p:nvSpPr>
            <p:spPr>
              <a:xfrm>
                <a:off x="567360" y="1348920"/>
                <a:ext cx="283320" cy="163440"/>
              </a:xfrm>
              <a:custGeom>
                <a:rect b="b" l="l" r="r" t="t"/>
                <a:pathLst>
                  <a:path extrusionOk="0" h="454" w="787">
                    <a:moveTo>
                      <a:pt x="112" y="130"/>
                    </a:moveTo>
                    <a:lnTo>
                      <a:pt x="675"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59" name="Google Shape;1159;p58"/>
              <p:cNvSpPr/>
              <p:nvPr/>
            </p:nvSpPr>
            <p:spPr>
              <a:xfrm>
                <a:off x="850680" y="137232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sp>
            <p:nvSpPr>
              <p:cNvPr id="1160" name="Google Shape;1160;p58"/>
              <p:cNvSpPr/>
              <p:nvPr/>
            </p:nvSpPr>
            <p:spPr>
              <a:xfrm>
                <a:off x="810360" y="1208520"/>
                <a:ext cx="283320" cy="163440"/>
              </a:xfrm>
              <a:custGeom>
                <a:rect b="b" l="l" r="r" t="t"/>
                <a:pathLst>
                  <a:path extrusionOk="0" h="454" w="787">
                    <a:moveTo>
                      <a:pt x="112" y="130"/>
                    </a:moveTo>
                    <a:lnTo>
                      <a:pt x="674"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61" name="Google Shape;1161;p58"/>
              <p:cNvSpPr/>
              <p:nvPr/>
            </p:nvSpPr>
            <p:spPr>
              <a:xfrm>
                <a:off x="1094040" y="123192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162" name="Google Shape;1162;p58"/>
          <p:cNvGrpSpPr/>
          <p:nvPr/>
        </p:nvGrpSpPr>
        <p:grpSpPr>
          <a:xfrm>
            <a:off x="360000" y="2700000"/>
            <a:ext cx="1215000" cy="934920"/>
            <a:chOff x="360000" y="2700000"/>
            <a:chExt cx="1215000" cy="934920"/>
          </a:xfrm>
        </p:grpSpPr>
        <p:sp>
          <p:nvSpPr>
            <p:cNvPr id="1163" name="Google Shape;1163;p58"/>
            <p:cNvSpPr/>
            <p:nvPr/>
          </p:nvSpPr>
          <p:spPr>
            <a:xfrm>
              <a:off x="956520" y="3214080"/>
              <a:ext cx="618480" cy="397440"/>
            </a:xfrm>
            <a:custGeom>
              <a:rect b="b" l="l" r="r" t="t"/>
              <a:pathLst>
                <a:path extrusionOk="0" h="1104" w="1718">
                  <a:moveTo>
                    <a:pt x="0" y="1104"/>
                  </a:moveTo>
                  <a:cubicBezTo>
                    <a:pt x="441" y="1104"/>
                    <a:pt x="1575" y="584"/>
                    <a:pt x="1687" y="390"/>
                  </a:cubicBezTo>
                  <a:cubicBezTo>
                    <a:pt x="1799" y="195"/>
                    <a:pt x="1575" y="0"/>
                    <a:pt x="1463" y="0"/>
                  </a:cubicBezTo>
                  <a:cubicBezTo>
                    <a:pt x="1463" y="278"/>
                    <a:pt x="0" y="640"/>
                    <a:pt x="0" y="1104"/>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4" name="Google Shape;1164;p58"/>
            <p:cNvGrpSpPr/>
            <p:nvPr/>
          </p:nvGrpSpPr>
          <p:grpSpPr>
            <a:xfrm>
              <a:off x="360000" y="2700000"/>
              <a:ext cx="1133640" cy="934920"/>
              <a:chOff x="360000" y="2700000"/>
              <a:chExt cx="1133640" cy="934920"/>
            </a:xfrm>
          </p:grpSpPr>
          <p:sp>
            <p:nvSpPr>
              <p:cNvPr id="1165" name="Google Shape;1165;p58"/>
              <p:cNvSpPr/>
              <p:nvPr/>
            </p:nvSpPr>
            <p:spPr>
              <a:xfrm>
                <a:off x="360000" y="3027240"/>
                <a:ext cx="567000" cy="607680"/>
              </a:xfrm>
              <a:custGeom>
                <a:rect b="b" l="l" r="r" t="t"/>
                <a:pathLst>
                  <a:path extrusionOk="0" h="1688" w="1575">
                    <a:moveTo>
                      <a:pt x="0" y="779"/>
                    </a:moveTo>
                    <a:lnTo>
                      <a:pt x="0" y="0"/>
                    </a:lnTo>
                    <a:lnTo>
                      <a:pt x="1575" y="909"/>
                    </a:lnTo>
                    <a:lnTo>
                      <a:pt x="1575" y="1688"/>
                    </a:lnTo>
                    <a:lnTo>
                      <a:pt x="0" y="779"/>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166" name="Google Shape;1166;p58"/>
              <p:cNvSpPr/>
              <p:nvPr/>
            </p:nvSpPr>
            <p:spPr>
              <a:xfrm>
                <a:off x="927000" y="3027240"/>
                <a:ext cx="566640" cy="607680"/>
              </a:xfrm>
              <a:custGeom>
                <a:rect b="b" l="l" r="r" t="t"/>
                <a:pathLst>
                  <a:path extrusionOk="0" h="1688" w="1574">
                    <a:moveTo>
                      <a:pt x="0" y="1688"/>
                    </a:moveTo>
                    <a:lnTo>
                      <a:pt x="0" y="909"/>
                    </a:lnTo>
                    <a:lnTo>
                      <a:pt x="1574" y="0"/>
                    </a:lnTo>
                    <a:lnTo>
                      <a:pt x="1574" y="779"/>
                    </a:lnTo>
                    <a:lnTo>
                      <a:pt x="0" y="1688"/>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167" name="Google Shape;1167;p58"/>
              <p:cNvSpPr/>
              <p:nvPr/>
            </p:nvSpPr>
            <p:spPr>
              <a:xfrm>
                <a:off x="360000" y="2700000"/>
                <a:ext cx="1133640" cy="654480"/>
              </a:xfrm>
              <a:custGeom>
                <a:rect b="b" l="l" r="r" t="t"/>
                <a:pathLst>
                  <a:path extrusionOk="0" h="1818" w="3149">
                    <a:moveTo>
                      <a:pt x="1575" y="1818"/>
                    </a:moveTo>
                    <a:lnTo>
                      <a:pt x="0" y="909"/>
                    </a:lnTo>
                    <a:lnTo>
                      <a:pt x="1575" y="0"/>
                    </a:lnTo>
                    <a:lnTo>
                      <a:pt x="3149" y="909"/>
                    </a:lnTo>
                    <a:lnTo>
                      <a:pt x="1575" y="1818"/>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168" name="Google Shape;1168;p58"/>
              <p:cNvSpPr/>
              <p:nvPr/>
            </p:nvSpPr>
            <p:spPr>
              <a:xfrm>
                <a:off x="360000" y="2700000"/>
                <a:ext cx="1133640" cy="934920"/>
              </a:xfrm>
              <a:custGeom>
                <a:rect b="b" l="l" r="r" t="t"/>
                <a:pathLst>
                  <a:path extrusionOk="0" h="2597" w="3149">
                    <a:moveTo>
                      <a:pt x="0" y="1688"/>
                    </a:moveTo>
                    <a:lnTo>
                      <a:pt x="0" y="909"/>
                    </a:lnTo>
                    <a:lnTo>
                      <a:pt x="1575" y="0"/>
                    </a:lnTo>
                    <a:lnTo>
                      <a:pt x="3149" y="909"/>
                    </a:lnTo>
                    <a:lnTo>
                      <a:pt x="3149" y="1688"/>
                    </a:lnTo>
                    <a:lnTo>
                      <a:pt x="1575" y="2597"/>
                    </a:lnTo>
                    <a:lnTo>
                      <a:pt x="0" y="1688"/>
                    </a:lnTo>
                    <a:close/>
                  </a:path>
                </a:pathLst>
              </a:custGeom>
              <a:noFill/>
              <a:ln cap="flat" cmpd="sng" w="14400">
                <a:solidFill>
                  <a:srgbClr val="000000"/>
                </a:solidFill>
                <a:prstDash val="solid"/>
                <a:round/>
                <a:headEnd len="sm" w="sm" type="none"/>
                <a:tailEnd len="sm" w="sm" type="none"/>
              </a:ln>
            </p:spPr>
          </p:sp>
          <p:sp>
            <p:nvSpPr>
              <p:cNvPr id="1169" name="Google Shape;1169;p58"/>
              <p:cNvSpPr/>
              <p:nvPr/>
            </p:nvSpPr>
            <p:spPr>
              <a:xfrm>
                <a:off x="522000" y="3003840"/>
                <a:ext cx="283320" cy="163440"/>
              </a:xfrm>
              <a:custGeom>
                <a:rect b="b" l="l" r="r" t="t"/>
                <a:pathLst>
                  <a:path extrusionOk="0" h="454" w="787">
                    <a:moveTo>
                      <a:pt x="112" y="130"/>
                    </a:moveTo>
                    <a:lnTo>
                      <a:pt x="675"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70" name="Google Shape;1170;p58"/>
              <p:cNvSpPr/>
              <p:nvPr/>
            </p:nvSpPr>
            <p:spPr>
              <a:xfrm>
                <a:off x="805320" y="30272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sp>
            <p:nvSpPr>
              <p:cNvPr id="1171" name="Google Shape;1171;p58"/>
              <p:cNvSpPr/>
              <p:nvPr/>
            </p:nvSpPr>
            <p:spPr>
              <a:xfrm>
                <a:off x="765000" y="2863440"/>
                <a:ext cx="283320" cy="163440"/>
              </a:xfrm>
              <a:custGeom>
                <a:rect b="b" l="l" r="r" t="t"/>
                <a:pathLst>
                  <a:path extrusionOk="0" h="454" w="787">
                    <a:moveTo>
                      <a:pt x="112" y="130"/>
                    </a:moveTo>
                    <a:lnTo>
                      <a:pt x="674"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72" name="Google Shape;1172;p58"/>
              <p:cNvSpPr/>
              <p:nvPr/>
            </p:nvSpPr>
            <p:spPr>
              <a:xfrm>
                <a:off x="1048680" y="28868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173" name="Google Shape;1173;p58"/>
          <p:cNvGrpSpPr/>
          <p:nvPr/>
        </p:nvGrpSpPr>
        <p:grpSpPr>
          <a:xfrm>
            <a:off x="1125360" y="3420000"/>
            <a:ext cx="1215000" cy="934920"/>
            <a:chOff x="1125360" y="3420000"/>
            <a:chExt cx="1215000" cy="934920"/>
          </a:xfrm>
        </p:grpSpPr>
        <p:sp>
          <p:nvSpPr>
            <p:cNvPr id="1174" name="Google Shape;1174;p58"/>
            <p:cNvSpPr/>
            <p:nvPr/>
          </p:nvSpPr>
          <p:spPr>
            <a:xfrm>
              <a:off x="1721880" y="3934080"/>
              <a:ext cx="618480" cy="397440"/>
            </a:xfrm>
            <a:custGeom>
              <a:rect b="b" l="l" r="r" t="t"/>
              <a:pathLst>
                <a:path extrusionOk="0" h="1104" w="1718">
                  <a:moveTo>
                    <a:pt x="0" y="1104"/>
                  </a:moveTo>
                  <a:cubicBezTo>
                    <a:pt x="441" y="1104"/>
                    <a:pt x="1575" y="584"/>
                    <a:pt x="1687" y="390"/>
                  </a:cubicBezTo>
                  <a:cubicBezTo>
                    <a:pt x="1799" y="195"/>
                    <a:pt x="1575" y="0"/>
                    <a:pt x="1463" y="0"/>
                  </a:cubicBezTo>
                  <a:cubicBezTo>
                    <a:pt x="1463" y="278"/>
                    <a:pt x="0" y="640"/>
                    <a:pt x="0" y="1104"/>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5" name="Google Shape;1175;p58"/>
            <p:cNvGrpSpPr/>
            <p:nvPr/>
          </p:nvGrpSpPr>
          <p:grpSpPr>
            <a:xfrm>
              <a:off x="1125360" y="3420000"/>
              <a:ext cx="1133640" cy="934920"/>
              <a:chOff x="1125360" y="3420000"/>
              <a:chExt cx="1133640" cy="934920"/>
            </a:xfrm>
          </p:grpSpPr>
          <p:sp>
            <p:nvSpPr>
              <p:cNvPr id="1176" name="Google Shape;1176;p58"/>
              <p:cNvSpPr/>
              <p:nvPr/>
            </p:nvSpPr>
            <p:spPr>
              <a:xfrm>
                <a:off x="1125360" y="3747240"/>
                <a:ext cx="567000" cy="607680"/>
              </a:xfrm>
              <a:custGeom>
                <a:rect b="b" l="l" r="r" t="t"/>
                <a:pathLst>
                  <a:path extrusionOk="0" h="1688" w="1575">
                    <a:moveTo>
                      <a:pt x="0" y="779"/>
                    </a:moveTo>
                    <a:lnTo>
                      <a:pt x="0" y="0"/>
                    </a:lnTo>
                    <a:lnTo>
                      <a:pt x="1575" y="909"/>
                    </a:lnTo>
                    <a:lnTo>
                      <a:pt x="1575" y="1688"/>
                    </a:lnTo>
                    <a:lnTo>
                      <a:pt x="0" y="779"/>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177" name="Google Shape;1177;p58"/>
              <p:cNvSpPr/>
              <p:nvPr/>
            </p:nvSpPr>
            <p:spPr>
              <a:xfrm>
                <a:off x="1692360" y="3747240"/>
                <a:ext cx="566640" cy="607680"/>
              </a:xfrm>
              <a:custGeom>
                <a:rect b="b" l="l" r="r" t="t"/>
                <a:pathLst>
                  <a:path extrusionOk="0" h="1688" w="1574">
                    <a:moveTo>
                      <a:pt x="0" y="1688"/>
                    </a:moveTo>
                    <a:lnTo>
                      <a:pt x="0" y="909"/>
                    </a:lnTo>
                    <a:lnTo>
                      <a:pt x="1574" y="0"/>
                    </a:lnTo>
                    <a:lnTo>
                      <a:pt x="1574" y="779"/>
                    </a:lnTo>
                    <a:lnTo>
                      <a:pt x="0" y="1688"/>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178" name="Google Shape;1178;p58"/>
              <p:cNvSpPr/>
              <p:nvPr/>
            </p:nvSpPr>
            <p:spPr>
              <a:xfrm>
                <a:off x="1125360" y="3420000"/>
                <a:ext cx="1133640" cy="654480"/>
              </a:xfrm>
              <a:custGeom>
                <a:rect b="b" l="l" r="r" t="t"/>
                <a:pathLst>
                  <a:path extrusionOk="0" h="1818" w="3149">
                    <a:moveTo>
                      <a:pt x="1575" y="1818"/>
                    </a:moveTo>
                    <a:lnTo>
                      <a:pt x="0" y="909"/>
                    </a:lnTo>
                    <a:lnTo>
                      <a:pt x="1575" y="0"/>
                    </a:lnTo>
                    <a:lnTo>
                      <a:pt x="3149" y="909"/>
                    </a:lnTo>
                    <a:lnTo>
                      <a:pt x="1575" y="1818"/>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179" name="Google Shape;1179;p58"/>
              <p:cNvSpPr/>
              <p:nvPr/>
            </p:nvSpPr>
            <p:spPr>
              <a:xfrm>
                <a:off x="1125360" y="3420000"/>
                <a:ext cx="1133640" cy="934920"/>
              </a:xfrm>
              <a:custGeom>
                <a:rect b="b" l="l" r="r" t="t"/>
                <a:pathLst>
                  <a:path extrusionOk="0" h="2597" w="3149">
                    <a:moveTo>
                      <a:pt x="0" y="1688"/>
                    </a:moveTo>
                    <a:lnTo>
                      <a:pt x="0" y="909"/>
                    </a:lnTo>
                    <a:lnTo>
                      <a:pt x="1575" y="0"/>
                    </a:lnTo>
                    <a:lnTo>
                      <a:pt x="3149" y="909"/>
                    </a:lnTo>
                    <a:lnTo>
                      <a:pt x="3149" y="1688"/>
                    </a:lnTo>
                    <a:lnTo>
                      <a:pt x="1575" y="2597"/>
                    </a:lnTo>
                    <a:lnTo>
                      <a:pt x="0" y="1688"/>
                    </a:lnTo>
                    <a:close/>
                  </a:path>
                </a:pathLst>
              </a:custGeom>
              <a:noFill/>
              <a:ln cap="flat" cmpd="sng" w="14400">
                <a:solidFill>
                  <a:srgbClr val="000000"/>
                </a:solidFill>
                <a:prstDash val="solid"/>
                <a:round/>
                <a:headEnd len="sm" w="sm" type="none"/>
                <a:tailEnd len="sm" w="sm" type="none"/>
              </a:ln>
            </p:spPr>
          </p:sp>
          <p:sp>
            <p:nvSpPr>
              <p:cNvPr id="1180" name="Google Shape;1180;p58"/>
              <p:cNvSpPr/>
              <p:nvPr/>
            </p:nvSpPr>
            <p:spPr>
              <a:xfrm>
                <a:off x="1287360" y="3723840"/>
                <a:ext cx="283320" cy="163440"/>
              </a:xfrm>
              <a:custGeom>
                <a:rect b="b" l="l" r="r" t="t"/>
                <a:pathLst>
                  <a:path extrusionOk="0" h="454" w="787">
                    <a:moveTo>
                      <a:pt x="112" y="130"/>
                    </a:moveTo>
                    <a:lnTo>
                      <a:pt x="675"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81" name="Google Shape;1181;p58"/>
              <p:cNvSpPr/>
              <p:nvPr/>
            </p:nvSpPr>
            <p:spPr>
              <a:xfrm>
                <a:off x="1570680" y="37472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sp>
            <p:nvSpPr>
              <p:cNvPr id="1182" name="Google Shape;1182;p58"/>
              <p:cNvSpPr/>
              <p:nvPr/>
            </p:nvSpPr>
            <p:spPr>
              <a:xfrm>
                <a:off x="1530360" y="3583440"/>
                <a:ext cx="283320" cy="163440"/>
              </a:xfrm>
              <a:custGeom>
                <a:rect b="b" l="l" r="r" t="t"/>
                <a:pathLst>
                  <a:path extrusionOk="0" h="454" w="787">
                    <a:moveTo>
                      <a:pt x="112" y="130"/>
                    </a:moveTo>
                    <a:lnTo>
                      <a:pt x="674"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83" name="Google Shape;1183;p58"/>
              <p:cNvSpPr/>
              <p:nvPr/>
            </p:nvSpPr>
            <p:spPr>
              <a:xfrm>
                <a:off x="1814040" y="36068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184" name="Google Shape;1184;p58"/>
          <p:cNvGrpSpPr/>
          <p:nvPr/>
        </p:nvGrpSpPr>
        <p:grpSpPr>
          <a:xfrm>
            <a:off x="1125360" y="3420000"/>
            <a:ext cx="1215000" cy="934920"/>
            <a:chOff x="1125360" y="3420000"/>
            <a:chExt cx="1215000" cy="934920"/>
          </a:xfrm>
        </p:grpSpPr>
        <p:sp>
          <p:nvSpPr>
            <p:cNvPr id="1185" name="Google Shape;1185;p58"/>
            <p:cNvSpPr/>
            <p:nvPr/>
          </p:nvSpPr>
          <p:spPr>
            <a:xfrm>
              <a:off x="1721880" y="3934080"/>
              <a:ext cx="618480" cy="397440"/>
            </a:xfrm>
            <a:custGeom>
              <a:rect b="b" l="l" r="r" t="t"/>
              <a:pathLst>
                <a:path extrusionOk="0" h="1104" w="1718">
                  <a:moveTo>
                    <a:pt x="0" y="1104"/>
                  </a:moveTo>
                  <a:cubicBezTo>
                    <a:pt x="441" y="1104"/>
                    <a:pt x="1575" y="584"/>
                    <a:pt x="1687" y="390"/>
                  </a:cubicBezTo>
                  <a:cubicBezTo>
                    <a:pt x="1799" y="195"/>
                    <a:pt x="1575" y="0"/>
                    <a:pt x="1463" y="0"/>
                  </a:cubicBezTo>
                  <a:cubicBezTo>
                    <a:pt x="1463" y="278"/>
                    <a:pt x="0" y="640"/>
                    <a:pt x="0" y="1104"/>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6" name="Google Shape;1186;p58"/>
            <p:cNvGrpSpPr/>
            <p:nvPr/>
          </p:nvGrpSpPr>
          <p:grpSpPr>
            <a:xfrm>
              <a:off x="1125360" y="3420000"/>
              <a:ext cx="1133640" cy="934920"/>
              <a:chOff x="1125360" y="3420000"/>
              <a:chExt cx="1133640" cy="934920"/>
            </a:xfrm>
          </p:grpSpPr>
          <p:sp>
            <p:nvSpPr>
              <p:cNvPr id="1187" name="Google Shape;1187;p58"/>
              <p:cNvSpPr/>
              <p:nvPr/>
            </p:nvSpPr>
            <p:spPr>
              <a:xfrm>
                <a:off x="1125360" y="3747240"/>
                <a:ext cx="567000" cy="607680"/>
              </a:xfrm>
              <a:custGeom>
                <a:rect b="b" l="l" r="r" t="t"/>
                <a:pathLst>
                  <a:path extrusionOk="0" h="1688" w="1575">
                    <a:moveTo>
                      <a:pt x="0" y="779"/>
                    </a:moveTo>
                    <a:lnTo>
                      <a:pt x="0" y="0"/>
                    </a:lnTo>
                    <a:lnTo>
                      <a:pt x="1575" y="909"/>
                    </a:lnTo>
                    <a:lnTo>
                      <a:pt x="1575" y="1688"/>
                    </a:lnTo>
                    <a:lnTo>
                      <a:pt x="0" y="779"/>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188" name="Google Shape;1188;p58"/>
              <p:cNvSpPr/>
              <p:nvPr/>
            </p:nvSpPr>
            <p:spPr>
              <a:xfrm>
                <a:off x="1692360" y="3747240"/>
                <a:ext cx="566640" cy="607680"/>
              </a:xfrm>
              <a:custGeom>
                <a:rect b="b" l="l" r="r" t="t"/>
                <a:pathLst>
                  <a:path extrusionOk="0" h="1688" w="1574">
                    <a:moveTo>
                      <a:pt x="0" y="1688"/>
                    </a:moveTo>
                    <a:lnTo>
                      <a:pt x="0" y="909"/>
                    </a:lnTo>
                    <a:lnTo>
                      <a:pt x="1574" y="0"/>
                    </a:lnTo>
                    <a:lnTo>
                      <a:pt x="1574" y="779"/>
                    </a:lnTo>
                    <a:lnTo>
                      <a:pt x="0" y="1688"/>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189" name="Google Shape;1189;p58"/>
              <p:cNvSpPr/>
              <p:nvPr/>
            </p:nvSpPr>
            <p:spPr>
              <a:xfrm>
                <a:off x="1125360" y="3420000"/>
                <a:ext cx="1133640" cy="654480"/>
              </a:xfrm>
              <a:custGeom>
                <a:rect b="b" l="l" r="r" t="t"/>
                <a:pathLst>
                  <a:path extrusionOk="0" h="1818" w="3149">
                    <a:moveTo>
                      <a:pt x="1575" y="1818"/>
                    </a:moveTo>
                    <a:lnTo>
                      <a:pt x="0" y="909"/>
                    </a:lnTo>
                    <a:lnTo>
                      <a:pt x="1575" y="0"/>
                    </a:lnTo>
                    <a:lnTo>
                      <a:pt x="3149" y="909"/>
                    </a:lnTo>
                    <a:lnTo>
                      <a:pt x="1575" y="1818"/>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190" name="Google Shape;1190;p58"/>
              <p:cNvSpPr/>
              <p:nvPr/>
            </p:nvSpPr>
            <p:spPr>
              <a:xfrm>
                <a:off x="1125360" y="3420000"/>
                <a:ext cx="1133640" cy="934920"/>
              </a:xfrm>
              <a:custGeom>
                <a:rect b="b" l="l" r="r" t="t"/>
                <a:pathLst>
                  <a:path extrusionOk="0" h="2597" w="3149">
                    <a:moveTo>
                      <a:pt x="0" y="1688"/>
                    </a:moveTo>
                    <a:lnTo>
                      <a:pt x="0" y="909"/>
                    </a:lnTo>
                    <a:lnTo>
                      <a:pt x="1575" y="0"/>
                    </a:lnTo>
                    <a:lnTo>
                      <a:pt x="3149" y="909"/>
                    </a:lnTo>
                    <a:lnTo>
                      <a:pt x="3149" y="1688"/>
                    </a:lnTo>
                    <a:lnTo>
                      <a:pt x="1575" y="2597"/>
                    </a:lnTo>
                    <a:lnTo>
                      <a:pt x="0" y="1688"/>
                    </a:lnTo>
                    <a:close/>
                  </a:path>
                </a:pathLst>
              </a:custGeom>
              <a:noFill/>
              <a:ln cap="flat" cmpd="sng" w="14400">
                <a:solidFill>
                  <a:srgbClr val="000000"/>
                </a:solidFill>
                <a:prstDash val="solid"/>
                <a:round/>
                <a:headEnd len="sm" w="sm" type="none"/>
                <a:tailEnd len="sm" w="sm" type="none"/>
              </a:ln>
            </p:spPr>
          </p:sp>
          <p:sp>
            <p:nvSpPr>
              <p:cNvPr id="1191" name="Google Shape;1191;p58"/>
              <p:cNvSpPr/>
              <p:nvPr/>
            </p:nvSpPr>
            <p:spPr>
              <a:xfrm>
                <a:off x="1287360" y="3723840"/>
                <a:ext cx="283320" cy="163440"/>
              </a:xfrm>
              <a:custGeom>
                <a:rect b="b" l="l" r="r" t="t"/>
                <a:pathLst>
                  <a:path extrusionOk="0" h="454" w="787">
                    <a:moveTo>
                      <a:pt x="112" y="130"/>
                    </a:moveTo>
                    <a:lnTo>
                      <a:pt x="675"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92" name="Google Shape;1192;p58"/>
              <p:cNvSpPr/>
              <p:nvPr/>
            </p:nvSpPr>
            <p:spPr>
              <a:xfrm>
                <a:off x="1570680" y="37472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sp>
            <p:nvSpPr>
              <p:cNvPr id="1193" name="Google Shape;1193;p58"/>
              <p:cNvSpPr/>
              <p:nvPr/>
            </p:nvSpPr>
            <p:spPr>
              <a:xfrm>
                <a:off x="1530360" y="3583440"/>
                <a:ext cx="283320" cy="163440"/>
              </a:xfrm>
              <a:custGeom>
                <a:rect b="b" l="l" r="r" t="t"/>
                <a:pathLst>
                  <a:path extrusionOk="0" h="454" w="787">
                    <a:moveTo>
                      <a:pt x="112" y="130"/>
                    </a:moveTo>
                    <a:lnTo>
                      <a:pt x="674"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194" name="Google Shape;1194;p58"/>
              <p:cNvSpPr/>
              <p:nvPr/>
            </p:nvSpPr>
            <p:spPr>
              <a:xfrm>
                <a:off x="1814040" y="36068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195" name="Google Shape;1195;p58"/>
          <p:cNvGrpSpPr/>
          <p:nvPr/>
        </p:nvGrpSpPr>
        <p:grpSpPr>
          <a:xfrm>
            <a:off x="1769040" y="1259640"/>
            <a:ext cx="1215000" cy="934920"/>
            <a:chOff x="1769040" y="1259640"/>
            <a:chExt cx="1215000" cy="934920"/>
          </a:xfrm>
        </p:grpSpPr>
        <p:sp>
          <p:nvSpPr>
            <p:cNvPr id="1196" name="Google Shape;1196;p58"/>
            <p:cNvSpPr/>
            <p:nvPr/>
          </p:nvSpPr>
          <p:spPr>
            <a:xfrm>
              <a:off x="2365560" y="1773720"/>
              <a:ext cx="618480" cy="397440"/>
            </a:xfrm>
            <a:custGeom>
              <a:rect b="b" l="l" r="r" t="t"/>
              <a:pathLst>
                <a:path extrusionOk="0" h="1104" w="1718">
                  <a:moveTo>
                    <a:pt x="0" y="1104"/>
                  </a:moveTo>
                  <a:cubicBezTo>
                    <a:pt x="441" y="1104"/>
                    <a:pt x="1575" y="584"/>
                    <a:pt x="1687" y="390"/>
                  </a:cubicBezTo>
                  <a:cubicBezTo>
                    <a:pt x="1799" y="195"/>
                    <a:pt x="1575" y="0"/>
                    <a:pt x="1463" y="0"/>
                  </a:cubicBezTo>
                  <a:cubicBezTo>
                    <a:pt x="1463" y="278"/>
                    <a:pt x="0" y="640"/>
                    <a:pt x="0" y="1104"/>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7" name="Google Shape;1197;p58"/>
            <p:cNvGrpSpPr/>
            <p:nvPr/>
          </p:nvGrpSpPr>
          <p:grpSpPr>
            <a:xfrm>
              <a:off x="1769040" y="1259640"/>
              <a:ext cx="1133640" cy="934920"/>
              <a:chOff x="1769040" y="1259640"/>
              <a:chExt cx="1133640" cy="934920"/>
            </a:xfrm>
          </p:grpSpPr>
          <p:sp>
            <p:nvSpPr>
              <p:cNvPr id="1198" name="Google Shape;1198;p58"/>
              <p:cNvSpPr/>
              <p:nvPr/>
            </p:nvSpPr>
            <p:spPr>
              <a:xfrm>
                <a:off x="1769040" y="1586880"/>
                <a:ext cx="567000" cy="607680"/>
              </a:xfrm>
              <a:custGeom>
                <a:rect b="b" l="l" r="r" t="t"/>
                <a:pathLst>
                  <a:path extrusionOk="0" h="1688" w="1575">
                    <a:moveTo>
                      <a:pt x="0" y="779"/>
                    </a:moveTo>
                    <a:lnTo>
                      <a:pt x="0" y="0"/>
                    </a:lnTo>
                    <a:lnTo>
                      <a:pt x="1575" y="909"/>
                    </a:lnTo>
                    <a:lnTo>
                      <a:pt x="1575" y="1688"/>
                    </a:lnTo>
                    <a:lnTo>
                      <a:pt x="0" y="779"/>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199" name="Google Shape;1199;p58"/>
              <p:cNvSpPr/>
              <p:nvPr/>
            </p:nvSpPr>
            <p:spPr>
              <a:xfrm>
                <a:off x="2336040" y="1586880"/>
                <a:ext cx="566640" cy="607680"/>
              </a:xfrm>
              <a:custGeom>
                <a:rect b="b" l="l" r="r" t="t"/>
                <a:pathLst>
                  <a:path extrusionOk="0" h="1688" w="1574">
                    <a:moveTo>
                      <a:pt x="0" y="1688"/>
                    </a:moveTo>
                    <a:lnTo>
                      <a:pt x="0" y="909"/>
                    </a:lnTo>
                    <a:lnTo>
                      <a:pt x="1574" y="0"/>
                    </a:lnTo>
                    <a:lnTo>
                      <a:pt x="1574" y="779"/>
                    </a:lnTo>
                    <a:lnTo>
                      <a:pt x="0" y="1688"/>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200" name="Google Shape;1200;p58"/>
              <p:cNvSpPr/>
              <p:nvPr/>
            </p:nvSpPr>
            <p:spPr>
              <a:xfrm>
                <a:off x="1769040" y="1259640"/>
                <a:ext cx="1133640" cy="654480"/>
              </a:xfrm>
              <a:custGeom>
                <a:rect b="b" l="l" r="r" t="t"/>
                <a:pathLst>
                  <a:path extrusionOk="0" h="1818" w="3149">
                    <a:moveTo>
                      <a:pt x="1575" y="1818"/>
                    </a:moveTo>
                    <a:lnTo>
                      <a:pt x="0" y="909"/>
                    </a:lnTo>
                    <a:lnTo>
                      <a:pt x="1575" y="0"/>
                    </a:lnTo>
                    <a:lnTo>
                      <a:pt x="3149" y="909"/>
                    </a:lnTo>
                    <a:lnTo>
                      <a:pt x="1575" y="1818"/>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201" name="Google Shape;1201;p58"/>
              <p:cNvSpPr/>
              <p:nvPr/>
            </p:nvSpPr>
            <p:spPr>
              <a:xfrm>
                <a:off x="1769040" y="1259640"/>
                <a:ext cx="1133640" cy="934920"/>
              </a:xfrm>
              <a:custGeom>
                <a:rect b="b" l="l" r="r" t="t"/>
                <a:pathLst>
                  <a:path extrusionOk="0" h="2597" w="3149">
                    <a:moveTo>
                      <a:pt x="0" y="1688"/>
                    </a:moveTo>
                    <a:lnTo>
                      <a:pt x="0" y="909"/>
                    </a:lnTo>
                    <a:lnTo>
                      <a:pt x="1575" y="0"/>
                    </a:lnTo>
                    <a:lnTo>
                      <a:pt x="3149" y="909"/>
                    </a:lnTo>
                    <a:lnTo>
                      <a:pt x="3149" y="1688"/>
                    </a:lnTo>
                    <a:lnTo>
                      <a:pt x="1575" y="2597"/>
                    </a:lnTo>
                    <a:lnTo>
                      <a:pt x="0" y="1688"/>
                    </a:lnTo>
                    <a:close/>
                  </a:path>
                </a:pathLst>
              </a:custGeom>
              <a:noFill/>
              <a:ln cap="flat" cmpd="sng" w="14400">
                <a:solidFill>
                  <a:srgbClr val="000000"/>
                </a:solidFill>
                <a:prstDash val="solid"/>
                <a:round/>
                <a:headEnd len="sm" w="sm" type="none"/>
                <a:tailEnd len="sm" w="sm" type="none"/>
              </a:ln>
            </p:spPr>
          </p:sp>
          <p:sp>
            <p:nvSpPr>
              <p:cNvPr id="1202" name="Google Shape;1202;p58"/>
              <p:cNvSpPr/>
              <p:nvPr/>
            </p:nvSpPr>
            <p:spPr>
              <a:xfrm>
                <a:off x="1931040" y="1563480"/>
                <a:ext cx="283320" cy="186480"/>
              </a:xfrm>
              <a:custGeom>
                <a:rect b="b" l="l" r="r" t="t"/>
                <a:pathLst>
                  <a:path extrusionOk="0" h="518" w="787">
                    <a:moveTo>
                      <a:pt x="112" y="148"/>
                    </a:moveTo>
                    <a:lnTo>
                      <a:pt x="675" y="518"/>
                    </a:lnTo>
                    <a:lnTo>
                      <a:pt x="787" y="444"/>
                    </a:lnTo>
                    <a:lnTo>
                      <a:pt x="224" y="74"/>
                    </a:lnTo>
                    <a:lnTo>
                      <a:pt x="337" y="0"/>
                    </a:lnTo>
                    <a:lnTo>
                      <a:pt x="0" y="0"/>
                    </a:lnTo>
                    <a:lnTo>
                      <a:pt x="0" y="222"/>
                    </a:lnTo>
                    <a:lnTo>
                      <a:pt x="112" y="148"/>
                    </a:lnTo>
                    <a:close/>
                  </a:path>
                </a:pathLst>
              </a:custGeom>
              <a:solidFill>
                <a:srgbClr val="FFFFFF"/>
              </a:solidFill>
              <a:ln cap="flat" cmpd="sng" w="14400">
                <a:solidFill>
                  <a:srgbClr val="FFFFFF"/>
                </a:solidFill>
                <a:prstDash val="solid"/>
                <a:round/>
                <a:headEnd len="sm" w="sm" type="none"/>
                <a:tailEnd len="sm" w="sm" type="none"/>
              </a:ln>
            </p:spPr>
          </p:sp>
          <p:sp>
            <p:nvSpPr>
              <p:cNvPr id="1203" name="Google Shape;1203;p58"/>
              <p:cNvSpPr/>
              <p:nvPr/>
            </p:nvSpPr>
            <p:spPr>
              <a:xfrm>
                <a:off x="2214360" y="158688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sp>
            <p:nvSpPr>
              <p:cNvPr id="1204" name="Google Shape;1204;p58"/>
              <p:cNvSpPr/>
              <p:nvPr/>
            </p:nvSpPr>
            <p:spPr>
              <a:xfrm>
                <a:off x="2174040" y="1423080"/>
                <a:ext cx="283320" cy="163440"/>
              </a:xfrm>
              <a:custGeom>
                <a:rect b="b" l="l" r="r" t="t"/>
                <a:pathLst>
                  <a:path extrusionOk="0" h="454" w="787">
                    <a:moveTo>
                      <a:pt x="112" y="130"/>
                    </a:moveTo>
                    <a:lnTo>
                      <a:pt x="674"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205" name="Google Shape;1205;p58"/>
              <p:cNvSpPr/>
              <p:nvPr/>
            </p:nvSpPr>
            <p:spPr>
              <a:xfrm>
                <a:off x="2457720" y="144648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206" name="Google Shape;1206;p58"/>
          <p:cNvGrpSpPr/>
          <p:nvPr/>
        </p:nvGrpSpPr>
        <p:grpSpPr>
          <a:xfrm>
            <a:off x="2205000" y="2700000"/>
            <a:ext cx="1215000" cy="934920"/>
            <a:chOff x="2205000" y="2700000"/>
            <a:chExt cx="1215000" cy="934920"/>
          </a:xfrm>
        </p:grpSpPr>
        <p:sp>
          <p:nvSpPr>
            <p:cNvPr id="1207" name="Google Shape;1207;p58"/>
            <p:cNvSpPr/>
            <p:nvPr/>
          </p:nvSpPr>
          <p:spPr>
            <a:xfrm>
              <a:off x="2801520" y="3214080"/>
              <a:ext cx="618480" cy="397440"/>
            </a:xfrm>
            <a:custGeom>
              <a:rect b="b" l="l" r="r" t="t"/>
              <a:pathLst>
                <a:path extrusionOk="0" h="1104" w="1718">
                  <a:moveTo>
                    <a:pt x="0" y="1104"/>
                  </a:moveTo>
                  <a:cubicBezTo>
                    <a:pt x="441" y="1104"/>
                    <a:pt x="1575" y="584"/>
                    <a:pt x="1687" y="390"/>
                  </a:cubicBezTo>
                  <a:cubicBezTo>
                    <a:pt x="1799" y="195"/>
                    <a:pt x="1575" y="0"/>
                    <a:pt x="1463" y="0"/>
                  </a:cubicBezTo>
                  <a:cubicBezTo>
                    <a:pt x="1463" y="278"/>
                    <a:pt x="0" y="640"/>
                    <a:pt x="0" y="1104"/>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8" name="Google Shape;1208;p58"/>
            <p:cNvGrpSpPr/>
            <p:nvPr/>
          </p:nvGrpSpPr>
          <p:grpSpPr>
            <a:xfrm>
              <a:off x="2205000" y="2700000"/>
              <a:ext cx="1133640" cy="934920"/>
              <a:chOff x="2205000" y="2700000"/>
              <a:chExt cx="1133640" cy="934920"/>
            </a:xfrm>
          </p:grpSpPr>
          <p:sp>
            <p:nvSpPr>
              <p:cNvPr id="1209" name="Google Shape;1209;p58"/>
              <p:cNvSpPr/>
              <p:nvPr/>
            </p:nvSpPr>
            <p:spPr>
              <a:xfrm>
                <a:off x="2205000" y="3027240"/>
                <a:ext cx="567000" cy="607680"/>
              </a:xfrm>
              <a:custGeom>
                <a:rect b="b" l="l" r="r" t="t"/>
                <a:pathLst>
                  <a:path extrusionOk="0" h="1688" w="1575">
                    <a:moveTo>
                      <a:pt x="0" y="779"/>
                    </a:moveTo>
                    <a:lnTo>
                      <a:pt x="0" y="0"/>
                    </a:lnTo>
                    <a:lnTo>
                      <a:pt x="1575" y="909"/>
                    </a:lnTo>
                    <a:lnTo>
                      <a:pt x="1575" y="1688"/>
                    </a:lnTo>
                    <a:lnTo>
                      <a:pt x="0" y="779"/>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210" name="Google Shape;1210;p58"/>
              <p:cNvSpPr/>
              <p:nvPr/>
            </p:nvSpPr>
            <p:spPr>
              <a:xfrm>
                <a:off x="2772000" y="3027240"/>
                <a:ext cx="566640" cy="607680"/>
              </a:xfrm>
              <a:custGeom>
                <a:rect b="b" l="l" r="r" t="t"/>
                <a:pathLst>
                  <a:path extrusionOk="0" h="1688" w="1574">
                    <a:moveTo>
                      <a:pt x="0" y="1688"/>
                    </a:moveTo>
                    <a:lnTo>
                      <a:pt x="0" y="909"/>
                    </a:lnTo>
                    <a:lnTo>
                      <a:pt x="1574" y="0"/>
                    </a:lnTo>
                    <a:lnTo>
                      <a:pt x="1574" y="779"/>
                    </a:lnTo>
                    <a:lnTo>
                      <a:pt x="0" y="1688"/>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211" name="Google Shape;1211;p58"/>
              <p:cNvSpPr/>
              <p:nvPr/>
            </p:nvSpPr>
            <p:spPr>
              <a:xfrm>
                <a:off x="2205000" y="2700000"/>
                <a:ext cx="1133640" cy="654480"/>
              </a:xfrm>
              <a:custGeom>
                <a:rect b="b" l="l" r="r" t="t"/>
                <a:pathLst>
                  <a:path extrusionOk="0" h="1818" w="3149">
                    <a:moveTo>
                      <a:pt x="1575" y="1818"/>
                    </a:moveTo>
                    <a:lnTo>
                      <a:pt x="0" y="909"/>
                    </a:lnTo>
                    <a:lnTo>
                      <a:pt x="1575" y="0"/>
                    </a:lnTo>
                    <a:lnTo>
                      <a:pt x="3149" y="909"/>
                    </a:lnTo>
                    <a:lnTo>
                      <a:pt x="1575" y="1818"/>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212" name="Google Shape;1212;p58"/>
              <p:cNvSpPr/>
              <p:nvPr/>
            </p:nvSpPr>
            <p:spPr>
              <a:xfrm>
                <a:off x="2205000" y="2700000"/>
                <a:ext cx="1133640" cy="934920"/>
              </a:xfrm>
              <a:custGeom>
                <a:rect b="b" l="l" r="r" t="t"/>
                <a:pathLst>
                  <a:path extrusionOk="0" h="2597" w="3149">
                    <a:moveTo>
                      <a:pt x="0" y="1688"/>
                    </a:moveTo>
                    <a:lnTo>
                      <a:pt x="0" y="909"/>
                    </a:lnTo>
                    <a:lnTo>
                      <a:pt x="1575" y="0"/>
                    </a:lnTo>
                    <a:lnTo>
                      <a:pt x="3149" y="909"/>
                    </a:lnTo>
                    <a:lnTo>
                      <a:pt x="3149" y="1688"/>
                    </a:lnTo>
                    <a:lnTo>
                      <a:pt x="1575" y="2597"/>
                    </a:lnTo>
                    <a:lnTo>
                      <a:pt x="0" y="1688"/>
                    </a:lnTo>
                    <a:close/>
                  </a:path>
                </a:pathLst>
              </a:custGeom>
              <a:noFill/>
              <a:ln cap="flat" cmpd="sng" w="14400">
                <a:solidFill>
                  <a:srgbClr val="000000"/>
                </a:solidFill>
                <a:prstDash val="solid"/>
                <a:round/>
                <a:headEnd len="sm" w="sm" type="none"/>
                <a:tailEnd len="sm" w="sm" type="none"/>
              </a:ln>
            </p:spPr>
          </p:sp>
          <p:sp>
            <p:nvSpPr>
              <p:cNvPr id="1213" name="Google Shape;1213;p58"/>
              <p:cNvSpPr/>
              <p:nvPr/>
            </p:nvSpPr>
            <p:spPr>
              <a:xfrm>
                <a:off x="2367000" y="3003840"/>
                <a:ext cx="283320" cy="186480"/>
              </a:xfrm>
              <a:custGeom>
                <a:rect b="b" l="l" r="r" t="t"/>
                <a:pathLst>
                  <a:path extrusionOk="0" h="518" w="787">
                    <a:moveTo>
                      <a:pt x="112" y="148"/>
                    </a:moveTo>
                    <a:lnTo>
                      <a:pt x="675" y="518"/>
                    </a:lnTo>
                    <a:lnTo>
                      <a:pt x="787" y="444"/>
                    </a:lnTo>
                    <a:lnTo>
                      <a:pt x="224" y="74"/>
                    </a:lnTo>
                    <a:lnTo>
                      <a:pt x="337" y="0"/>
                    </a:lnTo>
                    <a:lnTo>
                      <a:pt x="0" y="0"/>
                    </a:lnTo>
                    <a:lnTo>
                      <a:pt x="0" y="222"/>
                    </a:lnTo>
                    <a:lnTo>
                      <a:pt x="112" y="148"/>
                    </a:lnTo>
                    <a:close/>
                  </a:path>
                </a:pathLst>
              </a:custGeom>
              <a:solidFill>
                <a:srgbClr val="FFFFFF"/>
              </a:solidFill>
              <a:ln cap="flat" cmpd="sng" w="14400">
                <a:solidFill>
                  <a:srgbClr val="FFFFFF"/>
                </a:solidFill>
                <a:prstDash val="solid"/>
                <a:round/>
                <a:headEnd len="sm" w="sm" type="none"/>
                <a:tailEnd len="sm" w="sm" type="none"/>
              </a:ln>
            </p:spPr>
          </p:sp>
          <p:sp>
            <p:nvSpPr>
              <p:cNvPr id="1214" name="Google Shape;1214;p58"/>
              <p:cNvSpPr/>
              <p:nvPr/>
            </p:nvSpPr>
            <p:spPr>
              <a:xfrm>
                <a:off x="2650320" y="30272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sp>
            <p:nvSpPr>
              <p:cNvPr id="1215" name="Google Shape;1215;p58"/>
              <p:cNvSpPr/>
              <p:nvPr/>
            </p:nvSpPr>
            <p:spPr>
              <a:xfrm>
                <a:off x="2610000" y="2863440"/>
                <a:ext cx="283320" cy="163440"/>
              </a:xfrm>
              <a:custGeom>
                <a:rect b="b" l="l" r="r" t="t"/>
                <a:pathLst>
                  <a:path extrusionOk="0" h="454" w="787">
                    <a:moveTo>
                      <a:pt x="112" y="130"/>
                    </a:moveTo>
                    <a:lnTo>
                      <a:pt x="674" y="454"/>
                    </a:lnTo>
                    <a:lnTo>
                      <a:pt x="787" y="390"/>
                    </a:lnTo>
                    <a:lnTo>
                      <a:pt x="224" y="65"/>
                    </a:lnTo>
                    <a:lnTo>
                      <a:pt x="337" y="0"/>
                    </a:lnTo>
                    <a:lnTo>
                      <a:pt x="0" y="0"/>
                    </a:lnTo>
                    <a:lnTo>
                      <a:pt x="0" y="195"/>
                    </a:lnTo>
                    <a:lnTo>
                      <a:pt x="112" y="130"/>
                    </a:lnTo>
                    <a:close/>
                  </a:path>
                </a:pathLst>
              </a:custGeom>
              <a:solidFill>
                <a:srgbClr val="FFFFFF"/>
              </a:solidFill>
              <a:ln cap="flat" cmpd="sng" w="14400">
                <a:solidFill>
                  <a:srgbClr val="FFFFFF"/>
                </a:solidFill>
                <a:prstDash val="solid"/>
                <a:round/>
                <a:headEnd len="sm" w="sm" type="none"/>
                <a:tailEnd len="sm" w="sm" type="none"/>
              </a:ln>
            </p:spPr>
          </p:sp>
          <p:sp>
            <p:nvSpPr>
              <p:cNvPr id="1216" name="Google Shape;1216;p58"/>
              <p:cNvSpPr/>
              <p:nvPr/>
            </p:nvSpPr>
            <p:spPr>
              <a:xfrm>
                <a:off x="2893680" y="2886840"/>
                <a:ext cx="283320" cy="163440"/>
              </a:xfrm>
              <a:custGeom>
                <a:rect b="b" l="l" r="r" t="t"/>
                <a:pathLst>
                  <a:path extrusionOk="0" h="454" w="787">
                    <a:moveTo>
                      <a:pt x="561" y="390"/>
                    </a:moveTo>
                    <a:lnTo>
                      <a:pt x="449" y="454"/>
                    </a:lnTo>
                    <a:lnTo>
                      <a:pt x="787" y="454"/>
                    </a:lnTo>
                    <a:lnTo>
                      <a:pt x="787" y="260"/>
                    </a:lnTo>
                    <a:lnTo>
                      <a:pt x="674" y="325"/>
                    </a:lnTo>
                    <a:lnTo>
                      <a:pt x="112" y="0"/>
                    </a:lnTo>
                    <a:lnTo>
                      <a:pt x="0" y="65"/>
                    </a:lnTo>
                    <a:lnTo>
                      <a:pt x="561" y="390"/>
                    </a:lnTo>
                    <a:close/>
                  </a:path>
                </a:pathLst>
              </a:custGeom>
              <a:solidFill>
                <a:srgbClr val="FFFFFF"/>
              </a:solidFill>
              <a:ln cap="flat" cmpd="sng" w="14400">
                <a:solidFill>
                  <a:srgbClr val="FFFFFF"/>
                </a:solidFill>
                <a:prstDash val="solid"/>
                <a:round/>
                <a:headEnd len="sm" w="sm" type="none"/>
                <a:tailEnd len="sm" w="sm" type="none"/>
              </a:ln>
            </p:spPr>
          </p:sp>
        </p:grpSp>
      </p:grpSp>
      <p:sp>
        <p:nvSpPr>
          <p:cNvPr id="1217" name="Google Shape;1217;p58"/>
          <p:cNvSpPr/>
          <p:nvPr/>
        </p:nvSpPr>
        <p:spPr>
          <a:xfrm>
            <a:off x="2700000" y="1773720"/>
            <a:ext cx="2121840" cy="822240"/>
          </a:xfrm>
          <a:custGeom>
            <a:rect b="b" l="l" r="r" t="t"/>
            <a:pathLst>
              <a:path extrusionOk="0" fill="none" h="2284" w="5894">
                <a:moveTo>
                  <a:pt x="0" y="0"/>
                </a:moveTo>
                <a:lnTo>
                  <a:pt x="5894" y="2284"/>
                </a:lnTo>
              </a:path>
            </a:pathLst>
          </a:custGeom>
          <a:noFill/>
          <a:ln cap="flat" cmpd="sng" w="38150">
            <a:solidFill>
              <a:srgbClr val="808080"/>
            </a:solidFill>
            <a:prstDash val="lgDashDot"/>
            <a:round/>
            <a:headEnd len="sm" w="sm" type="none"/>
            <a:tailEnd len="med" w="med" type="triangle"/>
          </a:ln>
        </p:spPr>
      </p:sp>
      <p:sp>
        <p:nvSpPr>
          <p:cNvPr id="1218" name="Google Shape;1218;p58"/>
          <p:cNvSpPr/>
          <p:nvPr/>
        </p:nvSpPr>
        <p:spPr>
          <a:xfrm>
            <a:off x="1260000" y="1699200"/>
            <a:ext cx="3410640" cy="964440"/>
          </a:xfrm>
          <a:custGeom>
            <a:rect b="b" l="l" r="r" t="t"/>
            <a:pathLst>
              <a:path extrusionOk="0" fill="none" h="2679" w="9474">
                <a:moveTo>
                  <a:pt x="0" y="0"/>
                </a:moveTo>
                <a:lnTo>
                  <a:pt x="9474" y="2679"/>
                </a:lnTo>
              </a:path>
            </a:pathLst>
          </a:custGeom>
          <a:noFill/>
          <a:ln cap="flat" cmpd="sng" w="38150">
            <a:solidFill>
              <a:srgbClr val="808080"/>
            </a:solidFill>
            <a:prstDash val="lgDashDot"/>
            <a:round/>
            <a:headEnd len="sm" w="sm" type="none"/>
            <a:tailEnd len="med" w="med" type="triangle"/>
          </a:ln>
        </p:spPr>
      </p:sp>
      <p:sp>
        <p:nvSpPr>
          <p:cNvPr id="1219" name="Google Shape;1219;p58"/>
          <p:cNvSpPr/>
          <p:nvPr/>
        </p:nvSpPr>
        <p:spPr>
          <a:xfrm>
            <a:off x="2160000" y="2494080"/>
            <a:ext cx="2501280" cy="285840"/>
          </a:xfrm>
          <a:custGeom>
            <a:rect b="b" l="l" r="r" t="t"/>
            <a:pathLst>
              <a:path extrusionOk="0" fill="none" h="794" w="6948">
                <a:moveTo>
                  <a:pt x="0" y="0"/>
                </a:moveTo>
                <a:lnTo>
                  <a:pt x="6948" y="794"/>
                </a:lnTo>
              </a:path>
            </a:pathLst>
          </a:custGeom>
          <a:noFill/>
          <a:ln cap="flat" cmpd="sng" w="38150">
            <a:solidFill>
              <a:srgbClr val="808080"/>
            </a:solidFill>
            <a:prstDash val="lgDashDot"/>
            <a:round/>
            <a:headEnd len="sm" w="sm" type="none"/>
            <a:tailEnd len="med" w="med" type="triangle"/>
          </a:ln>
        </p:spPr>
      </p:sp>
      <p:sp>
        <p:nvSpPr>
          <p:cNvPr id="1220" name="Google Shape;1220;p58"/>
          <p:cNvSpPr/>
          <p:nvPr/>
        </p:nvSpPr>
        <p:spPr>
          <a:xfrm>
            <a:off x="1260000" y="2874240"/>
            <a:ext cx="3391920" cy="176040"/>
          </a:xfrm>
          <a:custGeom>
            <a:rect b="b" l="l" r="r" t="t"/>
            <a:pathLst>
              <a:path extrusionOk="0" fill="none" h="489" w="9422">
                <a:moveTo>
                  <a:pt x="0" y="489"/>
                </a:moveTo>
                <a:lnTo>
                  <a:pt x="9422" y="0"/>
                </a:lnTo>
              </a:path>
            </a:pathLst>
          </a:custGeom>
          <a:noFill/>
          <a:ln cap="flat" cmpd="sng" w="38150">
            <a:solidFill>
              <a:srgbClr val="808080"/>
            </a:solidFill>
            <a:prstDash val="lgDashDot"/>
            <a:round/>
            <a:headEnd len="sm" w="sm" type="none"/>
            <a:tailEnd len="med" w="med" type="triangle"/>
          </a:ln>
        </p:spPr>
      </p:sp>
      <p:sp>
        <p:nvSpPr>
          <p:cNvPr id="1221" name="Google Shape;1221;p58"/>
          <p:cNvSpPr/>
          <p:nvPr/>
        </p:nvSpPr>
        <p:spPr>
          <a:xfrm>
            <a:off x="2772000" y="3026880"/>
            <a:ext cx="1870560" cy="212760"/>
          </a:xfrm>
          <a:custGeom>
            <a:rect b="b" l="l" r="r" t="t"/>
            <a:pathLst>
              <a:path extrusionOk="0" fill="none" h="591" w="5196">
                <a:moveTo>
                  <a:pt x="0" y="591"/>
                </a:moveTo>
                <a:lnTo>
                  <a:pt x="5196" y="0"/>
                </a:lnTo>
              </a:path>
            </a:pathLst>
          </a:custGeom>
          <a:noFill/>
          <a:ln cap="flat" cmpd="sng" w="38150">
            <a:solidFill>
              <a:srgbClr val="808080"/>
            </a:solidFill>
            <a:prstDash val="lgDashDot"/>
            <a:round/>
            <a:headEnd len="sm" w="sm" type="none"/>
            <a:tailEnd len="med" w="med" type="triangle"/>
          </a:ln>
        </p:spPr>
      </p:sp>
      <p:sp>
        <p:nvSpPr>
          <p:cNvPr id="1222" name="Google Shape;1222;p58"/>
          <p:cNvSpPr/>
          <p:nvPr/>
        </p:nvSpPr>
        <p:spPr>
          <a:xfrm>
            <a:off x="1854000" y="3211200"/>
            <a:ext cx="2891880" cy="568440"/>
          </a:xfrm>
          <a:custGeom>
            <a:rect b="b" l="l" r="r" t="t"/>
            <a:pathLst>
              <a:path extrusionOk="0" fill="none" h="1579" w="8033">
                <a:moveTo>
                  <a:pt x="0" y="1579"/>
                </a:moveTo>
                <a:lnTo>
                  <a:pt x="8033" y="0"/>
                </a:lnTo>
              </a:path>
            </a:pathLst>
          </a:custGeom>
          <a:noFill/>
          <a:ln cap="flat" cmpd="sng" w="38150">
            <a:solidFill>
              <a:srgbClr val="808080"/>
            </a:solidFill>
            <a:prstDash val="lgDashDot"/>
            <a:round/>
            <a:headEnd len="sm" w="sm" type="none"/>
            <a:tailEnd len="med" w="med" type="triangle"/>
          </a:ln>
        </p:spPr>
      </p:sp>
      <p:pic>
        <p:nvPicPr>
          <p:cNvPr id="1223" name="Google Shape;1223;p58"/>
          <p:cNvPicPr preferRelativeResize="0"/>
          <p:nvPr/>
        </p:nvPicPr>
        <p:blipFill rotWithShape="1">
          <a:blip r:embed="rId3">
            <a:alphaModFix/>
          </a:blip>
          <a:srcRect b="0" l="0" r="0" t="0"/>
          <a:stretch/>
        </p:blipFill>
        <p:spPr>
          <a:xfrm>
            <a:off x="3600000" y="3309480"/>
            <a:ext cx="1440000" cy="1910160"/>
          </a:xfrm>
          <a:prstGeom prst="rect">
            <a:avLst/>
          </a:prstGeom>
          <a:noFill/>
          <a:ln>
            <a:noFill/>
          </a:ln>
        </p:spPr>
      </p:pic>
      <p:grpSp>
        <p:nvGrpSpPr>
          <p:cNvPr id="1224" name="Google Shape;1224;p58"/>
          <p:cNvGrpSpPr/>
          <p:nvPr/>
        </p:nvGrpSpPr>
        <p:grpSpPr>
          <a:xfrm>
            <a:off x="5076000" y="3009240"/>
            <a:ext cx="1338480" cy="1775520"/>
            <a:chOff x="5076000" y="3009240"/>
            <a:chExt cx="1338480" cy="1775520"/>
          </a:xfrm>
        </p:grpSpPr>
        <p:pic>
          <p:nvPicPr>
            <p:cNvPr id="1225" name="Google Shape;1225;p58"/>
            <p:cNvPicPr preferRelativeResize="0"/>
            <p:nvPr/>
          </p:nvPicPr>
          <p:blipFill rotWithShape="1">
            <a:blip r:embed="rId4">
              <a:alphaModFix/>
            </a:blip>
            <a:srcRect b="0" l="0" r="0" t="0"/>
            <a:stretch/>
          </p:blipFill>
          <p:spPr>
            <a:xfrm>
              <a:off x="5076000" y="3009240"/>
              <a:ext cx="1338480" cy="1775520"/>
            </a:xfrm>
            <a:prstGeom prst="rect">
              <a:avLst/>
            </a:prstGeom>
            <a:noFill/>
            <a:ln>
              <a:noFill/>
            </a:ln>
          </p:spPr>
        </p:pic>
        <p:pic>
          <p:nvPicPr>
            <p:cNvPr id="1226" name="Google Shape;1226;p58"/>
            <p:cNvPicPr preferRelativeResize="0"/>
            <p:nvPr/>
          </p:nvPicPr>
          <p:blipFill rotWithShape="1">
            <a:blip r:embed="rId5">
              <a:alphaModFix/>
            </a:blip>
            <a:srcRect b="0" l="0" r="0" t="0"/>
            <a:stretch/>
          </p:blipFill>
          <p:spPr>
            <a:xfrm>
              <a:off x="5382000" y="3203640"/>
              <a:ext cx="731880" cy="731880"/>
            </a:xfrm>
            <a:prstGeom prst="rect">
              <a:avLst/>
            </a:prstGeom>
            <a:noFill/>
            <a:ln>
              <a:noFill/>
            </a:ln>
          </p:spPr>
        </p:pic>
      </p:grpSp>
      <p:pic>
        <p:nvPicPr>
          <p:cNvPr id="1227" name="Google Shape;1227;p58"/>
          <p:cNvPicPr preferRelativeResize="0"/>
          <p:nvPr/>
        </p:nvPicPr>
        <p:blipFill rotWithShape="1">
          <a:blip r:embed="rId6">
            <a:alphaModFix/>
          </a:blip>
          <a:srcRect b="0" l="0" r="0" t="0"/>
          <a:stretch/>
        </p:blipFill>
        <p:spPr>
          <a:xfrm rot="-613800">
            <a:off x="4567680" y="1307880"/>
            <a:ext cx="1287720" cy="1287360"/>
          </a:xfrm>
          <a:prstGeom prst="rect">
            <a:avLst/>
          </a:prstGeom>
          <a:noFill/>
          <a:ln>
            <a:noFill/>
          </a:ln>
        </p:spPr>
      </p:pic>
      <p:sp>
        <p:nvSpPr>
          <p:cNvPr id="1228" name="Google Shape;1228;p5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9">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41"/>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Network Telemetry</a:t>
            </a:r>
            <a:endParaRPr b="1" sz="4000" strike="noStrike">
              <a:latin typeface="Arial"/>
              <a:ea typeface="Arial"/>
              <a:cs typeface="Arial"/>
              <a:sym typeface="Arial"/>
            </a:endParaRPr>
          </a:p>
        </p:txBody>
      </p:sp>
      <p:sp>
        <p:nvSpPr>
          <p:cNvPr id="236" name="Google Shape;236;p41"/>
          <p:cNvSpPr txBox="1"/>
          <p:nvPr>
            <p:ph idx="4294967295" type="body"/>
          </p:nvPr>
        </p:nvSpPr>
        <p:spPr>
          <a:xfrm>
            <a:off x="504000" y="1002240"/>
            <a:ext cx="2920680" cy="65376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i="0" lang="en-GB" sz="3200" u="none" cap="none" strike="noStrike">
                <a:latin typeface="Arial"/>
                <a:ea typeface="Arial"/>
                <a:cs typeface="Arial"/>
                <a:sym typeface="Arial"/>
              </a:rPr>
              <a:t>Monitoring</a:t>
            </a:r>
            <a:endParaRPr b="0" i="0" sz="3200" u="none" cap="none" strike="noStrike">
              <a:latin typeface="Arial"/>
              <a:ea typeface="Arial"/>
              <a:cs typeface="Arial"/>
              <a:sym typeface="Arial"/>
            </a:endParaRPr>
          </a:p>
        </p:txBody>
      </p:sp>
      <p:sp>
        <p:nvSpPr>
          <p:cNvPr id="237" name="Google Shape;237;p41"/>
          <p:cNvSpPr txBox="1"/>
          <p:nvPr>
            <p:ph idx="4294967295" type="body"/>
          </p:nvPr>
        </p:nvSpPr>
        <p:spPr>
          <a:xfrm>
            <a:off x="6602040" y="1470240"/>
            <a:ext cx="2920680" cy="65376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1440"/>
              <a:buFont typeface="Noto Sans Symbols"/>
              <a:buChar char="●"/>
            </a:pPr>
            <a:r>
              <a:rPr b="0" i="0" lang="en-GB" sz="3200" u="none" cap="none" strike="noStrike">
                <a:latin typeface="Arial"/>
                <a:ea typeface="Arial"/>
                <a:cs typeface="Arial"/>
                <a:sym typeface="Arial"/>
              </a:rPr>
              <a:t>Collection</a:t>
            </a:r>
            <a:endParaRPr b="0" i="0" sz="3200" u="none" cap="none" strike="noStrike">
              <a:latin typeface="Arial"/>
              <a:ea typeface="Arial"/>
              <a:cs typeface="Arial"/>
              <a:sym typeface="Arial"/>
            </a:endParaRPr>
          </a:p>
        </p:txBody>
      </p:sp>
      <p:grpSp>
        <p:nvGrpSpPr>
          <p:cNvPr id="238" name="Google Shape;238;p41"/>
          <p:cNvGrpSpPr/>
          <p:nvPr/>
        </p:nvGrpSpPr>
        <p:grpSpPr>
          <a:xfrm>
            <a:off x="6913800" y="2196000"/>
            <a:ext cx="2229840" cy="1557720"/>
            <a:chOff x="6913800" y="2196000"/>
            <a:chExt cx="2229840" cy="1557720"/>
          </a:xfrm>
        </p:grpSpPr>
        <p:sp>
          <p:nvSpPr>
            <p:cNvPr id="239" name="Google Shape;239;p41"/>
            <p:cNvSpPr/>
            <p:nvPr/>
          </p:nvSpPr>
          <p:spPr>
            <a:xfrm>
              <a:off x="8120880" y="3091320"/>
              <a:ext cx="1022760" cy="662400"/>
            </a:xfrm>
            <a:custGeom>
              <a:rect b="b" l="l" r="r" t="t"/>
              <a:pathLst>
                <a:path extrusionOk="0" h="1840" w="2841">
                  <a:moveTo>
                    <a:pt x="2" y="1840"/>
                  </a:moveTo>
                  <a:cubicBezTo>
                    <a:pt x="238" y="1840"/>
                    <a:pt x="2841" y="697"/>
                    <a:pt x="2841" y="348"/>
                  </a:cubicBezTo>
                  <a:cubicBezTo>
                    <a:pt x="2841" y="0"/>
                    <a:pt x="2476" y="0"/>
                    <a:pt x="2239" y="0"/>
                  </a:cubicBezTo>
                  <a:cubicBezTo>
                    <a:pt x="2239" y="149"/>
                    <a:pt x="-84" y="746"/>
                    <a:pt x="2" y="1840"/>
                  </a:cubicBez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 name="Google Shape;240;p41"/>
            <p:cNvGrpSpPr/>
            <p:nvPr/>
          </p:nvGrpSpPr>
          <p:grpSpPr>
            <a:xfrm>
              <a:off x="6913800" y="2196000"/>
              <a:ext cx="2075400" cy="1557720"/>
              <a:chOff x="6913800" y="2196000"/>
              <a:chExt cx="2075400" cy="1557720"/>
            </a:xfrm>
          </p:grpSpPr>
          <p:sp>
            <p:nvSpPr>
              <p:cNvPr id="241" name="Google Shape;241;p41"/>
              <p:cNvSpPr/>
              <p:nvPr/>
            </p:nvSpPr>
            <p:spPr>
              <a:xfrm>
                <a:off x="6975720" y="2733120"/>
                <a:ext cx="1083960" cy="984600"/>
              </a:xfrm>
              <a:custGeom>
                <a:rect b="b" l="l" r="r" t="t"/>
                <a:pathLst>
                  <a:path extrusionOk="0" h="2735" w="3011">
                    <a:moveTo>
                      <a:pt x="0" y="995"/>
                    </a:moveTo>
                    <a:lnTo>
                      <a:pt x="0" y="0"/>
                    </a:lnTo>
                    <a:lnTo>
                      <a:pt x="3011" y="1741"/>
                    </a:lnTo>
                    <a:lnTo>
                      <a:pt x="3011" y="2735"/>
                    </a:lnTo>
                    <a:lnTo>
                      <a:pt x="0" y="995"/>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242" name="Google Shape;242;p41"/>
              <p:cNvSpPr/>
              <p:nvPr/>
            </p:nvSpPr>
            <p:spPr>
              <a:xfrm>
                <a:off x="8059680" y="2822760"/>
                <a:ext cx="929160" cy="895320"/>
              </a:xfrm>
              <a:custGeom>
                <a:rect b="b" l="l" r="r" t="t"/>
                <a:pathLst>
                  <a:path extrusionOk="0" h="2487" w="2581">
                    <a:moveTo>
                      <a:pt x="0" y="2487"/>
                    </a:moveTo>
                    <a:lnTo>
                      <a:pt x="0" y="1492"/>
                    </a:lnTo>
                    <a:lnTo>
                      <a:pt x="2581" y="0"/>
                    </a:lnTo>
                    <a:lnTo>
                      <a:pt x="2581" y="995"/>
                    </a:lnTo>
                    <a:lnTo>
                      <a:pt x="0" y="2487"/>
                    </a:lnTo>
                    <a:close/>
                  </a:path>
                </a:pathLst>
              </a:custGeom>
              <a:gradFill>
                <a:gsLst>
                  <a:gs pos="0">
                    <a:srgbClr val="999999"/>
                  </a:gs>
                  <a:gs pos="100000">
                    <a:srgbClr val="333333"/>
                  </a:gs>
                </a:gsLst>
                <a:path path="circle">
                  <a:fillToRect b="100%" r="100%"/>
                </a:path>
                <a:tileRect l="-100%" t="-100%"/>
              </a:gradFill>
              <a:ln cap="flat" cmpd="sng" w="14400">
                <a:solidFill>
                  <a:srgbClr val="B2B2B2"/>
                </a:solidFill>
                <a:prstDash val="solid"/>
                <a:round/>
                <a:headEnd len="sm" w="sm" type="none"/>
                <a:tailEnd len="sm" w="sm" type="none"/>
              </a:ln>
            </p:spPr>
          </p:sp>
          <p:sp>
            <p:nvSpPr>
              <p:cNvPr id="243" name="Google Shape;243;p41"/>
              <p:cNvSpPr/>
              <p:nvPr/>
            </p:nvSpPr>
            <p:spPr>
              <a:xfrm>
                <a:off x="6975720" y="2196000"/>
                <a:ext cx="2013480" cy="1163520"/>
              </a:xfrm>
              <a:custGeom>
                <a:rect b="b" l="l" r="r" t="t"/>
                <a:pathLst>
                  <a:path extrusionOk="0" h="3232" w="5593">
                    <a:moveTo>
                      <a:pt x="3011" y="3232"/>
                    </a:moveTo>
                    <a:lnTo>
                      <a:pt x="0" y="1492"/>
                    </a:lnTo>
                    <a:lnTo>
                      <a:pt x="2581" y="0"/>
                    </a:lnTo>
                    <a:lnTo>
                      <a:pt x="5593" y="1741"/>
                    </a:lnTo>
                    <a:lnTo>
                      <a:pt x="3011" y="3232"/>
                    </a:lnTo>
                    <a:close/>
                  </a:path>
                </a:pathLst>
              </a:custGeom>
              <a:gradFill>
                <a:gsLst>
                  <a:gs pos="0">
                    <a:srgbClr val="333333"/>
                  </a:gs>
                  <a:gs pos="10000">
                    <a:srgbClr val="333333"/>
                  </a:gs>
                  <a:gs pos="100000">
                    <a:srgbClr val="999999"/>
                  </a:gs>
                </a:gsLst>
                <a:lin ang="5400000" scaled="0"/>
              </a:gradFill>
              <a:ln cap="flat" cmpd="sng" w="14400">
                <a:solidFill>
                  <a:srgbClr val="B2B2B2"/>
                </a:solidFill>
                <a:prstDash val="solid"/>
                <a:round/>
                <a:headEnd len="sm" w="sm" type="none"/>
                <a:tailEnd len="sm" w="sm" type="none"/>
              </a:ln>
            </p:spPr>
          </p:sp>
          <p:cxnSp>
            <p:nvCxnSpPr>
              <p:cNvPr id="244" name="Google Shape;244;p41"/>
              <p:cNvCxnSpPr/>
              <p:nvPr/>
            </p:nvCxnSpPr>
            <p:spPr>
              <a:xfrm>
                <a:off x="7347600" y="3019680"/>
                <a:ext cx="0" cy="214920"/>
              </a:xfrm>
              <a:prstGeom prst="straightConnector1">
                <a:avLst/>
              </a:prstGeom>
              <a:noFill/>
              <a:ln cap="flat" cmpd="sng" w="14400">
                <a:solidFill>
                  <a:srgbClr val="999999"/>
                </a:solidFill>
                <a:prstDash val="solid"/>
                <a:round/>
                <a:headEnd len="sm" w="sm" type="none"/>
                <a:tailEnd len="sm" w="sm" type="none"/>
              </a:ln>
            </p:spPr>
          </p:cxnSp>
          <p:cxnSp>
            <p:nvCxnSpPr>
              <p:cNvPr id="245" name="Google Shape;245;p41"/>
              <p:cNvCxnSpPr/>
              <p:nvPr/>
            </p:nvCxnSpPr>
            <p:spPr>
              <a:xfrm rot="10800000">
                <a:off x="7533360" y="3191400"/>
                <a:ext cx="495720" cy="286560"/>
              </a:xfrm>
              <a:prstGeom prst="straightConnector1">
                <a:avLst/>
              </a:prstGeom>
              <a:noFill/>
              <a:ln cap="flat" cmpd="sng" w="14400">
                <a:solidFill>
                  <a:srgbClr val="B2B2B2"/>
                </a:solidFill>
                <a:prstDash val="solid"/>
                <a:round/>
                <a:headEnd len="sm" w="sm" type="none"/>
                <a:tailEnd len="sm" w="sm" type="none"/>
              </a:ln>
            </p:spPr>
          </p:cxnSp>
          <p:cxnSp>
            <p:nvCxnSpPr>
              <p:cNvPr id="246" name="Google Shape;246;p41"/>
              <p:cNvCxnSpPr/>
              <p:nvPr/>
            </p:nvCxnSpPr>
            <p:spPr>
              <a:xfrm>
                <a:off x="7530480" y="3126960"/>
                <a:ext cx="0" cy="71640"/>
              </a:xfrm>
              <a:prstGeom prst="straightConnector1">
                <a:avLst/>
              </a:prstGeom>
              <a:noFill/>
              <a:ln cap="flat" cmpd="sng" w="14400">
                <a:solidFill>
                  <a:srgbClr val="B2B2B2"/>
                </a:solidFill>
                <a:prstDash val="solid"/>
                <a:round/>
                <a:headEnd len="sm" w="sm" type="none"/>
                <a:tailEnd len="sm" w="sm" type="none"/>
              </a:ln>
            </p:spPr>
          </p:cxnSp>
          <p:cxnSp>
            <p:nvCxnSpPr>
              <p:cNvPr id="247" name="Google Shape;247;p41"/>
              <p:cNvCxnSpPr/>
              <p:nvPr/>
            </p:nvCxnSpPr>
            <p:spPr>
              <a:xfrm>
                <a:off x="8026200" y="3413520"/>
                <a:ext cx="0" cy="71640"/>
              </a:xfrm>
              <a:prstGeom prst="straightConnector1">
                <a:avLst/>
              </a:prstGeom>
              <a:noFill/>
              <a:ln cap="flat" cmpd="sng" w="14400">
                <a:solidFill>
                  <a:srgbClr val="666666"/>
                </a:solidFill>
                <a:prstDash val="solid"/>
                <a:round/>
                <a:headEnd len="sm" w="sm" type="none"/>
                <a:tailEnd len="sm" w="sm" type="none"/>
              </a:ln>
            </p:spPr>
          </p:cxnSp>
          <p:cxnSp>
            <p:nvCxnSpPr>
              <p:cNvPr id="248" name="Google Shape;248;p41"/>
              <p:cNvCxnSpPr/>
              <p:nvPr/>
            </p:nvCxnSpPr>
            <p:spPr>
              <a:xfrm rot="10800000">
                <a:off x="7530480" y="3126960"/>
                <a:ext cx="495720" cy="286560"/>
              </a:xfrm>
              <a:prstGeom prst="straightConnector1">
                <a:avLst/>
              </a:prstGeom>
              <a:noFill/>
              <a:ln cap="flat" cmpd="sng" w="14400">
                <a:solidFill>
                  <a:srgbClr val="666666"/>
                </a:solidFill>
                <a:prstDash val="solid"/>
                <a:round/>
                <a:headEnd len="sm" w="sm" type="none"/>
                <a:tailEnd len="sm" w="sm" type="none"/>
              </a:ln>
            </p:spPr>
          </p:cxnSp>
          <p:sp>
            <p:nvSpPr>
              <p:cNvPr id="249" name="Google Shape;249;p41"/>
              <p:cNvSpPr/>
              <p:nvPr/>
            </p:nvSpPr>
            <p:spPr>
              <a:xfrm>
                <a:off x="7409520" y="3055320"/>
                <a:ext cx="61920" cy="107640"/>
              </a:xfrm>
              <a:custGeom>
                <a:rect b="b" l="l" r="r" t="t"/>
                <a:pathLst>
                  <a:path extrusionOk="0" h="299" w="172">
                    <a:moveTo>
                      <a:pt x="0" y="199"/>
                    </a:moveTo>
                    <a:lnTo>
                      <a:pt x="0" y="0"/>
                    </a:lnTo>
                    <a:lnTo>
                      <a:pt x="172" y="100"/>
                    </a:lnTo>
                    <a:lnTo>
                      <a:pt x="172" y="299"/>
                    </a:lnTo>
                    <a:lnTo>
                      <a:pt x="0" y="199"/>
                    </a:lnTo>
                    <a:close/>
                  </a:path>
                </a:pathLst>
              </a:custGeom>
              <a:solidFill>
                <a:srgbClr val="39B54A"/>
              </a:solidFill>
              <a:ln cap="flat" cmpd="sng" w="14400">
                <a:solidFill>
                  <a:srgbClr val="666666"/>
                </a:solidFill>
                <a:prstDash val="solid"/>
                <a:round/>
                <a:headEnd len="sm" w="sm" type="none"/>
                <a:tailEnd len="sm" w="sm" type="none"/>
              </a:ln>
            </p:spPr>
          </p:sp>
          <p:cxnSp>
            <p:nvCxnSpPr>
              <p:cNvPr id="250" name="Google Shape;250;p41"/>
              <p:cNvCxnSpPr/>
              <p:nvPr/>
            </p:nvCxnSpPr>
            <p:spPr>
              <a:xfrm>
                <a:off x="7285680" y="2983680"/>
                <a:ext cx="0" cy="214920"/>
              </a:xfrm>
              <a:prstGeom prst="straightConnector1">
                <a:avLst/>
              </a:prstGeom>
              <a:noFill/>
              <a:ln cap="flat" cmpd="sng" w="14400">
                <a:solidFill>
                  <a:srgbClr val="999999"/>
                </a:solidFill>
                <a:prstDash val="solid"/>
                <a:round/>
                <a:headEnd len="sm" w="sm" type="none"/>
                <a:tailEnd len="sm" w="sm" type="none"/>
              </a:ln>
            </p:spPr>
          </p:cxnSp>
          <p:cxnSp>
            <p:nvCxnSpPr>
              <p:cNvPr id="251" name="Google Shape;251;p41"/>
              <p:cNvCxnSpPr/>
              <p:nvPr/>
            </p:nvCxnSpPr>
            <p:spPr>
              <a:xfrm>
                <a:off x="7223760" y="2948040"/>
                <a:ext cx="0" cy="214920"/>
              </a:xfrm>
              <a:prstGeom prst="straightConnector1">
                <a:avLst/>
              </a:prstGeom>
              <a:noFill/>
              <a:ln cap="flat" cmpd="sng" w="14400">
                <a:solidFill>
                  <a:srgbClr val="999999"/>
                </a:solidFill>
                <a:prstDash val="solid"/>
                <a:round/>
                <a:headEnd len="sm" w="sm" type="none"/>
                <a:tailEnd len="sm" w="sm" type="none"/>
              </a:ln>
            </p:spPr>
          </p:cxnSp>
          <p:cxnSp>
            <p:nvCxnSpPr>
              <p:cNvPr id="252" name="Google Shape;252;p41"/>
              <p:cNvCxnSpPr/>
              <p:nvPr/>
            </p:nvCxnSpPr>
            <p:spPr>
              <a:xfrm>
                <a:off x="7161480" y="2912040"/>
                <a:ext cx="0" cy="214920"/>
              </a:xfrm>
              <a:prstGeom prst="straightConnector1">
                <a:avLst/>
              </a:prstGeom>
              <a:noFill/>
              <a:ln cap="flat" cmpd="sng" w="14400">
                <a:solidFill>
                  <a:srgbClr val="999999"/>
                </a:solidFill>
                <a:prstDash val="solid"/>
                <a:round/>
                <a:headEnd len="sm" w="sm" type="none"/>
                <a:tailEnd len="sm" w="sm" type="none"/>
              </a:ln>
            </p:spPr>
          </p:cxnSp>
          <p:cxnSp>
            <p:nvCxnSpPr>
              <p:cNvPr id="253" name="Google Shape;253;p41"/>
              <p:cNvCxnSpPr/>
              <p:nvPr/>
            </p:nvCxnSpPr>
            <p:spPr>
              <a:xfrm>
                <a:off x="7099560" y="2876400"/>
                <a:ext cx="0" cy="214920"/>
              </a:xfrm>
              <a:prstGeom prst="straightConnector1">
                <a:avLst/>
              </a:prstGeom>
              <a:noFill/>
              <a:ln cap="flat" cmpd="sng" w="14400">
                <a:solidFill>
                  <a:srgbClr val="999999"/>
                </a:solidFill>
                <a:prstDash val="solid"/>
                <a:round/>
                <a:headEnd len="sm" w="sm" type="none"/>
                <a:tailEnd len="sm" w="sm" type="none"/>
              </a:ln>
            </p:spPr>
          </p:cxnSp>
          <p:cxnSp>
            <p:nvCxnSpPr>
              <p:cNvPr id="254" name="Google Shape;254;p41"/>
              <p:cNvCxnSpPr/>
              <p:nvPr/>
            </p:nvCxnSpPr>
            <p:spPr>
              <a:xfrm>
                <a:off x="7037640" y="2840400"/>
                <a:ext cx="0" cy="214920"/>
              </a:xfrm>
              <a:prstGeom prst="straightConnector1">
                <a:avLst/>
              </a:prstGeom>
              <a:noFill/>
              <a:ln cap="flat" cmpd="sng" w="14400">
                <a:solidFill>
                  <a:srgbClr val="999999"/>
                </a:solidFill>
                <a:prstDash val="solid"/>
                <a:round/>
                <a:headEnd len="sm" w="sm" type="none"/>
                <a:tailEnd len="sm" w="sm" type="none"/>
              </a:ln>
            </p:spPr>
          </p:cxnSp>
          <p:sp>
            <p:nvSpPr>
              <p:cNvPr id="255" name="Google Shape;255;p41"/>
              <p:cNvSpPr/>
              <p:nvPr/>
            </p:nvSpPr>
            <p:spPr>
              <a:xfrm>
                <a:off x="6913800" y="2697120"/>
                <a:ext cx="61920" cy="394200"/>
              </a:xfrm>
              <a:custGeom>
                <a:rect b="b" l="l" r="r" t="t"/>
                <a:pathLst>
                  <a:path extrusionOk="0" h="1095" w="172">
                    <a:moveTo>
                      <a:pt x="0" y="995"/>
                    </a:moveTo>
                    <a:lnTo>
                      <a:pt x="0" y="0"/>
                    </a:lnTo>
                    <a:lnTo>
                      <a:pt x="172" y="100"/>
                    </a:lnTo>
                    <a:lnTo>
                      <a:pt x="172" y="1095"/>
                    </a:lnTo>
                    <a:lnTo>
                      <a:pt x="0" y="995"/>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256" name="Google Shape;256;p41"/>
              <p:cNvSpPr/>
              <p:nvPr/>
            </p:nvSpPr>
            <p:spPr>
              <a:xfrm>
                <a:off x="8059680" y="3359520"/>
                <a:ext cx="61920" cy="394200"/>
              </a:xfrm>
              <a:custGeom>
                <a:rect b="b" l="l" r="r" t="t"/>
                <a:pathLst>
                  <a:path extrusionOk="0" h="1095" w="172">
                    <a:moveTo>
                      <a:pt x="0" y="995"/>
                    </a:moveTo>
                    <a:lnTo>
                      <a:pt x="0" y="0"/>
                    </a:lnTo>
                    <a:lnTo>
                      <a:pt x="172" y="100"/>
                    </a:lnTo>
                    <a:lnTo>
                      <a:pt x="172" y="1095"/>
                    </a:lnTo>
                    <a:lnTo>
                      <a:pt x="0" y="995"/>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257" name="Google Shape;257;p41"/>
              <p:cNvSpPr/>
              <p:nvPr/>
            </p:nvSpPr>
            <p:spPr>
              <a:xfrm>
                <a:off x="6913800" y="2196000"/>
                <a:ext cx="2075400" cy="1557720"/>
              </a:xfrm>
              <a:custGeom>
                <a:rect b="b" l="l" r="r" t="t"/>
                <a:pathLst>
                  <a:path extrusionOk="0" h="4327" w="5765">
                    <a:moveTo>
                      <a:pt x="0" y="2387"/>
                    </a:moveTo>
                    <a:lnTo>
                      <a:pt x="0" y="1392"/>
                    </a:lnTo>
                    <a:lnTo>
                      <a:pt x="172" y="1492"/>
                    </a:lnTo>
                    <a:lnTo>
                      <a:pt x="2753" y="0"/>
                    </a:lnTo>
                    <a:lnTo>
                      <a:pt x="5765" y="1741"/>
                    </a:lnTo>
                    <a:lnTo>
                      <a:pt x="5765" y="2735"/>
                    </a:lnTo>
                    <a:lnTo>
                      <a:pt x="3355" y="4128"/>
                    </a:lnTo>
                    <a:lnTo>
                      <a:pt x="3355" y="4327"/>
                    </a:lnTo>
                    <a:lnTo>
                      <a:pt x="0" y="2387"/>
                    </a:lnTo>
                    <a:close/>
                  </a:path>
                </a:pathLst>
              </a:custGeom>
              <a:noFill/>
              <a:ln cap="flat" cmpd="sng" w="14400">
                <a:solidFill>
                  <a:srgbClr val="000000"/>
                </a:solidFill>
                <a:prstDash val="solid"/>
                <a:round/>
                <a:headEnd len="sm" w="sm" type="none"/>
                <a:tailEnd len="sm" w="sm" type="none"/>
              </a:ln>
            </p:spPr>
          </p:sp>
        </p:grpSp>
      </p:grpSp>
      <p:grpSp>
        <p:nvGrpSpPr>
          <p:cNvPr id="258" name="Google Shape;258;p41"/>
          <p:cNvGrpSpPr/>
          <p:nvPr/>
        </p:nvGrpSpPr>
        <p:grpSpPr>
          <a:xfrm>
            <a:off x="7884000" y="1965600"/>
            <a:ext cx="867960" cy="857160"/>
            <a:chOff x="7884000" y="1965600"/>
            <a:chExt cx="867960" cy="857160"/>
          </a:xfrm>
        </p:grpSpPr>
        <p:sp>
          <p:nvSpPr>
            <p:cNvPr id="259" name="Google Shape;259;p41"/>
            <p:cNvSpPr/>
            <p:nvPr/>
          </p:nvSpPr>
          <p:spPr>
            <a:xfrm>
              <a:off x="7884000" y="1965600"/>
              <a:ext cx="867960" cy="857160"/>
            </a:xfrm>
            <a:prstGeom prst="flowChartMagneticDisk">
              <a:avLst/>
            </a:prstGeom>
            <a:gradFill>
              <a:gsLst>
                <a:gs pos="0">
                  <a:srgbClr val="C3E8C8"/>
                </a:gs>
                <a:gs pos="50000">
                  <a:srgbClr val="EBF7EC"/>
                </a:gs>
                <a:gs pos="100000">
                  <a:srgbClr val="C3E8C8"/>
                </a:gs>
              </a:gsLst>
              <a:lin ang="16200000" scaled="0"/>
            </a:gradFill>
            <a:ln cap="flat" cmpd="sng" w="14400">
              <a:solidFill>
                <a:srgbClr val="000000"/>
              </a:solidFill>
              <a:prstDash val="solid"/>
              <a:round/>
              <a:headEnd len="sm" w="sm" type="none"/>
              <a:tailEnd len="sm" w="sm" type="none"/>
            </a:ln>
          </p:spPr>
          <p:txBody>
            <a:bodyPr anchorCtr="0" anchor="ctr" bIns="52200" lIns="97200" spcFirstLastPara="1" rIns="97200" wrap="square" tIns="52200">
              <a:noAutofit/>
            </a:bodyPr>
            <a:lstStyle/>
            <a:p>
              <a:pPr indent="0" lvl="0" marL="0" marR="0" rtl="0" algn="ctr">
                <a:lnSpc>
                  <a:spcPct val="100000"/>
                </a:lnSpc>
                <a:spcBef>
                  <a:spcPts val="0"/>
                </a:spcBef>
                <a:spcAft>
                  <a:spcPts val="0"/>
                </a:spcAft>
                <a:buSzPts val="1800"/>
                <a:buFont typeface="Arial"/>
                <a:buNone/>
              </a:pPr>
              <a:r>
                <a:rPr b="0" i="0" lang="en-GB" sz="1800" u="none" cap="none" strike="noStrike">
                  <a:latin typeface="Arial"/>
                  <a:ea typeface="Arial"/>
                  <a:cs typeface="Arial"/>
                  <a:sym typeface="Arial"/>
                </a:rPr>
                <a:t>Aggr.</a:t>
              </a:r>
              <a:endParaRPr b="0" i="0" sz="1800" u="none" cap="none" strike="noStrike">
                <a:latin typeface="Arial"/>
                <a:ea typeface="Arial"/>
                <a:cs typeface="Arial"/>
                <a:sym typeface="Arial"/>
              </a:endParaRPr>
            </a:p>
          </p:txBody>
        </p:sp>
        <p:sp>
          <p:nvSpPr>
            <p:cNvPr id="260" name="Google Shape;260;p41"/>
            <p:cNvSpPr/>
            <p:nvPr/>
          </p:nvSpPr>
          <p:spPr>
            <a:xfrm>
              <a:off x="7884000" y="1965600"/>
              <a:ext cx="867960" cy="271800"/>
            </a:xfrm>
            <a:prstGeom prst="ellipse">
              <a:avLst/>
            </a:prstGeom>
            <a:gradFill>
              <a:gsLst>
                <a:gs pos="0">
                  <a:srgbClr val="C3E8C8"/>
                </a:gs>
                <a:gs pos="10000">
                  <a:srgbClr val="C3E8C8"/>
                </a:gs>
                <a:gs pos="100000">
                  <a:srgbClr val="EBF7EC"/>
                </a:gs>
              </a:gsLst>
              <a:lin ang="54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41"/>
          <p:cNvGrpSpPr/>
          <p:nvPr/>
        </p:nvGrpSpPr>
        <p:grpSpPr>
          <a:xfrm>
            <a:off x="106560" y="3157200"/>
            <a:ext cx="3853440" cy="1162800"/>
            <a:chOff x="106560" y="3157200"/>
            <a:chExt cx="3853440" cy="1162800"/>
          </a:xfrm>
        </p:grpSpPr>
        <p:sp>
          <p:nvSpPr>
            <p:cNvPr id="262" name="Google Shape;262;p41"/>
            <p:cNvSpPr/>
            <p:nvPr/>
          </p:nvSpPr>
          <p:spPr>
            <a:xfrm>
              <a:off x="1505880" y="3834720"/>
              <a:ext cx="133668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HyperLogLog</a:t>
              </a:r>
              <a:endParaRPr b="0" i="0" sz="1400" u="none" cap="none" strike="noStrike">
                <a:latin typeface="Arial"/>
                <a:ea typeface="Arial"/>
                <a:cs typeface="Arial"/>
                <a:sym typeface="Arial"/>
              </a:endParaRPr>
            </a:p>
          </p:txBody>
        </p:sp>
        <p:sp>
          <p:nvSpPr>
            <p:cNvPr id="263" name="Google Shape;263;p41"/>
            <p:cNvSpPr/>
            <p:nvPr/>
          </p:nvSpPr>
          <p:spPr>
            <a:xfrm>
              <a:off x="2604600" y="359172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TurboFlow</a:t>
              </a:r>
              <a:endParaRPr b="0" i="0" sz="1400" u="none" cap="none" strike="noStrike">
                <a:latin typeface="Arial"/>
                <a:ea typeface="Arial"/>
                <a:cs typeface="Arial"/>
                <a:sym typeface="Arial"/>
              </a:endParaRPr>
            </a:p>
          </p:txBody>
        </p:sp>
        <p:sp>
          <p:nvSpPr>
            <p:cNvPr id="264" name="Google Shape;264;p41"/>
            <p:cNvSpPr/>
            <p:nvPr/>
          </p:nvSpPr>
          <p:spPr>
            <a:xfrm>
              <a:off x="343440" y="3444480"/>
              <a:ext cx="122976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CountSketch</a:t>
              </a:r>
              <a:endParaRPr b="0" i="0" sz="1400" u="none" cap="none" strike="noStrike">
                <a:latin typeface="Arial"/>
                <a:ea typeface="Arial"/>
                <a:cs typeface="Arial"/>
                <a:sym typeface="Arial"/>
              </a:endParaRPr>
            </a:p>
          </p:txBody>
        </p:sp>
        <p:sp>
          <p:nvSpPr>
            <p:cNvPr id="265" name="Google Shape;265;p41"/>
            <p:cNvSpPr/>
            <p:nvPr/>
          </p:nvSpPr>
          <p:spPr>
            <a:xfrm>
              <a:off x="1487520" y="3349440"/>
              <a:ext cx="123012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CM Sketch</a:t>
              </a:r>
              <a:endParaRPr b="0" i="0" sz="1400" u="none" cap="none" strike="noStrike">
                <a:latin typeface="Arial"/>
                <a:ea typeface="Arial"/>
                <a:cs typeface="Arial"/>
                <a:sym typeface="Arial"/>
              </a:endParaRPr>
            </a:p>
          </p:txBody>
        </p:sp>
        <p:sp>
          <p:nvSpPr>
            <p:cNvPr id="266" name="Google Shape;266;p41"/>
            <p:cNvSpPr/>
            <p:nvPr/>
          </p:nvSpPr>
          <p:spPr>
            <a:xfrm>
              <a:off x="1541880" y="359172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AROMA</a:t>
              </a:r>
              <a:endParaRPr b="0" i="0" sz="1400" u="none" cap="none" strike="noStrike">
                <a:latin typeface="Arial"/>
                <a:ea typeface="Arial"/>
                <a:cs typeface="Arial"/>
                <a:sym typeface="Arial"/>
              </a:endParaRPr>
            </a:p>
          </p:txBody>
        </p:sp>
        <p:sp>
          <p:nvSpPr>
            <p:cNvPr id="267" name="Google Shape;267;p41"/>
            <p:cNvSpPr/>
            <p:nvPr/>
          </p:nvSpPr>
          <p:spPr>
            <a:xfrm>
              <a:off x="2658600" y="3349440"/>
              <a:ext cx="129996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PacketScope</a:t>
              </a:r>
              <a:endParaRPr b="0" i="0" sz="1400" u="none" cap="none" strike="noStrike">
                <a:latin typeface="Arial"/>
                <a:ea typeface="Arial"/>
                <a:cs typeface="Arial"/>
                <a:sym typeface="Arial"/>
              </a:endParaRPr>
            </a:p>
          </p:txBody>
        </p:sp>
        <p:sp>
          <p:nvSpPr>
            <p:cNvPr id="268" name="Google Shape;268;p41"/>
            <p:cNvSpPr/>
            <p:nvPr/>
          </p:nvSpPr>
          <p:spPr>
            <a:xfrm>
              <a:off x="322920" y="3871080"/>
              <a:ext cx="123012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Sonata</a:t>
              </a:r>
              <a:endParaRPr b="0" i="0" sz="1400" u="none" cap="none" strike="noStrike">
                <a:latin typeface="Arial"/>
                <a:ea typeface="Arial"/>
                <a:cs typeface="Arial"/>
                <a:sym typeface="Arial"/>
              </a:endParaRPr>
            </a:p>
          </p:txBody>
        </p:sp>
        <p:sp>
          <p:nvSpPr>
            <p:cNvPr id="269" name="Google Shape;269;p41"/>
            <p:cNvSpPr/>
            <p:nvPr/>
          </p:nvSpPr>
          <p:spPr>
            <a:xfrm>
              <a:off x="2247480" y="3157200"/>
              <a:ext cx="123012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Marple</a:t>
              </a:r>
              <a:endParaRPr b="0" i="0" sz="1400" u="none" cap="none" strike="noStrike">
                <a:latin typeface="Arial"/>
                <a:ea typeface="Arial"/>
                <a:cs typeface="Arial"/>
                <a:sym typeface="Arial"/>
              </a:endParaRPr>
            </a:p>
          </p:txBody>
        </p:sp>
        <p:sp>
          <p:nvSpPr>
            <p:cNvPr id="270" name="Google Shape;270;p41"/>
            <p:cNvSpPr/>
            <p:nvPr/>
          </p:nvSpPr>
          <p:spPr>
            <a:xfrm>
              <a:off x="2232000" y="4041360"/>
              <a:ext cx="1230120" cy="24228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NetSeer</a:t>
              </a:r>
              <a:endParaRPr b="0" i="0" sz="1400" u="none" cap="none" strike="noStrike">
                <a:latin typeface="Arial"/>
                <a:ea typeface="Arial"/>
                <a:cs typeface="Arial"/>
                <a:sym typeface="Arial"/>
              </a:endParaRPr>
            </a:p>
          </p:txBody>
        </p:sp>
        <p:sp>
          <p:nvSpPr>
            <p:cNvPr id="271" name="Google Shape;271;p41"/>
            <p:cNvSpPr/>
            <p:nvPr/>
          </p:nvSpPr>
          <p:spPr>
            <a:xfrm>
              <a:off x="2729880" y="383472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PINT</a:t>
              </a:r>
              <a:endParaRPr b="0" i="0" sz="1400" u="none" cap="none" strike="noStrike">
                <a:latin typeface="Arial"/>
                <a:ea typeface="Arial"/>
                <a:cs typeface="Arial"/>
                <a:sym typeface="Arial"/>
              </a:endParaRPr>
            </a:p>
          </p:txBody>
        </p:sp>
        <p:sp>
          <p:nvSpPr>
            <p:cNvPr id="272" name="Google Shape;272;p41"/>
            <p:cNvSpPr/>
            <p:nvPr/>
          </p:nvSpPr>
          <p:spPr>
            <a:xfrm>
              <a:off x="106560" y="3234960"/>
              <a:ext cx="1172160" cy="24192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INT</a:t>
              </a:r>
              <a:endParaRPr b="0" i="0" sz="1400" u="none" cap="none" strike="noStrike">
                <a:latin typeface="Arial"/>
                <a:ea typeface="Arial"/>
                <a:cs typeface="Arial"/>
                <a:sym typeface="Arial"/>
              </a:endParaRPr>
            </a:p>
          </p:txBody>
        </p:sp>
        <p:sp>
          <p:nvSpPr>
            <p:cNvPr id="273" name="Google Shape;273;p41"/>
            <p:cNvSpPr/>
            <p:nvPr/>
          </p:nvSpPr>
          <p:spPr>
            <a:xfrm>
              <a:off x="929880" y="407736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Univmon</a:t>
              </a:r>
              <a:endParaRPr b="0" i="0" sz="1400" u="none" cap="none" strike="noStrike">
                <a:latin typeface="Arial"/>
                <a:ea typeface="Arial"/>
                <a:cs typeface="Arial"/>
                <a:sym typeface="Arial"/>
              </a:endParaRPr>
            </a:p>
          </p:txBody>
        </p:sp>
        <p:sp>
          <p:nvSpPr>
            <p:cNvPr id="274" name="Google Shape;274;p41"/>
            <p:cNvSpPr/>
            <p:nvPr/>
          </p:nvSpPr>
          <p:spPr>
            <a:xfrm>
              <a:off x="389880" y="3686760"/>
              <a:ext cx="1230120" cy="242640"/>
            </a:xfrm>
            <a:prstGeom prst="rect">
              <a:avLst/>
            </a:prstGeom>
            <a:solidFill>
              <a:srgbClr val="9AC7E4">
                <a:alpha val="80000"/>
              </a:srgbClr>
            </a:solidFill>
            <a:ln cap="flat" cmpd="sng" w="9525">
              <a:solidFill>
                <a:srgbClr val="595959"/>
              </a:solidFill>
              <a:prstDash val="solid"/>
              <a:round/>
              <a:headEnd len="sm" w="sm" type="none"/>
              <a:tailEnd len="sm" w="sm" type="none"/>
            </a:ln>
          </p:spPr>
          <p:txBody>
            <a:bodyPr anchorCtr="0" anchor="ctr" bIns="182875" lIns="91425" spcFirstLastPara="1" rIns="91425" wrap="square" tIns="18287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OmniMon</a:t>
              </a:r>
              <a:endParaRPr b="0" i="0" sz="1400" u="none" cap="none" strike="noStrike">
                <a:latin typeface="Arial"/>
                <a:ea typeface="Arial"/>
                <a:cs typeface="Arial"/>
                <a:sym typeface="Arial"/>
              </a:endParaRPr>
            </a:p>
          </p:txBody>
        </p:sp>
      </p:grpSp>
      <p:sp>
        <p:nvSpPr>
          <p:cNvPr id="275" name="Google Shape;275;p41"/>
          <p:cNvSpPr txBox="1"/>
          <p:nvPr/>
        </p:nvSpPr>
        <p:spPr>
          <a:xfrm rot="-797400">
            <a:off x="6402960" y="1290960"/>
            <a:ext cx="1723680" cy="1723680"/>
          </a:xfrm>
          <a:prstGeom prst="rect">
            <a:avLst/>
          </a:prstGeom>
          <a:blipFill rotWithShape="0">
            <a:blip r:embed="rId3">
              <a:alphaModFix/>
            </a:blip>
            <a:stretch>
              <a:fillRect b="0" l="0" r="0" t="0"/>
            </a:stretch>
          </a:blipFill>
          <a:ln>
            <a:noFill/>
          </a:ln>
        </p:spPr>
        <p:txBody>
          <a:bodyPr anchorCtr="1" anchor="ctr" bIns="45000" lIns="90000" spcFirstLastPara="1" rIns="90000" wrap="square" tIns="45000">
            <a:noAutofit/>
          </a:bodyPr>
          <a:lstStyle/>
          <a:p>
            <a:pPr indent="0" lvl="0" marL="0" marR="0" rtl="0" algn="ctr">
              <a:lnSpc>
                <a:spcPct val="100000"/>
              </a:lnSpc>
              <a:spcBef>
                <a:spcPts val="0"/>
              </a:spcBef>
              <a:spcAft>
                <a:spcPts val="0"/>
              </a:spcAft>
              <a:buSzPts val="1800"/>
              <a:buFont typeface="Arial"/>
              <a:buNone/>
            </a:pPr>
            <a:r>
              <a:rPr b="0" i="0" lang="en-GB" sz="1800" u="none" cap="none" strike="noStrike">
                <a:latin typeface="Arial"/>
                <a:ea typeface="Arial"/>
                <a:cs typeface="Arial"/>
                <a:sym typeface="Arial"/>
              </a:rPr>
              <a:t>Insight</a:t>
            </a:r>
            <a:endParaRPr b="0" i="0" sz="1800" u="none" cap="none" strike="noStrike">
              <a:latin typeface="Arial"/>
              <a:ea typeface="Arial"/>
              <a:cs typeface="Arial"/>
              <a:sym typeface="Arial"/>
            </a:endParaRPr>
          </a:p>
        </p:txBody>
      </p:sp>
      <p:sp>
        <p:nvSpPr>
          <p:cNvPr id="276" name="Google Shape;276;p41"/>
          <p:cNvSpPr/>
          <p:nvPr/>
        </p:nvSpPr>
        <p:spPr>
          <a:xfrm>
            <a:off x="3600000" y="2160000"/>
            <a:ext cx="2880000" cy="720000"/>
          </a:xfrm>
          <a:custGeom>
            <a:rect b="b" l="l" r="r" t="t"/>
            <a:pathLst>
              <a:path extrusionOk="0" h="21600" w="21600">
                <a:moveTo>
                  <a:pt x="0" y="5400"/>
                </a:moveTo>
                <a:lnTo>
                  <a:pt x="16200" y="5400"/>
                </a:lnTo>
                <a:lnTo>
                  <a:pt x="16200" y="0"/>
                </a:lnTo>
                <a:lnTo>
                  <a:pt x="21600" y="10800"/>
                </a:lnTo>
                <a:lnTo>
                  <a:pt x="16200" y="21600"/>
                </a:lnTo>
                <a:lnTo>
                  <a:pt x="16200" y="16200"/>
                </a:lnTo>
                <a:lnTo>
                  <a:pt x="0" y="16200"/>
                </a:lnTo>
                <a:close/>
              </a:path>
            </a:pathLst>
          </a:custGeom>
          <a:solidFill>
            <a:srgbClr val="DDDDDD"/>
          </a:solidFill>
          <a:ln cap="flat" cmpd="sng" w="9525">
            <a:solidFill>
              <a:srgbClr val="000000"/>
            </a:solidFill>
            <a:prstDash val="solid"/>
            <a:round/>
            <a:headEnd len="sm" w="sm" type="none"/>
            <a:tailEnd len="sm" w="sm" type="none"/>
          </a:ln>
        </p:spPr>
      </p:sp>
      <p:sp>
        <p:nvSpPr>
          <p:cNvPr id="277" name="Google Shape;277;p41"/>
          <p:cNvSpPr/>
          <p:nvPr/>
        </p:nvSpPr>
        <p:spPr>
          <a:xfrm>
            <a:off x="3496680" y="2052000"/>
            <a:ext cx="3055320" cy="900000"/>
          </a:xfrm>
          <a:prstGeom prst="ellipse">
            <a:avLst/>
          </a:prstGeom>
          <a:noFill/>
          <a:ln cap="flat" cmpd="sng" w="38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8" name="Google Shape;278;p41"/>
          <p:cNvGrpSpPr/>
          <p:nvPr/>
        </p:nvGrpSpPr>
        <p:grpSpPr>
          <a:xfrm>
            <a:off x="614880" y="1512360"/>
            <a:ext cx="2543040" cy="1824840"/>
            <a:chOff x="614880" y="1512360"/>
            <a:chExt cx="2543040" cy="1824840"/>
          </a:xfrm>
        </p:grpSpPr>
        <p:grpSp>
          <p:nvGrpSpPr>
            <p:cNvPr id="279" name="Google Shape;279;p41"/>
            <p:cNvGrpSpPr/>
            <p:nvPr/>
          </p:nvGrpSpPr>
          <p:grpSpPr>
            <a:xfrm>
              <a:off x="1501920" y="1548000"/>
              <a:ext cx="779040" cy="599400"/>
              <a:chOff x="1501920" y="1548000"/>
              <a:chExt cx="779040" cy="599400"/>
            </a:xfrm>
          </p:grpSpPr>
          <p:sp>
            <p:nvSpPr>
              <p:cNvPr id="280" name="Google Shape;280;p41"/>
              <p:cNvSpPr/>
              <p:nvPr/>
            </p:nvSpPr>
            <p:spPr>
              <a:xfrm>
                <a:off x="1884240" y="1877760"/>
                <a:ext cx="396720" cy="254880"/>
              </a:xfrm>
              <a:custGeom>
                <a:rect b="b" l="l" r="r" t="t"/>
                <a:pathLst>
                  <a:path extrusionOk="0" h="708" w="1102">
                    <a:moveTo>
                      <a:pt x="0" y="708"/>
                    </a:moveTo>
                    <a:cubicBezTo>
                      <a:pt x="282" y="708"/>
                      <a:pt x="1010" y="375"/>
                      <a:pt x="1082" y="250"/>
                    </a:cubicBezTo>
                    <a:cubicBezTo>
                      <a:pt x="1154" y="125"/>
                      <a:pt x="1010" y="0"/>
                      <a:pt x="938" y="0"/>
                    </a:cubicBezTo>
                    <a:cubicBezTo>
                      <a:pt x="938" y="178"/>
                      <a:pt x="0" y="410"/>
                      <a:pt x="0" y="708"/>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 name="Google Shape;281;p41"/>
              <p:cNvGrpSpPr/>
              <p:nvPr/>
            </p:nvGrpSpPr>
            <p:grpSpPr>
              <a:xfrm>
                <a:off x="1501920" y="1548000"/>
                <a:ext cx="726840" cy="599400"/>
                <a:chOff x="1501920" y="1548000"/>
                <a:chExt cx="726840" cy="599400"/>
              </a:xfrm>
            </p:grpSpPr>
            <p:sp>
              <p:nvSpPr>
                <p:cNvPr id="282" name="Google Shape;282;p41"/>
                <p:cNvSpPr/>
                <p:nvPr/>
              </p:nvSpPr>
              <p:spPr>
                <a:xfrm>
                  <a:off x="1501920" y="1757880"/>
                  <a:ext cx="363600" cy="389520"/>
                </a:xfrm>
                <a:custGeom>
                  <a:rect b="b" l="l" r="r" t="t"/>
                  <a:pathLst>
                    <a:path extrusionOk="0" h="1082" w="1010">
                      <a:moveTo>
                        <a:pt x="0" y="500"/>
                      </a:moveTo>
                      <a:lnTo>
                        <a:pt x="0" y="0"/>
                      </a:lnTo>
                      <a:lnTo>
                        <a:pt x="1010" y="583"/>
                      </a:lnTo>
                      <a:lnTo>
                        <a:pt x="1010" y="1082"/>
                      </a:lnTo>
                      <a:lnTo>
                        <a:pt x="0" y="500"/>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283" name="Google Shape;283;p41"/>
                <p:cNvSpPr/>
                <p:nvPr/>
              </p:nvSpPr>
              <p:spPr>
                <a:xfrm>
                  <a:off x="1865520" y="1757880"/>
                  <a:ext cx="363240" cy="389520"/>
                </a:xfrm>
                <a:custGeom>
                  <a:rect b="b" l="l" r="r" t="t"/>
                  <a:pathLst>
                    <a:path extrusionOk="0" h="1082" w="1009">
                      <a:moveTo>
                        <a:pt x="0" y="1082"/>
                      </a:moveTo>
                      <a:lnTo>
                        <a:pt x="0" y="583"/>
                      </a:lnTo>
                      <a:lnTo>
                        <a:pt x="1009" y="0"/>
                      </a:lnTo>
                      <a:lnTo>
                        <a:pt x="1009" y="500"/>
                      </a:lnTo>
                      <a:lnTo>
                        <a:pt x="0" y="1082"/>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284" name="Google Shape;284;p41"/>
                <p:cNvSpPr/>
                <p:nvPr/>
              </p:nvSpPr>
              <p:spPr>
                <a:xfrm>
                  <a:off x="1501920" y="1548000"/>
                  <a:ext cx="726840" cy="419760"/>
                </a:xfrm>
                <a:custGeom>
                  <a:rect b="b" l="l" r="r" t="t"/>
                  <a:pathLst>
                    <a:path extrusionOk="0" h="1166" w="2019">
                      <a:moveTo>
                        <a:pt x="1010" y="1166"/>
                      </a:moveTo>
                      <a:lnTo>
                        <a:pt x="0" y="583"/>
                      </a:lnTo>
                      <a:lnTo>
                        <a:pt x="1010" y="0"/>
                      </a:lnTo>
                      <a:lnTo>
                        <a:pt x="2019" y="583"/>
                      </a:lnTo>
                      <a:lnTo>
                        <a:pt x="1010" y="116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285" name="Google Shape;285;p41"/>
                <p:cNvSpPr/>
                <p:nvPr/>
              </p:nvSpPr>
              <p:spPr>
                <a:xfrm>
                  <a:off x="1501920" y="1548000"/>
                  <a:ext cx="726840" cy="599400"/>
                </a:xfrm>
                <a:custGeom>
                  <a:rect b="b" l="l" r="r" t="t"/>
                  <a:pathLst>
                    <a:path extrusionOk="0" h="1665" w="2019">
                      <a:moveTo>
                        <a:pt x="0" y="1082"/>
                      </a:moveTo>
                      <a:lnTo>
                        <a:pt x="0" y="583"/>
                      </a:lnTo>
                      <a:lnTo>
                        <a:pt x="1010" y="0"/>
                      </a:lnTo>
                      <a:lnTo>
                        <a:pt x="2019" y="583"/>
                      </a:lnTo>
                      <a:lnTo>
                        <a:pt x="2019" y="1082"/>
                      </a:lnTo>
                      <a:lnTo>
                        <a:pt x="1010" y="1665"/>
                      </a:lnTo>
                      <a:lnTo>
                        <a:pt x="0" y="1082"/>
                      </a:lnTo>
                      <a:close/>
                    </a:path>
                  </a:pathLst>
                </a:custGeom>
                <a:noFill/>
                <a:ln cap="flat" cmpd="sng" w="14400">
                  <a:solidFill>
                    <a:srgbClr val="000000"/>
                  </a:solidFill>
                  <a:prstDash val="solid"/>
                  <a:round/>
                  <a:headEnd len="sm" w="sm" type="none"/>
                  <a:tailEnd len="sm" w="sm" type="none"/>
                </a:ln>
              </p:spPr>
            </p:sp>
            <p:sp>
              <p:nvSpPr>
                <p:cNvPr id="286" name="Google Shape;286;p41"/>
                <p:cNvSpPr/>
                <p:nvPr/>
              </p:nvSpPr>
              <p:spPr>
                <a:xfrm>
                  <a:off x="1942920" y="1742760"/>
                  <a:ext cx="181800" cy="104760"/>
                </a:xfrm>
                <a:custGeom>
                  <a:rect b="b" l="l" r="r" t="t"/>
                  <a:pathLst>
                    <a:path extrusionOk="0" h="291" w="505">
                      <a:moveTo>
                        <a:pt x="433" y="83"/>
                      </a:moveTo>
                      <a:lnTo>
                        <a:pt x="72" y="291"/>
                      </a:lnTo>
                      <a:lnTo>
                        <a:pt x="0" y="250"/>
                      </a:lnTo>
                      <a:lnTo>
                        <a:pt x="361" y="42"/>
                      </a:lnTo>
                      <a:lnTo>
                        <a:pt x="289" y="0"/>
                      </a:lnTo>
                      <a:lnTo>
                        <a:pt x="505" y="0"/>
                      </a:lnTo>
                      <a:lnTo>
                        <a:pt x="505" y="125"/>
                      </a:lnTo>
                      <a:lnTo>
                        <a:pt x="433" y="83"/>
                      </a:lnTo>
                      <a:close/>
                    </a:path>
                  </a:pathLst>
                </a:custGeom>
                <a:solidFill>
                  <a:srgbClr val="FFFFFF"/>
                </a:solidFill>
                <a:ln cap="flat" cmpd="sng" w="14400">
                  <a:solidFill>
                    <a:srgbClr val="FFFFFF"/>
                  </a:solidFill>
                  <a:prstDash val="solid"/>
                  <a:round/>
                  <a:headEnd len="sm" w="sm" type="none"/>
                  <a:tailEnd len="sm" w="sm" type="none"/>
                </a:ln>
              </p:spPr>
            </p:sp>
            <p:sp>
              <p:nvSpPr>
                <p:cNvPr id="287" name="Google Shape;287;p41"/>
                <p:cNvSpPr/>
                <p:nvPr/>
              </p:nvSpPr>
              <p:spPr>
                <a:xfrm>
                  <a:off x="1761480" y="17578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sp>
              <p:nvSpPr>
                <p:cNvPr id="288" name="Google Shape;288;p41"/>
                <p:cNvSpPr/>
                <p:nvPr/>
              </p:nvSpPr>
              <p:spPr>
                <a:xfrm>
                  <a:off x="1787400" y="1652760"/>
                  <a:ext cx="181440" cy="104760"/>
                </a:xfrm>
                <a:custGeom>
                  <a:rect b="b" l="l" r="r" t="t"/>
                  <a:pathLst>
                    <a:path extrusionOk="0" h="291" w="504">
                      <a:moveTo>
                        <a:pt x="432" y="83"/>
                      </a:moveTo>
                      <a:lnTo>
                        <a:pt x="72" y="291"/>
                      </a:lnTo>
                      <a:lnTo>
                        <a:pt x="0" y="250"/>
                      </a:lnTo>
                      <a:lnTo>
                        <a:pt x="360" y="42"/>
                      </a:lnTo>
                      <a:lnTo>
                        <a:pt x="288" y="0"/>
                      </a:lnTo>
                      <a:lnTo>
                        <a:pt x="504" y="0"/>
                      </a:lnTo>
                      <a:lnTo>
                        <a:pt x="504" y="125"/>
                      </a:lnTo>
                      <a:lnTo>
                        <a:pt x="432" y="83"/>
                      </a:lnTo>
                      <a:close/>
                    </a:path>
                  </a:pathLst>
                </a:custGeom>
                <a:solidFill>
                  <a:srgbClr val="FFFFFF"/>
                </a:solidFill>
                <a:ln cap="flat" cmpd="sng" w="14400">
                  <a:solidFill>
                    <a:srgbClr val="FFFFFF"/>
                  </a:solidFill>
                  <a:prstDash val="solid"/>
                  <a:round/>
                  <a:headEnd len="sm" w="sm" type="none"/>
                  <a:tailEnd len="sm" w="sm" type="none"/>
                </a:ln>
              </p:spPr>
            </p:sp>
            <p:sp>
              <p:nvSpPr>
                <p:cNvPr id="289" name="Google Shape;289;p41"/>
                <p:cNvSpPr/>
                <p:nvPr/>
              </p:nvSpPr>
              <p:spPr>
                <a:xfrm>
                  <a:off x="1605600" y="16678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290" name="Google Shape;290;p41"/>
            <p:cNvGrpSpPr/>
            <p:nvPr/>
          </p:nvGrpSpPr>
          <p:grpSpPr>
            <a:xfrm>
              <a:off x="614880" y="2075760"/>
              <a:ext cx="779040" cy="599400"/>
              <a:chOff x="614880" y="2075760"/>
              <a:chExt cx="779040" cy="599400"/>
            </a:xfrm>
          </p:grpSpPr>
          <p:sp>
            <p:nvSpPr>
              <p:cNvPr id="291" name="Google Shape;291;p41"/>
              <p:cNvSpPr/>
              <p:nvPr/>
            </p:nvSpPr>
            <p:spPr>
              <a:xfrm>
                <a:off x="997200" y="2405520"/>
                <a:ext cx="396720" cy="254880"/>
              </a:xfrm>
              <a:custGeom>
                <a:rect b="b" l="l" r="r" t="t"/>
                <a:pathLst>
                  <a:path extrusionOk="0" h="708" w="1102">
                    <a:moveTo>
                      <a:pt x="0" y="708"/>
                    </a:moveTo>
                    <a:cubicBezTo>
                      <a:pt x="282" y="708"/>
                      <a:pt x="1010" y="375"/>
                      <a:pt x="1082" y="250"/>
                    </a:cubicBezTo>
                    <a:cubicBezTo>
                      <a:pt x="1154" y="125"/>
                      <a:pt x="1010" y="0"/>
                      <a:pt x="938" y="0"/>
                    </a:cubicBezTo>
                    <a:cubicBezTo>
                      <a:pt x="938" y="178"/>
                      <a:pt x="0" y="410"/>
                      <a:pt x="0" y="708"/>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 name="Google Shape;292;p41"/>
              <p:cNvGrpSpPr/>
              <p:nvPr/>
            </p:nvGrpSpPr>
            <p:grpSpPr>
              <a:xfrm>
                <a:off x="614880" y="2075760"/>
                <a:ext cx="726840" cy="599400"/>
                <a:chOff x="614880" y="2075760"/>
                <a:chExt cx="726840" cy="599400"/>
              </a:xfrm>
            </p:grpSpPr>
            <p:sp>
              <p:nvSpPr>
                <p:cNvPr id="293" name="Google Shape;293;p41"/>
                <p:cNvSpPr/>
                <p:nvPr/>
              </p:nvSpPr>
              <p:spPr>
                <a:xfrm>
                  <a:off x="614880" y="2285640"/>
                  <a:ext cx="363600" cy="389520"/>
                </a:xfrm>
                <a:custGeom>
                  <a:rect b="b" l="l" r="r" t="t"/>
                  <a:pathLst>
                    <a:path extrusionOk="0" h="1082" w="1010">
                      <a:moveTo>
                        <a:pt x="0" y="500"/>
                      </a:moveTo>
                      <a:lnTo>
                        <a:pt x="0" y="0"/>
                      </a:lnTo>
                      <a:lnTo>
                        <a:pt x="1010" y="583"/>
                      </a:lnTo>
                      <a:lnTo>
                        <a:pt x="1010" y="1082"/>
                      </a:lnTo>
                      <a:lnTo>
                        <a:pt x="0" y="500"/>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294" name="Google Shape;294;p41"/>
                <p:cNvSpPr/>
                <p:nvPr/>
              </p:nvSpPr>
              <p:spPr>
                <a:xfrm>
                  <a:off x="978480" y="2285640"/>
                  <a:ext cx="363240" cy="389520"/>
                </a:xfrm>
                <a:custGeom>
                  <a:rect b="b" l="l" r="r" t="t"/>
                  <a:pathLst>
                    <a:path extrusionOk="0" h="1082" w="1009">
                      <a:moveTo>
                        <a:pt x="0" y="1082"/>
                      </a:moveTo>
                      <a:lnTo>
                        <a:pt x="0" y="583"/>
                      </a:lnTo>
                      <a:lnTo>
                        <a:pt x="1009" y="0"/>
                      </a:lnTo>
                      <a:lnTo>
                        <a:pt x="1009" y="500"/>
                      </a:lnTo>
                      <a:lnTo>
                        <a:pt x="0" y="1082"/>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295" name="Google Shape;295;p41"/>
                <p:cNvSpPr/>
                <p:nvPr/>
              </p:nvSpPr>
              <p:spPr>
                <a:xfrm>
                  <a:off x="614880" y="2075760"/>
                  <a:ext cx="726840" cy="419760"/>
                </a:xfrm>
                <a:custGeom>
                  <a:rect b="b" l="l" r="r" t="t"/>
                  <a:pathLst>
                    <a:path extrusionOk="0" h="1166" w="2019">
                      <a:moveTo>
                        <a:pt x="1010" y="1166"/>
                      </a:moveTo>
                      <a:lnTo>
                        <a:pt x="0" y="583"/>
                      </a:lnTo>
                      <a:lnTo>
                        <a:pt x="1010" y="0"/>
                      </a:lnTo>
                      <a:lnTo>
                        <a:pt x="2019" y="583"/>
                      </a:lnTo>
                      <a:lnTo>
                        <a:pt x="1010" y="116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296" name="Google Shape;296;p41"/>
                <p:cNvSpPr/>
                <p:nvPr/>
              </p:nvSpPr>
              <p:spPr>
                <a:xfrm>
                  <a:off x="614880" y="2075760"/>
                  <a:ext cx="726840" cy="599400"/>
                </a:xfrm>
                <a:custGeom>
                  <a:rect b="b" l="l" r="r" t="t"/>
                  <a:pathLst>
                    <a:path extrusionOk="0" h="1665" w="2019">
                      <a:moveTo>
                        <a:pt x="0" y="1082"/>
                      </a:moveTo>
                      <a:lnTo>
                        <a:pt x="0" y="583"/>
                      </a:lnTo>
                      <a:lnTo>
                        <a:pt x="1010" y="0"/>
                      </a:lnTo>
                      <a:lnTo>
                        <a:pt x="2019" y="583"/>
                      </a:lnTo>
                      <a:lnTo>
                        <a:pt x="2019" y="1082"/>
                      </a:lnTo>
                      <a:lnTo>
                        <a:pt x="1010" y="1665"/>
                      </a:lnTo>
                      <a:lnTo>
                        <a:pt x="0" y="1082"/>
                      </a:lnTo>
                      <a:close/>
                    </a:path>
                  </a:pathLst>
                </a:custGeom>
                <a:noFill/>
                <a:ln cap="flat" cmpd="sng" w="14400">
                  <a:solidFill>
                    <a:srgbClr val="000000"/>
                  </a:solidFill>
                  <a:prstDash val="solid"/>
                  <a:round/>
                  <a:headEnd len="sm" w="sm" type="none"/>
                  <a:tailEnd len="sm" w="sm" type="none"/>
                </a:ln>
              </p:spPr>
            </p:sp>
            <p:sp>
              <p:nvSpPr>
                <p:cNvPr id="297" name="Google Shape;297;p41"/>
                <p:cNvSpPr/>
                <p:nvPr/>
              </p:nvSpPr>
              <p:spPr>
                <a:xfrm>
                  <a:off x="1055880" y="2270520"/>
                  <a:ext cx="181800" cy="104760"/>
                </a:xfrm>
                <a:custGeom>
                  <a:rect b="b" l="l" r="r" t="t"/>
                  <a:pathLst>
                    <a:path extrusionOk="0" h="291" w="505">
                      <a:moveTo>
                        <a:pt x="433" y="83"/>
                      </a:moveTo>
                      <a:lnTo>
                        <a:pt x="72" y="291"/>
                      </a:lnTo>
                      <a:lnTo>
                        <a:pt x="0" y="250"/>
                      </a:lnTo>
                      <a:lnTo>
                        <a:pt x="361" y="42"/>
                      </a:lnTo>
                      <a:lnTo>
                        <a:pt x="289" y="0"/>
                      </a:lnTo>
                      <a:lnTo>
                        <a:pt x="505" y="0"/>
                      </a:lnTo>
                      <a:lnTo>
                        <a:pt x="505" y="125"/>
                      </a:lnTo>
                      <a:lnTo>
                        <a:pt x="433" y="83"/>
                      </a:lnTo>
                      <a:close/>
                    </a:path>
                  </a:pathLst>
                </a:custGeom>
                <a:solidFill>
                  <a:srgbClr val="FFFFFF"/>
                </a:solidFill>
                <a:ln cap="flat" cmpd="sng" w="14400">
                  <a:solidFill>
                    <a:srgbClr val="FFFFFF"/>
                  </a:solidFill>
                  <a:prstDash val="solid"/>
                  <a:round/>
                  <a:headEnd len="sm" w="sm" type="none"/>
                  <a:tailEnd len="sm" w="sm" type="none"/>
                </a:ln>
              </p:spPr>
            </p:sp>
            <p:sp>
              <p:nvSpPr>
                <p:cNvPr id="298" name="Google Shape;298;p41"/>
                <p:cNvSpPr/>
                <p:nvPr/>
              </p:nvSpPr>
              <p:spPr>
                <a:xfrm>
                  <a:off x="874440" y="228564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sp>
              <p:nvSpPr>
                <p:cNvPr id="299" name="Google Shape;299;p41"/>
                <p:cNvSpPr/>
                <p:nvPr/>
              </p:nvSpPr>
              <p:spPr>
                <a:xfrm>
                  <a:off x="900360" y="2180520"/>
                  <a:ext cx="181440" cy="104760"/>
                </a:xfrm>
                <a:custGeom>
                  <a:rect b="b" l="l" r="r" t="t"/>
                  <a:pathLst>
                    <a:path extrusionOk="0" h="291" w="504">
                      <a:moveTo>
                        <a:pt x="432" y="83"/>
                      </a:moveTo>
                      <a:lnTo>
                        <a:pt x="72" y="291"/>
                      </a:lnTo>
                      <a:lnTo>
                        <a:pt x="0" y="250"/>
                      </a:lnTo>
                      <a:lnTo>
                        <a:pt x="360" y="42"/>
                      </a:lnTo>
                      <a:lnTo>
                        <a:pt x="288" y="0"/>
                      </a:lnTo>
                      <a:lnTo>
                        <a:pt x="504" y="0"/>
                      </a:lnTo>
                      <a:lnTo>
                        <a:pt x="504" y="125"/>
                      </a:lnTo>
                      <a:lnTo>
                        <a:pt x="432" y="83"/>
                      </a:lnTo>
                      <a:close/>
                    </a:path>
                  </a:pathLst>
                </a:custGeom>
                <a:solidFill>
                  <a:srgbClr val="FFFFFF"/>
                </a:solidFill>
                <a:ln cap="flat" cmpd="sng" w="14400">
                  <a:solidFill>
                    <a:srgbClr val="FFFFFF"/>
                  </a:solidFill>
                  <a:prstDash val="solid"/>
                  <a:round/>
                  <a:headEnd len="sm" w="sm" type="none"/>
                  <a:tailEnd len="sm" w="sm" type="none"/>
                </a:ln>
              </p:spPr>
            </p:sp>
            <p:sp>
              <p:nvSpPr>
                <p:cNvPr id="300" name="Google Shape;300;p41"/>
                <p:cNvSpPr/>
                <p:nvPr/>
              </p:nvSpPr>
              <p:spPr>
                <a:xfrm>
                  <a:off x="718560" y="219564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301" name="Google Shape;301;p41"/>
            <p:cNvGrpSpPr/>
            <p:nvPr/>
          </p:nvGrpSpPr>
          <p:grpSpPr>
            <a:xfrm>
              <a:off x="2378880" y="2076120"/>
              <a:ext cx="779040" cy="599400"/>
              <a:chOff x="2378880" y="2076120"/>
              <a:chExt cx="779040" cy="599400"/>
            </a:xfrm>
          </p:grpSpPr>
          <p:sp>
            <p:nvSpPr>
              <p:cNvPr id="302" name="Google Shape;302;p41"/>
              <p:cNvSpPr/>
              <p:nvPr/>
            </p:nvSpPr>
            <p:spPr>
              <a:xfrm>
                <a:off x="2761200" y="2405880"/>
                <a:ext cx="396720" cy="254880"/>
              </a:xfrm>
              <a:custGeom>
                <a:rect b="b" l="l" r="r" t="t"/>
                <a:pathLst>
                  <a:path extrusionOk="0" h="708" w="1102">
                    <a:moveTo>
                      <a:pt x="0" y="708"/>
                    </a:moveTo>
                    <a:cubicBezTo>
                      <a:pt x="282" y="708"/>
                      <a:pt x="1010" y="375"/>
                      <a:pt x="1082" y="250"/>
                    </a:cubicBezTo>
                    <a:cubicBezTo>
                      <a:pt x="1154" y="125"/>
                      <a:pt x="1010" y="0"/>
                      <a:pt x="938" y="0"/>
                    </a:cubicBezTo>
                    <a:cubicBezTo>
                      <a:pt x="938" y="178"/>
                      <a:pt x="0" y="410"/>
                      <a:pt x="0" y="708"/>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3" name="Google Shape;303;p41"/>
              <p:cNvGrpSpPr/>
              <p:nvPr/>
            </p:nvGrpSpPr>
            <p:grpSpPr>
              <a:xfrm>
                <a:off x="2378880" y="2076120"/>
                <a:ext cx="726840" cy="599400"/>
                <a:chOff x="2378880" y="2076120"/>
                <a:chExt cx="726840" cy="599400"/>
              </a:xfrm>
            </p:grpSpPr>
            <p:sp>
              <p:nvSpPr>
                <p:cNvPr id="304" name="Google Shape;304;p41"/>
                <p:cNvSpPr/>
                <p:nvPr/>
              </p:nvSpPr>
              <p:spPr>
                <a:xfrm>
                  <a:off x="2378880" y="2286000"/>
                  <a:ext cx="363600" cy="389520"/>
                </a:xfrm>
                <a:custGeom>
                  <a:rect b="b" l="l" r="r" t="t"/>
                  <a:pathLst>
                    <a:path extrusionOk="0" h="1082" w="1010">
                      <a:moveTo>
                        <a:pt x="0" y="500"/>
                      </a:moveTo>
                      <a:lnTo>
                        <a:pt x="0" y="0"/>
                      </a:lnTo>
                      <a:lnTo>
                        <a:pt x="1010" y="583"/>
                      </a:lnTo>
                      <a:lnTo>
                        <a:pt x="1010" y="1082"/>
                      </a:lnTo>
                      <a:lnTo>
                        <a:pt x="0" y="500"/>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305" name="Google Shape;305;p41"/>
                <p:cNvSpPr/>
                <p:nvPr/>
              </p:nvSpPr>
              <p:spPr>
                <a:xfrm>
                  <a:off x="2742480" y="2286000"/>
                  <a:ext cx="363240" cy="389520"/>
                </a:xfrm>
                <a:custGeom>
                  <a:rect b="b" l="l" r="r" t="t"/>
                  <a:pathLst>
                    <a:path extrusionOk="0" h="1082" w="1009">
                      <a:moveTo>
                        <a:pt x="0" y="1082"/>
                      </a:moveTo>
                      <a:lnTo>
                        <a:pt x="0" y="583"/>
                      </a:lnTo>
                      <a:lnTo>
                        <a:pt x="1009" y="0"/>
                      </a:lnTo>
                      <a:lnTo>
                        <a:pt x="1009" y="500"/>
                      </a:lnTo>
                      <a:lnTo>
                        <a:pt x="0" y="1082"/>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306" name="Google Shape;306;p41"/>
                <p:cNvSpPr/>
                <p:nvPr/>
              </p:nvSpPr>
              <p:spPr>
                <a:xfrm>
                  <a:off x="2378880" y="2076120"/>
                  <a:ext cx="726840" cy="419760"/>
                </a:xfrm>
                <a:custGeom>
                  <a:rect b="b" l="l" r="r" t="t"/>
                  <a:pathLst>
                    <a:path extrusionOk="0" h="1166" w="2019">
                      <a:moveTo>
                        <a:pt x="1010" y="1166"/>
                      </a:moveTo>
                      <a:lnTo>
                        <a:pt x="0" y="583"/>
                      </a:lnTo>
                      <a:lnTo>
                        <a:pt x="1010" y="0"/>
                      </a:lnTo>
                      <a:lnTo>
                        <a:pt x="2019" y="583"/>
                      </a:lnTo>
                      <a:lnTo>
                        <a:pt x="1010" y="116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307" name="Google Shape;307;p41"/>
                <p:cNvSpPr/>
                <p:nvPr/>
              </p:nvSpPr>
              <p:spPr>
                <a:xfrm>
                  <a:off x="2378880" y="2076120"/>
                  <a:ext cx="726840" cy="599400"/>
                </a:xfrm>
                <a:custGeom>
                  <a:rect b="b" l="l" r="r" t="t"/>
                  <a:pathLst>
                    <a:path extrusionOk="0" h="1665" w="2019">
                      <a:moveTo>
                        <a:pt x="0" y="1082"/>
                      </a:moveTo>
                      <a:lnTo>
                        <a:pt x="0" y="583"/>
                      </a:lnTo>
                      <a:lnTo>
                        <a:pt x="1010" y="0"/>
                      </a:lnTo>
                      <a:lnTo>
                        <a:pt x="2019" y="583"/>
                      </a:lnTo>
                      <a:lnTo>
                        <a:pt x="2019" y="1082"/>
                      </a:lnTo>
                      <a:lnTo>
                        <a:pt x="1010" y="1665"/>
                      </a:lnTo>
                      <a:lnTo>
                        <a:pt x="0" y="1082"/>
                      </a:lnTo>
                      <a:close/>
                    </a:path>
                  </a:pathLst>
                </a:custGeom>
                <a:noFill/>
                <a:ln cap="flat" cmpd="sng" w="14400">
                  <a:solidFill>
                    <a:srgbClr val="000000"/>
                  </a:solidFill>
                  <a:prstDash val="solid"/>
                  <a:round/>
                  <a:headEnd len="sm" w="sm" type="none"/>
                  <a:tailEnd len="sm" w="sm" type="none"/>
                </a:ln>
              </p:spPr>
            </p:sp>
            <p:sp>
              <p:nvSpPr>
                <p:cNvPr id="308" name="Google Shape;308;p41"/>
                <p:cNvSpPr/>
                <p:nvPr/>
              </p:nvSpPr>
              <p:spPr>
                <a:xfrm>
                  <a:off x="2819880" y="2270880"/>
                  <a:ext cx="181800" cy="104760"/>
                </a:xfrm>
                <a:custGeom>
                  <a:rect b="b" l="l" r="r" t="t"/>
                  <a:pathLst>
                    <a:path extrusionOk="0" h="291" w="505">
                      <a:moveTo>
                        <a:pt x="433" y="83"/>
                      </a:moveTo>
                      <a:lnTo>
                        <a:pt x="72" y="291"/>
                      </a:lnTo>
                      <a:lnTo>
                        <a:pt x="0" y="250"/>
                      </a:lnTo>
                      <a:lnTo>
                        <a:pt x="361" y="42"/>
                      </a:lnTo>
                      <a:lnTo>
                        <a:pt x="289" y="0"/>
                      </a:lnTo>
                      <a:lnTo>
                        <a:pt x="505" y="0"/>
                      </a:lnTo>
                      <a:lnTo>
                        <a:pt x="505" y="125"/>
                      </a:lnTo>
                      <a:lnTo>
                        <a:pt x="433" y="83"/>
                      </a:lnTo>
                      <a:close/>
                    </a:path>
                  </a:pathLst>
                </a:custGeom>
                <a:solidFill>
                  <a:srgbClr val="FFFFFF"/>
                </a:solidFill>
                <a:ln cap="flat" cmpd="sng" w="14400">
                  <a:solidFill>
                    <a:srgbClr val="FFFFFF"/>
                  </a:solidFill>
                  <a:prstDash val="solid"/>
                  <a:round/>
                  <a:headEnd len="sm" w="sm" type="none"/>
                  <a:tailEnd len="sm" w="sm" type="none"/>
                </a:ln>
              </p:spPr>
            </p:sp>
            <p:sp>
              <p:nvSpPr>
                <p:cNvPr id="309" name="Google Shape;309;p41"/>
                <p:cNvSpPr/>
                <p:nvPr/>
              </p:nvSpPr>
              <p:spPr>
                <a:xfrm>
                  <a:off x="2638440" y="228600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sp>
              <p:nvSpPr>
                <p:cNvPr id="310" name="Google Shape;310;p41"/>
                <p:cNvSpPr/>
                <p:nvPr/>
              </p:nvSpPr>
              <p:spPr>
                <a:xfrm>
                  <a:off x="2664360" y="2180880"/>
                  <a:ext cx="181440" cy="104760"/>
                </a:xfrm>
                <a:custGeom>
                  <a:rect b="b" l="l" r="r" t="t"/>
                  <a:pathLst>
                    <a:path extrusionOk="0" h="291" w="504">
                      <a:moveTo>
                        <a:pt x="432" y="83"/>
                      </a:moveTo>
                      <a:lnTo>
                        <a:pt x="72" y="291"/>
                      </a:lnTo>
                      <a:lnTo>
                        <a:pt x="0" y="250"/>
                      </a:lnTo>
                      <a:lnTo>
                        <a:pt x="360" y="42"/>
                      </a:lnTo>
                      <a:lnTo>
                        <a:pt x="288" y="0"/>
                      </a:lnTo>
                      <a:lnTo>
                        <a:pt x="504" y="0"/>
                      </a:lnTo>
                      <a:lnTo>
                        <a:pt x="504" y="125"/>
                      </a:lnTo>
                      <a:lnTo>
                        <a:pt x="432" y="83"/>
                      </a:lnTo>
                      <a:close/>
                    </a:path>
                  </a:pathLst>
                </a:custGeom>
                <a:solidFill>
                  <a:srgbClr val="FFFFFF"/>
                </a:solidFill>
                <a:ln cap="flat" cmpd="sng" w="14400">
                  <a:solidFill>
                    <a:srgbClr val="FFFFFF"/>
                  </a:solidFill>
                  <a:prstDash val="solid"/>
                  <a:round/>
                  <a:headEnd len="sm" w="sm" type="none"/>
                  <a:tailEnd len="sm" w="sm" type="none"/>
                </a:ln>
              </p:spPr>
            </p:sp>
            <p:sp>
              <p:nvSpPr>
                <p:cNvPr id="311" name="Google Shape;311;p41"/>
                <p:cNvSpPr/>
                <p:nvPr/>
              </p:nvSpPr>
              <p:spPr>
                <a:xfrm>
                  <a:off x="2482560" y="219600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312" name="Google Shape;312;p41"/>
            <p:cNvGrpSpPr/>
            <p:nvPr/>
          </p:nvGrpSpPr>
          <p:grpSpPr>
            <a:xfrm>
              <a:off x="1501920" y="2592360"/>
              <a:ext cx="779040" cy="599400"/>
              <a:chOff x="1501920" y="2592360"/>
              <a:chExt cx="779040" cy="599400"/>
            </a:xfrm>
          </p:grpSpPr>
          <p:sp>
            <p:nvSpPr>
              <p:cNvPr id="313" name="Google Shape;313;p41"/>
              <p:cNvSpPr/>
              <p:nvPr/>
            </p:nvSpPr>
            <p:spPr>
              <a:xfrm>
                <a:off x="1884240" y="2922120"/>
                <a:ext cx="396720" cy="254880"/>
              </a:xfrm>
              <a:custGeom>
                <a:rect b="b" l="l" r="r" t="t"/>
                <a:pathLst>
                  <a:path extrusionOk="0" h="708" w="1102">
                    <a:moveTo>
                      <a:pt x="0" y="708"/>
                    </a:moveTo>
                    <a:cubicBezTo>
                      <a:pt x="282" y="708"/>
                      <a:pt x="1010" y="375"/>
                      <a:pt x="1082" y="250"/>
                    </a:cubicBezTo>
                    <a:cubicBezTo>
                      <a:pt x="1154" y="125"/>
                      <a:pt x="1010" y="0"/>
                      <a:pt x="938" y="0"/>
                    </a:cubicBezTo>
                    <a:cubicBezTo>
                      <a:pt x="938" y="178"/>
                      <a:pt x="0" y="410"/>
                      <a:pt x="0" y="708"/>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 name="Google Shape;314;p41"/>
              <p:cNvGrpSpPr/>
              <p:nvPr/>
            </p:nvGrpSpPr>
            <p:grpSpPr>
              <a:xfrm>
                <a:off x="1501920" y="2592360"/>
                <a:ext cx="726840" cy="599400"/>
                <a:chOff x="1501920" y="2592360"/>
                <a:chExt cx="726840" cy="599400"/>
              </a:xfrm>
            </p:grpSpPr>
            <p:sp>
              <p:nvSpPr>
                <p:cNvPr id="315" name="Google Shape;315;p41"/>
                <p:cNvSpPr/>
                <p:nvPr/>
              </p:nvSpPr>
              <p:spPr>
                <a:xfrm>
                  <a:off x="1501920" y="2802240"/>
                  <a:ext cx="363600" cy="389520"/>
                </a:xfrm>
                <a:custGeom>
                  <a:rect b="b" l="l" r="r" t="t"/>
                  <a:pathLst>
                    <a:path extrusionOk="0" h="1082" w="1010">
                      <a:moveTo>
                        <a:pt x="0" y="500"/>
                      </a:moveTo>
                      <a:lnTo>
                        <a:pt x="0" y="0"/>
                      </a:lnTo>
                      <a:lnTo>
                        <a:pt x="1010" y="583"/>
                      </a:lnTo>
                      <a:lnTo>
                        <a:pt x="1010" y="1082"/>
                      </a:lnTo>
                      <a:lnTo>
                        <a:pt x="0" y="500"/>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316" name="Google Shape;316;p41"/>
                <p:cNvSpPr/>
                <p:nvPr/>
              </p:nvSpPr>
              <p:spPr>
                <a:xfrm>
                  <a:off x="1865520" y="2802240"/>
                  <a:ext cx="363240" cy="389520"/>
                </a:xfrm>
                <a:custGeom>
                  <a:rect b="b" l="l" r="r" t="t"/>
                  <a:pathLst>
                    <a:path extrusionOk="0" h="1082" w="1009">
                      <a:moveTo>
                        <a:pt x="0" y="1082"/>
                      </a:moveTo>
                      <a:lnTo>
                        <a:pt x="0" y="583"/>
                      </a:lnTo>
                      <a:lnTo>
                        <a:pt x="1009" y="0"/>
                      </a:lnTo>
                      <a:lnTo>
                        <a:pt x="1009" y="500"/>
                      </a:lnTo>
                      <a:lnTo>
                        <a:pt x="0" y="1082"/>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317" name="Google Shape;317;p41"/>
                <p:cNvSpPr/>
                <p:nvPr/>
              </p:nvSpPr>
              <p:spPr>
                <a:xfrm>
                  <a:off x="1501920" y="2592360"/>
                  <a:ext cx="726840" cy="419760"/>
                </a:xfrm>
                <a:custGeom>
                  <a:rect b="b" l="l" r="r" t="t"/>
                  <a:pathLst>
                    <a:path extrusionOk="0" h="1166" w="2019">
                      <a:moveTo>
                        <a:pt x="1010" y="1166"/>
                      </a:moveTo>
                      <a:lnTo>
                        <a:pt x="0" y="583"/>
                      </a:lnTo>
                      <a:lnTo>
                        <a:pt x="1010" y="0"/>
                      </a:lnTo>
                      <a:lnTo>
                        <a:pt x="2019" y="583"/>
                      </a:lnTo>
                      <a:lnTo>
                        <a:pt x="1010" y="116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318" name="Google Shape;318;p41"/>
                <p:cNvSpPr/>
                <p:nvPr/>
              </p:nvSpPr>
              <p:spPr>
                <a:xfrm>
                  <a:off x="1501920" y="2592360"/>
                  <a:ext cx="726840" cy="599400"/>
                </a:xfrm>
                <a:custGeom>
                  <a:rect b="b" l="l" r="r" t="t"/>
                  <a:pathLst>
                    <a:path extrusionOk="0" h="1665" w="2019">
                      <a:moveTo>
                        <a:pt x="0" y="1082"/>
                      </a:moveTo>
                      <a:lnTo>
                        <a:pt x="0" y="583"/>
                      </a:lnTo>
                      <a:lnTo>
                        <a:pt x="1010" y="0"/>
                      </a:lnTo>
                      <a:lnTo>
                        <a:pt x="2019" y="583"/>
                      </a:lnTo>
                      <a:lnTo>
                        <a:pt x="2019" y="1082"/>
                      </a:lnTo>
                      <a:lnTo>
                        <a:pt x="1010" y="1665"/>
                      </a:lnTo>
                      <a:lnTo>
                        <a:pt x="0" y="1082"/>
                      </a:lnTo>
                      <a:close/>
                    </a:path>
                  </a:pathLst>
                </a:custGeom>
                <a:noFill/>
                <a:ln cap="flat" cmpd="sng" w="14400">
                  <a:solidFill>
                    <a:srgbClr val="000000"/>
                  </a:solidFill>
                  <a:prstDash val="solid"/>
                  <a:round/>
                  <a:headEnd len="sm" w="sm" type="none"/>
                  <a:tailEnd len="sm" w="sm" type="none"/>
                </a:ln>
              </p:spPr>
            </p:sp>
            <p:sp>
              <p:nvSpPr>
                <p:cNvPr id="319" name="Google Shape;319;p41"/>
                <p:cNvSpPr/>
                <p:nvPr/>
              </p:nvSpPr>
              <p:spPr>
                <a:xfrm>
                  <a:off x="1942920" y="2787120"/>
                  <a:ext cx="181800" cy="104760"/>
                </a:xfrm>
                <a:custGeom>
                  <a:rect b="b" l="l" r="r" t="t"/>
                  <a:pathLst>
                    <a:path extrusionOk="0" h="291" w="505">
                      <a:moveTo>
                        <a:pt x="433" y="83"/>
                      </a:moveTo>
                      <a:lnTo>
                        <a:pt x="72" y="291"/>
                      </a:lnTo>
                      <a:lnTo>
                        <a:pt x="0" y="250"/>
                      </a:lnTo>
                      <a:lnTo>
                        <a:pt x="361" y="42"/>
                      </a:lnTo>
                      <a:lnTo>
                        <a:pt x="289" y="0"/>
                      </a:lnTo>
                      <a:lnTo>
                        <a:pt x="505" y="0"/>
                      </a:lnTo>
                      <a:lnTo>
                        <a:pt x="505" y="125"/>
                      </a:lnTo>
                      <a:lnTo>
                        <a:pt x="433" y="83"/>
                      </a:lnTo>
                      <a:close/>
                    </a:path>
                  </a:pathLst>
                </a:custGeom>
                <a:solidFill>
                  <a:srgbClr val="FFFFFF"/>
                </a:solidFill>
                <a:ln cap="flat" cmpd="sng" w="14400">
                  <a:solidFill>
                    <a:srgbClr val="FFFFFF"/>
                  </a:solidFill>
                  <a:prstDash val="solid"/>
                  <a:round/>
                  <a:headEnd len="sm" w="sm" type="none"/>
                  <a:tailEnd len="sm" w="sm" type="none"/>
                </a:ln>
              </p:spPr>
            </p:sp>
            <p:sp>
              <p:nvSpPr>
                <p:cNvPr id="320" name="Google Shape;320;p41"/>
                <p:cNvSpPr/>
                <p:nvPr/>
              </p:nvSpPr>
              <p:spPr>
                <a:xfrm>
                  <a:off x="1761480" y="280224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sp>
              <p:nvSpPr>
                <p:cNvPr id="321" name="Google Shape;321;p41"/>
                <p:cNvSpPr/>
                <p:nvPr/>
              </p:nvSpPr>
              <p:spPr>
                <a:xfrm>
                  <a:off x="1787400" y="2697120"/>
                  <a:ext cx="181440" cy="104760"/>
                </a:xfrm>
                <a:custGeom>
                  <a:rect b="b" l="l" r="r" t="t"/>
                  <a:pathLst>
                    <a:path extrusionOk="0" h="291" w="504">
                      <a:moveTo>
                        <a:pt x="432" y="83"/>
                      </a:moveTo>
                      <a:lnTo>
                        <a:pt x="72" y="291"/>
                      </a:lnTo>
                      <a:lnTo>
                        <a:pt x="0" y="250"/>
                      </a:lnTo>
                      <a:lnTo>
                        <a:pt x="360" y="42"/>
                      </a:lnTo>
                      <a:lnTo>
                        <a:pt x="288" y="0"/>
                      </a:lnTo>
                      <a:lnTo>
                        <a:pt x="504" y="0"/>
                      </a:lnTo>
                      <a:lnTo>
                        <a:pt x="504" y="125"/>
                      </a:lnTo>
                      <a:lnTo>
                        <a:pt x="432" y="83"/>
                      </a:lnTo>
                      <a:close/>
                    </a:path>
                  </a:pathLst>
                </a:custGeom>
                <a:solidFill>
                  <a:srgbClr val="FFFFFF"/>
                </a:solidFill>
                <a:ln cap="flat" cmpd="sng" w="14400">
                  <a:solidFill>
                    <a:srgbClr val="FFFFFF"/>
                  </a:solidFill>
                  <a:prstDash val="solid"/>
                  <a:round/>
                  <a:headEnd len="sm" w="sm" type="none"/>
                  <a:tailEnd len="sm" w="sm" type="none"/>
                </a:ln>
              </p:spPr>
            </p:sp>
            <p:sp>
              <p:nvSpPr>
                <p:cNvPr id="322" name="Google Shape;322;p41"/>
                <p:cNvSpPr/>
                <p:nvPr/>
              </p:nvSpPr>
              <p:spPr>
                <a:xfrm>
                  <a:off x="1605600" y="271224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323" name="Google Shape;323;p41"/>
            <p:cNvGrpSpPr/>
            <p:nvPr/>
          </p:nvGrpSpPr>
          <p:grpSpPr>
            <a:xfrm>
              <a:off x="978480" y="1512360"/>
              <a:ext cx="1901520" cy="1824840"/>
              <a:chOff x="978480" y="1512360"/>
              <a:chExt cx="1901520" cy="1824840"/>
            </a:xfrm>
          </p:grpSpPr>
          <p:pic>
            <p:nvPicPr>
              <p:cNvPr id="324" name="Google Shape;324;p41"/>
              <p:cNvPicPr preferRelativeResize="0"/>
              <p:nvPr/>
            </p:nvPicPr>
            <p:blipFill rotWithShape="1">
              <a:blip r:embed="rId4">
                <a:alphaModFix/>
              </a:blip>
              <a:srcRect b="0" l="0" r="0" t="0"/>
              <a:stretch/>
            </p:blipFill>
            <p:spPr>
              <a:xfrm>
                <a:off x="1800000" y="2257200"/>
                <a:ext cx="1080000" cy="1080000"/>
              </a:xfrm>
              <a:prstGeom prst="rect">
                <a:avLst/>
              </a:prstGeom>
              <a:noFill/>
              <a:ln>
                <a:noFill/>
              </a:ln>
            </p:spPr>
          </p:pic>
          <p:pic>
            <p:nvPicPr>
              <p:cNvPr id="325" name="Google Shape;325;p41"/>
              <p:cNvPicPr preferRelativeResize="0"/>
              <p:nvPr/>
            </p:nvPicPr>
            <p:blipFill rotWithShape="1">
              <a:blip r:embed="rId4">
                <a:alphaModFix/>
              </a:blip>
              <a:srcRect b="0" l="0" r="0" t="0"/>
              <a:stretch/>
            </p:blipFill>
            <p:spPr>
              <a:xfrm flipH="1">
                <a:off x="978480" y="1512360"/>
                <a:ext cx="1080000" cy="1080000"/>
              </a:xfrm>
              <a:prstGeom prst="rect">
                <a:avLst/>
              </a:prstGeom>
              <a:noFill/>
              <a:ln>
                <a:noFill/>
              </a:ln>
            </p:spPr>
          </p:pic>
        </p:grpSp>
      </p:grpSp>
      <p:sp>
        <p:nvSpPr>
          <p:cNvPr id="326" name="Google Shape;326;p41"/>
          <p:cNvSpPr txBox="1"/>
          <p:nvPr/>
        </p:nvSpPr>
        <p:spPr>
          <a:xfrm rot="528000">
            <a:off x="349200" y="4222080"/>
            <a:ext cx="900000" cy="346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0" lang="en-GB" sz="1800" u="none" cap="none" strike="noStrike">
                <a:latin typeface="Arial"/>
                <a:ea typeface="Arial"/>
                <a:cs typeface="Arial"/>
                <a:sym typeface="Arial"/>
              </a:rPr>
              <a:t>Paths</a:t>
            </a:r>
            <a:endParaRPr b="0" sz="1800" strike="noStrike">
              <a:latin typeface="Arial"/>
              <a:ea typeface="Arial"/>
              <a:cs typeface="Arial"/>
              <a:sym typeface="Arial"/>
            </a:endParaRPr>
          </a:p>
        </p:txBody>
      </p:sp>
      <p:sp>
        <p:nvSpPr>
          <p:cNvPr id="327" name="Google Shape;327;p41"/>
          <p:cNvSpPr txBox="1"/>
          <p:nvPr/>
        </p:nvSpPr>
        <p:spPr>
          <a:xfrm rot="464400">
            <a:off x="378360" y="4549320"/>
            <a:ext cx="1080000" cy="346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Losses</a:t>
            </a:r>
            <a:endParaRPr b="0" sz="1800" strike="noStrike">
              <a:latin typeface="Arial"/>
              <a:ea typeface="Arial"/>
              <a:cs typeface="Arial"/>
              <a:sym typeface="Arial"/>
            </a:endParaRPr>
          </a:p>
        </p:txBody>
      </p:sp>
      <p:sp>
        <p:nvSpPr>
          <p:cNvPr id="328" name="Google Shape;328;p41"/>
          <p:cNvSpPr txBox="1"/>
          <p:nvPr/>
        </p:nvSpPr>
        <p:spPr>
          <a:xfrm rot="-373800">
            <a:off x="1857960" y="4315320"/>
            <a:ext cx="1260000" cy="3600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Latencies</a:t>
            </a:r>
            <a:endParaRPr b="0" sz="1800" strike="noStrike">
              <a:latin typeface="Arial"/>
              <a:ea typeface="Arial"/>
              <a:cs typeface="Arial"/>
              <a:sym typeface="Arial"/>
            </a:endParaRPr>
          </a:p>
        </p:txBody>
      </p:sp>
      <p:sp>
        <p:nvSpPr>
          <p:cNvPr id="329" name="Google Shape;329;p41"/>
          <p:cNvSpPr txBox="1"/>
          <p:nvPr/>
        </p:nvSpPr>
        <p:spPr>
          <a:xfrm rot="-357600">
            <a:off x="1862280" y="4623840"/>
            <a:ext cx="177192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Queue depths </a:t>
            </a:r>
            <a:endParaRPr b="0" sz="1800" strike="noStrike">
              <a:latin typeface="Arial"/>
              <a:ea typeface="Arial"/>
              <a:cs typeface="Arial"/>
              <a:sym typeface="Arial"/>
            </a:endParaRPr>
          </a:p>
        </p:txBody>
      </p:sp>
      <p:sp>
        <p:nvSpPr>
          <p:cNvPr id="330" name="Google Shape;330;p41"/>
          <p:cNvSpPr txBox="1"/>
          <p:nvPr/>
        </p:nvSpPr>
        <p:spPr>
          <a:xfrm rot="134400">
            <a:off x="143640" y="4876920"/>
            <a:ext cx="19854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Packet counters</a:t>
            </a:r>
            <a:endParaRPr b="0" sz="1800" strike="noStrike">
              <a:latin typeface="Arial"/>
              <a:ea typeface="Arial"/>
              <a:cs typeface="Arial"/>
              <a:sym typeface="Arial"/>
            </a:endParaRPr>
          </a:p>
        </p:txBody>
      </p:sp>
      <p:sp>
        <p:nvSpPr>
          <p:cNvPr id="331" name="Google Shape;331;p4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32" name="Shape 1232"/>
        <p:cNvGrpSpPr/>
        <p:nvPr/>
      </p:nvGrpSpPr>
      <p:grpSpPr>
        <a:xfrm>
          <a:off x="0" y="0"/>
          <a:ext cx="0" cy="0"/>
          <a:chOff x="0" y="0"/>
          <a:chExt cx="0" cy="0"/>
        </a:xfrm>
      </p:grpSpPr>
      <p:sp>
        <p:nvSpPr>
          <p:cNvPr id="1233" name="Google Shape;1233;p59"/>
          <p:cNvSpPr txBox="1"/>
          <p:nvPr>
            <p:ph type="title"/>
          </p:nvPr>
        </p:nvSpPr>
        <p:spPr>
          <a:xfrm>
            <a:off x="504360" y="-133920"/>
            <a:ext cx="9071640" cy="166788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Modern network control loop</a:t>
            </a:r>
            <a:endParaRPr b="1" sz="4000" strike="noStrike">
              <a:latin typeface="Arial"/>
              <a:ea typeface="Arial"/>
              <a:cs typeface="Arial"/>
              <a:sym typeface="Arial"/>
            </a:endParaRPr>
          </a:p>
        </p:txBody>
      </p:sp>
      <p:pic>
        <p:nvPicPr>
          <p:cNvPr id="1234" name="Google Shape;1234;p59"/>
          <p:cNvPicPr preferRelativeResize="0"/>
          <p:nvPr/>
        </p:nvPicPr>
        <p:blipFill rotWithShape="1">
          <a:blip r:embed="rId3">
            <a:alphaModFix/>
          </a:blip>
          <a:srcRect b="0" l="0" r="0" t="0"/>
          <a:stretch/>
        </p:blipFill>
        <p:spPr>
          <a:xfrm>
            <a:off x="3221640" y="1546560"/>
            <a:ext cx="3650760" cy="3305160"/>
          </a:xfrm>
          <a:prstGeom prst="rect">
            <a:avLst/>
          </a:prstGeom>
          <a:noFill/>
          <a:ln>
            <a:noFill/>
          </a:ln>
        </p:spPr>
      </p:pic>
      <p:sp>
        <p:nvSpPr>
          <p:cNvPr id="1235" name="Google Shape;1235;p59"/>
          <p:cNvSpPr txBox="1"/>
          <p:nvPr/>
        </p:nvSpPr>
        <p:spPr>
          <a:xfrm>
            <a:off x="3312360" y="1280880"/>
            <a:ext cx="3401280" cy="52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000000"/>
              </a:buClr>
              <a:buSzPts val="2200"/>
              <a:buFont typeface="Arial"/>
              <a:buNone/>
            </a:pPr>
            <a:r>
              <a:rPr b="1" lang="en-GB" sz="2200" strike="noStrike">
                <a:solidFill>
                  <a:srgbClr val="000000"/>
                </a:solidFill>
                <a:latin typeface="Arial"/>
                <a:ea typeface="Arial"/>
                <a:cs typeface="Arial"/>
                <a:sym typeface="Arial"/>
              </a:rPr>
              <a:t>(2) Collect</a:t>
            </a:r>
            <a:endParaRPr b="0" sz="2200" strike="noStrike">
              <a:latin typeface="Arial"/>
              <a:ea typeface="Arial"/>
              <a:cs typeface="Arial"/>
              <a:sym typeface="Arial"/>
            </a:endParaRPr>
          </a:p>
        </p:txBody>
      </p:sp>
      <p:sp>
        <p:nvSpPr>
          <p:cNvPr id="1236" name="Google Shape;1236;p59"/>
          <p:cNvSpPr txBox="1"/>
          <p:nvPr/>
        </p:nvSpPr>
        <p:spPr>
          <a:xfrm>
            <a:off x="6606000" y="2874960"/>
            <a:ext cx="1674000" cy="715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GB" sz="2200" strike="noStrike">
                <a:latin typeface="Arial"/>
                <a:ea typeface="Arial"/>
                <a:cs typeface="Arial"/>
                <a:sym typeface="Arial"/>
              </a:rPr>
              <a:t>(3) Adapt</a:t>
            </a:r>
            <a:endParaRPr b="0" sz="2200" strike="noStrike">
              <a:latin typeface="Arial"/>
              <a:ea typeface="Arial"/>
              <a:cs typeface="Arial"/>
              <a:sym typeface="Arial"/>
            </a:endParaRPr>
          </a:p>
        </p:txBody>
      </p:sp>
      <p:sp>
        <p:nvSpPr>
          <p:cNvPr id="1237" name="Google Shape;1237;p59"/>
          <p:cNvSpPr txBox="1"/>
          <p:nvPr/>
        </p:nvSpPr>
        <p:spPr>
          <a:xfrm>
            <a:off x="1440360" y="2874960"/>
            <a:ext cx="2116080" cy="525960"/>
          </a:xfrm>
          <a:prstGeom prst="rect">
            <a:avLst/>
          </a:prstGeom>
          <a:noFill/>
          <a:ln>
            <a:noFill/>
          </a:ln>
        </p:spPr>
        <p:txBody>
          <a:bodyPr anchorCtr="0" anchor="t" bIns="45000" lIns="90000" spcFirstLastPara="1" rIns="90000" wrap="square" tIns="45000">
            <a:noAutofit/>
          </a:bodyPr>
          <a:lstStyle/>
          <a:p>
            <a:pPr indent="0" lvl="0" marL="0" marR="0" rtl="0" algn="r">
              <a:spcBef>
                <a:spcPts val="0"/>
              </a:spcBef>
              <a:spcAft>
                <a:spcPts val="0"/>
              </a:spcAft>
              <a:buSzPts val="2200"/>
              <a:buFont typeface="Arial"/>
              <a:buNone/>
            </a:pPr>
            <a:r>
              <a:rPr b="1" lang="en-GB" sz="2200" strike="noStrike">
                <a:latin typeface="Arial"/>
                <a:ea typeface="Arial"/>
                <a:cs typeface="Arial"/>
                <a:sym typeface="Arial"/>
              </a:rPr>
              <a:t>(1) Measure</a:t>
            </a:r>
            <a:endParaRPr b="0" sz="2200" strike="noStrike">
              <a:latin typeface="Arial"/>
              <a:ea typeface="Arial"/>
              <a:cs typeface="Arial"/>
              <a:sym typeface="Arial"/>
            </a:endParaRPr>
          </a:p>
        </p:txBody>
      </p:sp>
      <p:sp>
        <p:nvSpPr>
          <p:cNvPr id="1238" name="Google Shape;1238;p59"/>
          <p:cNvSpPr txBox="1"/>
          <p:nvPr>
            <p:ph idx="1" type="body"/>
          </p:nvPr>
        </p:nvSpPr>
        <p:spPr>
          <a:xfrm>
            <a:off x="6660000" y="1080000"/>
            <a:ext cx="3240000" cy="180000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2200"/>
              <a:buFont typeface="Noto Sans Symbols"/>
              <a:buAutoNum type="arabicParenR"/>
            </a:pPr>
            <a:r>
              <a:rPr b="0" i="0" lang="en-GB" sz="2200" u="none" cap="none" strike="noStrike">
                <a:latin typeface="Arial"/>
                <a:ea typeface="Arial"/>
                <a:cs typeface="Arial"/>
                <a:sym typeface="Arial"/>
              </a:rPr>
              <a:t>Continuously measure</a:t>
            </a:r>
            <a:endParaRPr b="0" i="0" sz="2200" u="none" cap="none" strike="noStrike">
              <a:latin typeface="Arial"/>
              <a:ea typeface="Arial"/>
              <a:cs typeface="Arial"/>
              <a:sym typeface="Arial"/>
            </a:endParaRPr>
          </a:p>
          <a:p>
            <a:pPr indent="-324000" lvl="0" marL="432000" marR="0" rtl="0" algn="l">
              <a:spcBef>
                <a:spcPts val="283"/>
              </a:spcBef>
              <a:spcAft>
                <a:spcPts val="0"/>
              </a:spcAft>
              <a:buClr>
                <a:srgbClr val="000000"/>
              </a:buClr>
              <a:buSzPts val="2200"/>
              <a:buFont typeface="Noto Sans Symbols"/>
              <a:buAutoNum type="arabicParenR"/>
            </a:pPr>
            <a:r>
              <a:rPr b="0" i="0" lang="en-GB" sz="2200" u="none" cap="none" strike="noStrike">
                <a:latin typeface="Arial"/>
                <a:ea typeface="Arial"/>
                <a:cs typeface="Arial"/>
                <a:sym typeface="Arial"/>
              </a:rPr>
              <a:t>Collecting for analysis</a:t>
            </a:r>
            <a:endParaRPr b="0" i="0" sz="2200" u="none" cap="none" strike="noStrike">
              <a:latin typeface="Arial"/>
              <a:ea typeface="Arial"/>
              <a:cs typeface="Arial"/>
              <a:sym typeface="Arial"/>
            </a:endParaRPr>
          </a:p>
          <a:p>
            <a:pPr indent="-324000" lvl="0" marL="432000" marR="0" rtl="0" algn="l">
              <a:spcBef>
                <a:spcPts val="283"/>
              </a:spcBef>
              <a:spcAft>
                <a:spcPts val="0"/>
              </a:spcAft>
              <a:buClr>
                <a:srgbClr val="000000"/>
              </a:buClr>
              <a:buSzPts val="2200"/>
              <a:buFont typeface="Noto Sans Symbols"/>
              <a:buAutoNum type="arabicParenR"/>
            </a:pPr>
            <a:r>
              <a:rPr b="0" i="0" lang="en-GB" sz="2200" u="none" cap="none" strike="noStrike">
                <a:latin typeface="Arial"/>
                <a:ea typeface="Arial"/>
                <a:cs typeface="Arial"/>
                <a:sym typeface="Arial"/>
              </a:rPr>
              <a:t>Adapting the network</a:t>
            </a:r>
            <a:endParaRPr b="0" i="0" sz="2200" u="none" cap="none" strike="noStrike">
              <a:latin typeface="Arial"/>
              <a:ea typeface="Arial"/>
              <a:cs typeface="Arial"/>
              <a:sym typeface="Arial"/>
            </a:endParaRPr>
          </a:p>
          <a:p>
            <a:pPr indent="-324000" lvl="0" marL="432000" marR="0" rtl="0" algn="l">
              <a:spcBef>
                <a:spcPts val="283"/>
              </a:spcBef>
              <a:spcAft>
                <a:spcPts val="0"/>
              </a:spcAft>
              <a:buClr>
                <a:srgbClr val="000000"/>
              </a:buClr>
              <a:buSzPts val="2200"/>
              <a:buFont typeface="Noto Sans Symbols"/>
              <a:buAutoNum type="arabicParenR"/>
            </a:pPr>
            <a:r>
              <a:rPr b="0" i="0" lang="en-GB" sz="2200" u="none" cap="none" strike="noStrike">
                <a:latin typeface="Arial"/>
                <a:ea typeface="Arial"/>
                <a:cs typeface="Arial"/>
                <a:sym typeface="Arial"/>
              </a:rPr>
              <a:t>Push changes</a:t>
            </a:r>
            <a:endParaRPr b="0" i="0" sz="2200" u="none" cap="none" strike="noStrike">
              <a:latin typeface="Arial"/>
              <a:ea typeface="Arial"/>
              <a:cs typeface="Arial"/>
              <a:sym typeface="Arial"/>
            </a:endParaRPr>
          </a:p>
        </p:txBody>
      </p:sp>
      <p:sp>
        <p:nvSpPr>
          <p:cNvPr id="1239" name="Google Shape;1239;p59"/>
          <p:cNvSpPr txBox="1"/>
          <p:nvPr/>
        </p:nvSpPr>
        <p:spPr>
          <a:xfrm>
            <a:off x="3888000" y="4823640"/>
            <a:ext cx="2592000" cy="715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GB" sz="2200" strike="noStrike">
                <a:latin typeface="Arial"/>
                <a:ea typeface="Arial"/>
                <a:cs typeface="Arial"/>
                <a:sym typeface="Arial"/>
              </a:rPr>
              <a:t>(4) Reconfigure</a:t>
            </a:r>
            <a:endParaRPr b="0" sz="2200" strike="noStrike">
              <a:latin typeface="Arial"/>
              <a:ea typeface="Arial"/>
              <a:cs typeface="Arial"/>
              <a:sym typeface="Arial"/>
            </a:endParaRPr>
          </a:p>
        </p:txBody>
      </p:sp>
      <p:grpSp>
        <p:nvGrpSpPr>
          <p:cNvPr id="1240" name="Google Shape;1240;p59"/>
          <p:cNvGrpSpPr/>
          <p:nvPr/>
        </p:nvGrpSpPr>
        <p:grpSpPr>
          <a:xfrm>
            <a:off x="6512040" y="3600000"/>
            <a:ext cx="2487960" cy="1737720"/>
            <a:chOff x="6512040" y="3600000"/>
            <a:chExt cx="2487960" cy="1737720"/>
          </a:xfrm>
        </p:grpSpPr>
        <p:sp>
          <p:nvSpPr>
            <p:cNvPr id="1241" name="Google Shape;1241;p59"/>
            <p:cNvSpPr/>
            <p:nvPr/>
          </p:nvSpPr>
          <p:spPr>
            <a:xfrm>
              <a:off x="7858800" y="4598640"/>
              <a:ext cx="1141200" cy="739080"/>
            </a:xfrm>
            <a:custGeom>
              <a:rect b="b" l="l" r="r" t="t"/>
              <a:pathLst>
                <a:path extrusionOk="0" h="2053" w="3170">
                  <a:moveTo>
                    <a:pt x="3" y="2053"/>
                  </a:moveTo>
                  <a:cubicBezTo>
                    <a:pt x="266" y="2053"/>
                    <a:pt x="3170" y="777"/>
                    <a:pt x="3170" y="388"/>
                  </a:cubicBezTo>
                  <a:cubicBezTo>
                    <a:pt x="3170" y="0"/>
                    <a:pt x="2762" y="0"/>
                    <a:pt x="2498" y="0"/>
                  </a:cubicBezTo>
                  <a:cubicBezTo>
                    <a:pt x="2498" y="166"/>
                    <a:pt x="-93" y="832"/>
                    <a:pt x="3" y="2053"/>
                  </a:cubicBez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2" name="Google Shape;1242;p59"/>
            <p:cNvGrpSpPr/>
            <p:nvPr/>
          </p:nvGrpSpPr>
          <p:grpSpPr>
            <a:xfrm>
              <a:off x="6512040" y="3600000"/>
              <a:ext cx="2315160" cy="1737720"/>
              <a:chOff x="6512040" y="3600000"/>
              <a:chExt cx="2315160" cy="1737720"/>
            </a:xfrm>
          </p:grpSpPr>
          <p:sp>
            <p:nvSpPr>
              <p:cNvPr id="1243" name="Google Shape;1243;p59"/>
              <p:cNvSpPr/>
              <p:nvPr/>
            </p:nvSpPr>
            <p:spPr>
              <a:xfrm>
                <a:off x="6581160" y="4199040"/>
                <a:ext cx="1209240" cy="1098360"/>
              </a:xfrm>
              <a:custGeom>
                <a:rect b="b" l="l" r="r" t="t"/>
                <a:pathLst>
                  <a:path extrusionOk="0" h="3051" w="3359">
                    <a:moveTo>
                      <a:pt x="0" y="1110"/>
                    </a:moveTo>
                    <a:lnTo>
                      <a:pt x="0" y="0"/>
                    </a:lnTo>
                    <a:lnTo>
                      <a:pt x="3359" y="1942"/>
                    </a:lnTo>
                    <a:lnTo>
                      <a:pt x="3359" y="3051"/>
                    </a:lnTo>
                    <a:lnTo>
                      <a:pt x="0" y="111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244" name="Google Shape;1244;p59"/>
              <p:cNvSpPr/>
              <p:nvPr/>
            </p:nvSpPr>
            <p:spPr>
              <a:xfrm>
                <a:off x="7790400" y="4299120"/>
                <a:ext cx="1036440" cy="998640"/>
              </a:xfrm>
              <a:custGeom>
                <a:rect b="b" l="l" r="r" t="t"/>
                <a:pathLst>
                  <a:path extrusionOk="0" h="2774" w="2879">
                    <a:moveTo>
                      <a:pt x="0" y="2774"/>
                    </a:moveTo>
                    <a:lnTo>
                      <a:pt x="0" y="1664"/>
                    </a:lnTo>
                    <a:lnTo>
                      <a:pt x="2879" y="0"/>
                    </a:lnTo>
                    <a:lnTo>
                      <a:pt x="2879" y="1110"/>
                    </a:lnTo>
                    <a:lnTo>
                      <a:pt x="0" y="2774"/>
                    </a:lnTo>
                    <a:close/>
                  </a:path>
                </a:pathLst>
              </a:custGeom>
              <a:gradFill>
                <a:gsLst>
                  <a:gs pos="0">
                    <a:srgbClr val="999999"/>
                  </a:gs>
                  <a:gs pos="100000">
                    <a:srgbClr val="333333"/>
                  </a:gs>
                </a:gsLst>
                <a:path path="circle">
                  <a:fillToRect b="100%" r="100%"/>
                </a:path>
                <a:tileRect l="-100%" t="-100%"/>
              </a:gradFill>
              <a:ln cap="flat" cmpd="sng" w="14400">
                <a:solidFill>
                  <a:srgbClr val="B2B2B2"/>
                </a:solidFill>
                <a:prstDash val="solid"/>
                <a:round/>
                <a:headEnd len="sm" w="sm" type="none"/>
                <a:tailEnd len="sm" w="sm" type="none"/>
              </a:ln>
            </p:spPr>
          </p:sp>
          <p:sp>
            <p:nvSpPr>
              <p:cNvPr id="1245" name="Google Shape;1245;p59"/>
              <p:cNvSpPr/>
              <p:nvPr/>
            </p:nvSpPr>
            <p:spPr>
              <a:xfrm>
                <a:off x="6581160" y="3600000"/>
                <a:ext cx="2246040" cy="1298160"/>
              </a:xfrm>
              <a:custGeom>
                <a:rect b="b" l="l" r="r" t="t"/>
                <a:pathLst>
                  <a:path extrusionOk="0" h="3606" w="6239">
                    <a:moveTo>
                      <a:pt x="3359" y="3606"/>
                    </a:moveTo>
                    <a:lnTo>
                      <a:pt x="0" y="1664"/>
                    </a:lnTo>
                    <a:lnTo>
                      <a:pt x="2879" y="0"/>
                    </a:lnTo>
                    <a:lnTo>
                      <a:pt x="6239" y="1942"/>
                    </a:lnTo>
                    <a:lnTo>
                      <a:pt x="3359" y="3606"/>
                    </a:lnTo>
                    <a:close/>
                  </a:path>
                </a:pathLst>
              </a:custGeom>
              <a:gradFill>
                <a:gsLst>
                  <a:gs pos="0">
                    <a:srgbClr val="333333"/>
                  </a:gs>
                  <a:gs pos="10000">
                    <a:srgbClr val="333333"/>
                  </a:gs>
                  <a:gs pos="100000">
                    <a:srgbClr val="999999"/>
                  </a:gs>
                </a:gsLst>
                <a:lin ang="5400000" scaled="0"/>
              </a:gradFill>
              <a:ln cap="flat" cmpd="sng" w="14400">
                <a:solidFill>
                  <a:srgbClr val="B2B2B2"/>
                </a:solidFill>
                <a:prstDash val="solid"/>
                <a:round/>
                <a:headEnd len="sm" w="sm" type="none"/>
                <a:tailEnd len="sm" w="sm" type="none"/>
              </a:ln>
            </p:spPr>
          </p:sp>
          <p:cxnSp>
            <p:nvCxnSpPr>
              <p:cNvPr id="1246" name="Google Shape;1246;p59"/>
              <p:cNvCxnSpPr/>
              <p:nvPr/>
            </p:nvCxnSpPr>
            <p:spPr>
              <a:xfrm>
                <a:off x="6995880" y="4518720"/>
                <a:ext cx="0" cy="239760"/>
              </a:xfrm>
              <a:prstGeom prst="straightConnector1">
                <a:avLst/>
              </a:prstGeom>
              <a:noFill/>
              <a:ln cap="flat" cmpd="sng" w="14400">
                <a:solidFill>
                  <a:srgbClr val="999999"/>
                </a:solidFill>
                <a:prstDash val="solid"/>
                <a:round/>
                <a:headEnd len="sm" w="sm" type="none"/>
                <a:tailEnd len="sm" w="sm" type="none"/>
              </a:ln>
            </p:spPr>
          </p:cxnSp>
          <p:cxnSp>
            <p:nvCxnSpPr>
              <p:cNvPr id="1247" name="Google Shape;1247;p59"/>
              <p:cNvCxnSpPr/>
              <p:nvPr/>
            </p:nvCxnSpPr>
            <p:spPr>
              <a:xfrm rot="10800000">
                <a:off x="7203240" y="4710600"/>
                <a:ext cx="552960" cy="319680"/>
              </a:xfrm>
              <a:prstGeom prst="straightConnector1">
                <a:avLst/>
              </a:prstGeom>
              <a:noFill/>
              <a:ln cap="flat" cmpd="sng" w="14400">
                <a:solidFill>
                  <a:srgbClr val="B2B2B2"/>
                </a:solidFill>
                <a:prstDash val="solid"/>
                <a:round/>
                <a:headEnd len="sm" w="sm" type="none"/>
                <a:tailEnd len="sm" w="sm" type="none"/>
              </a:ln>
            </p:spPr>
          </p:cxnSp>
          <p:cxnSp>
            <p:nvCxnSpPr>
              <p:cNvPr id="1248" name="Google Shape;1248;p59"/>
              <p:cNvCxnSpPr/>
              <p:nvPr/>
            </p:nvCxnSpPr>
            <p:spPr>
              <a:xfrm>
                <a:off x="7200000" y="4638600"/>
                <a:ext cx="0" cy="79920"/>
              </a:xfrm>
              <a:prstGeom prst="straightConnector1">
                <a:avLst/>
              </a:prstGeom>
              <a:noFill/>
              <a:ln cap="flat" cmpd="sng" w="14400">
                <a:solidFill>
                  <a:srgbClr val="B2B2B2"/>
                </a:solidFill>
                <a:prstDash val="solid"/>
                <a:round/>
                <a:headEnd len="sm" w="sm" type="none"/>
                <a:tailEnd len="sm" w="sm" type="none"/>
              </a:ln>
            </p:spPr>
          </p:cxnSp>
          <p:cxnSp>
            <p:nvCxnSpPr>
              <p:cNvPr id="1249" name="Google Shape;1249;p59"/>
              <p:cNvCxnSpPr/>
              <p:nvPr/>
            </p:nvCxnSpPr>
            <p:spPr>
              <a:xfrm>
                <a:off x="7752960" y="4958280"/>
                <a:ext cx="0" cy="79920"/>
              </a:xfrm>
              <a:prstGeom prst="straightConnector1">
                <a:avLst/>
              </a:prstGeom>
              <a:noFill/>
              <a:ln cap="flat" cmpd="sng" w="14400">
                <a:solidFill>
                  <a:srgbClr val="666666"/>
                </a:solidFill>
                <a:prstDash val="solid"/>
                <a:round/>
                <a:headEnd len="sm" w="sm" type="none"/>
                <a:tailEnd len="sm" w="sm" type="none"/>
              </a:ln>
            </p:spPr>
          </p:cxnSp>
          <p:cxnSp>
            <p:nvCxnSpPr>
              <p:cNvPr id="1250" name="Google Shape;1250;p59"/>
              <p:cNvCxnSpPr/>
              <p:nvPr/>
            </p:nvCxnSpPr>
            <p:spPr>
              <a:xfrm rot="10800000">
                <a:off x="7200000" y="4638600"/>
                <a:ext cx="552960" cy="319680"/>
              </a:xfrm>
              <a:prstGeom prst="straightConnector1">
                <a:avLst/>
              </a:prstGeom>
              <a:noFill/>
              <a:ln cap="flat" cmpd="sng" w="14400">
                <a:solidFill>
                  <a:srgbClr val="666666"/>
                </a:solidFill>
                <a:prstDash val="solid"/>
                <a:round/>
                <a:headEnd len="sm" w="sm" type="none"/>
                <a:tailEnd len="sm" w="sm" type="none"/>
              </a:ln>
            </p:spPr>
          </p:cxnSp>
          <p:sp>
            <p:nvSpPr>
              <p:cNvPr id="1251" name="Google Shape;1251;p59"/>
              <p:cNvSpPr/>
              <p:nvPr/>
            </p:nvSpPr>
            <p:spPr>
              <a:xfrm>
                <a:off x="7065000" y="4558680"/>
                <a:ext cx="69120" cy="119880"/>
              </a:xfrm>
              <a:custGeom>
                <a:rect b="b" l="l" r="r" t="t"/>
                <a:pathLst>
                  <a:path extrusionOk="0" h="333" w="192">
                    <a:moveTo>
                      <a:pt x="0" y="222"/>
                    </a:moveTo>
                    <a:lnTo>
                      <a:pt x="0" y="0"/>
                    </a:lnTo>
                    <a:lnTo>
                      <a:pt x="192" y="111"/>
                    </a:lnTo>
                    <a:lnTo>
                      <a:pt x="192" y="333"/>
                    </a:lnTo>
                    <a:lnTo>
                      <a:pt x="0" y="222"/>
                    </a:lnTo>
                    <a:close/>
                  </a:path>
                </a:pathLst>
              </a:custGeom>
              <a:solidFill>
                <a:srgbClr val="39B54A"/>
              </a:solidFill>
              <a:ln cap="flat" cmpd="sng" w="14400">
                <a:solidFill>
                  <a:srgbClr val="666666"/>
                </a:solidFill>
                <a:prstDash val="solid"/>
                <a:round/>
                <a:headEnd len="sm" w="sm" type="none"/>
                <a:tailEnd len="sm" w="sm" type="none"/>
              </a:ln>
            </p:spPr>
          </p:sp>
          <p:cxnSp>
            <p:nvCxnSpPr>
              <p:cNvPr id="1252" name="Google Shape;1252;p59"/>
              <p:cNvCxnSpPr/>
              <p:nvPr/>
            </p:nvCxnSpPr>
            <p:spPr>
              <a:xfrm>
                <a:off x="6926760" y="4478760"/>
                <a:ext cx="0" cy="239760"/>
              </a:xfrm>
              <a:prstGeom prst="straightConnector1">
                <a:avLst/>
              </a:prstGeom>
              <a:noFill/>
              <a:ln cap="flat" cmpd="sng" w="14400">
                <a:solidFill>
                  <a:srgbClr val="999999"/>
                </a:solidFill>
                <a:prstDash val="solid"/>
                <a:round/>
                <a:headEnd len="sm" w="sm" type="none"/>
                <a:tailEnd len="sm" w="sm" type="none"/>
              </a:ln>
            </p:spPr>
          </p:cxnSp>
          <p:cxnSp>
            <p:nvCxnSpPr>
              <p:cNvPr id="1253" name="Google Shape;1253;p59"/>
              <p:cNvCxnSpPr/>
              <p:nvPr/>
            </p:nvCxnSpPr>
            <p:spPr>
              <a:xfrm>
                <a:off x="6857640" y="4438800"/>
                <a:ext cx="0" cy="239760"/>
              </a:xfrm>
              <a:prstGeom prst="straightConnector1">
                <a:avLst/>
              </a:prstGeom>
              <a:noFill/>
              <a:ln cap="flat" cmpd="sng" w="14400">
                <a:solidFill>
                  <a:srgbClr val="999999"/>
                </a:solidFill>
                <a:prstDash val="solid"/>
                <a:round/>
                <a:headEnd len="sm" w="sm" type="none"/>
                <a:tailEnd len="sm" w="sm" type="none"/>
              </a:ln>
            </p:spPr>
          </p:cxnSp>
          <p:cxnSp>
            <p:nvCxnSpPr>
              <p:cNvPr id="1254" name="Google Shape;1254;p59"/>
              <p:cNvCxnSpPr/>
              <p:nvPr/>
            </p:nvCxnSpPr>
            <p:spPr>
              <a:xfrm>
                <a:off x="6788520" y="4398840"/>
                <a:ext cx="0" cy="239760"/>
              </a:xfrm>
              <a:prstGeom prst="straightConnector1">
                <a:avLst/>
              </a:prstGeom>
              <a:noFill/>
              <a:ln cap="flat" cmpd="sng" w="14400">
                <a:solidFill>
                  <a:srgbClr val="999999"/>
                </a:solidFill>
                <a:prstDash val="solid"/>
                <a:round/>
                <a:headEnd len="sm" w="sm" type="none"/>
                <a:tailEnd len="sm" w="sm" type="none"/>
              </a:ln>
            </p:spPr>
          </p:cxnSp>
          <p:cxnSp>
            <p:nvCxnSpPr>
              <p:cNvPr id="1255" name="Google Shape;1255;p59"/>
              <p:cNvCxnSpPr/>
              <p:nvPr/>
            </p:nvCxnSpPr>
            <p:spPr>
              <a:xfrm>
                <a:off x="6719400" y="4358880"/>
                <a:ext cx="0" cy="239760"/>
              </a:xfrm>
              <a:prstGeom prst="straightConnector1">
                <a:avLst/>
              </a:prstGeom>
              <a:noFill/>
              <a:ln cap="flat" cmpd="sng" w="14400">
                <a:solidFill>
                  <a:srgbClr val="999999"/>
                </a:solidFill>
                <a:prstDash val="solid"/>
                <a:round/>
                <a:headEnd len="sm" w="sm" type="none"/>
                <a:tailEnd len="sm" w="sm" type="none"/>
              </a:ln>
            </p:spPr>
          </p:cxnSp>
          <p:cxnSp>
            <p:nvCxnSpPr>
              <p:cNvPr id="1256" name="Google Shape;1256;p59"/>
              <p:cNvCxnSpPr/>
              <p:nvPr/>
            </p:nvCxnSpPr>
            <p:spPr>
              <a:xfrm>
                <a:off x="6650280" y="4318920"/>
                <a:ext cx="0" cy="239760"/>
              </a:xfrm>
              <a:prstGeom prst="straightConnector1">
                <a:avLst/>
              </a:prstGeom>
              <a:noFill/>
              <a:ln cap="flat" cmpd="sng" w="14400">
                <a:solidFill>
                  <a:srgbClr val="999999"/>
                </a:solidFill>
                <a:prstDash val="solid"/>
                <a:round/>
                <a:headEnd len="sm" w="sm" type="none"/>
                <a:tailEnd len="sm" w="sm" type="none"/>
              </a:ln>
            </p:spPr>
          </p:cxnSp>
          <p:sp>
            <p:nvSpPr>
              <p:cNvPr id="1257" name="Google Shape;1257;p59"/>
              <p:cNvSpPr/>
              <p:nvPr/>
            </p:nvSpPr>
            <p:spPr>
              <a:xfrm>
                <a:off x="6512040" y="4159080"/>
                <a:ext cx="69120" cy="439560"/>
              </a:xfrm>
              <a:custGeom>
                <a:rect b="b" l="l" r="r" t="t"/>
                <a:pathLst>
                  <a:path extrusionOk="0" h="1221" w="192">
                    <a:moveTo>
                      <a:pt x="0" y="1110"/>
                    </a:moveTo>
                    <a:lnTo>
                      <a:pt x="0" y="0"/>
                    </a:lnTo>
                    <a:lnTo>
                      <a:pt x="192" y="111"/>
                    </a:lnTo>
                    <a:lnTo>
                      <a:pt x="192" y="1221"/>
                    </a:lnTo>
                    <a:lnTo>
                      <a:pt x="0" y="111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258" name="Google Shape;1258;p59"/>
              <p:cNvSpPr/>
              <p:nvPr/>
            </p:nvSpPr>
            <p:spPr>
              <a:xfrm>
                <a:off x="7790400" y="4898160"/>
                <a:ext cx="69120" cy="439560"/>
              </a:xfrm>
              <a:custGeom>
                <a:rect b="b" l="l" r="r" t="t"/>
                <a:pathLst>
                  <a:path extrusionOk="0" h="1221" w="192">
                    <a:moveTo>
                      <a:pt x="0" y="1110"/>
                    </a:moveTo>
                    <a:lnTo>
                      <a:pt x="0" y="0"/>
                    </a:lnTo>
                    <a:lnTo>
                      <a:pt x="192" y="111"/>
                    </a:lnTo>
                    <a:lnTo>
                      <a:pt x="192" y="1221"/>
                    </a:lnTo>
                    <a:lnTo>
                      <a:pt x="0" y="111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259" name="Google Shape;1259;p59"/>
              <p:cNvSpPr/>
              <p:nvPr/>
            </p:nvSpPr>
            <p:spPr>
              <a:xfrm>
                <a:off x="6512040" y="3600000"/>
                <a:ext cx="2315160" cy="1737720"/>
              </a:xfrm>
              <a:custGeom>
                <a:rect b="b" l="l" r="r" t="t"/>
                <a:pathLst>
                  <a:path extrusionOk="0" h="4827" w="6431">
                    <a:moveTo>
                      <a:pt x="0" y="2663"/>
                    </a:moveTo>
                    <a:lnTo>
                      <a:pt x="0" y="1553"/>
                    </a:lnTo>
                    <a:lnTo>
                      <a:pt x="192" y="1664"/>
                    </a:lnTo>
                    <a:lnTo>
                      <a:pt x="3071" y="0"/>
                    </a:lnTo>
                    <a:lnTo>
                      <a:pt x="6431" y="1942"/>
                    </a:lnTo>
                    <a:lnTo>
                      <a:pt x="6431" y="3051"/>
                    </a:lnTo>
                    <a:lnTo>
                      <a:pt x="3743" y="4605"/>
                    </a:lnTo>
                    <a:lnTo>
                      <a:pt x="3743" y="4827"/>
                    </a:lnTo>
                    <a:lnTo>
                      <a:pt x="0" y="2663"/>
                    </a:lnTo>
                    <a:close/>
                  </a:path>
                </a:pathLst>
              </a:custGeom>
              <a:noFill/>
              <a:ln cap="flat" cmpd="sng" w="14400">
                <a:solidFill>
                  <a:srgbClr val="000000"/>
                </a:solidFill>
                <a:prstDash val="solid"/>
                <a:round/>
                <a:headEnd len="sm" w="sm" type="none"/>
                <a:tailEnd len="sm" w="sm" type="none"/>
              </a:ln>
            </p:spPr>
          </p:sp>
        </p:grpSp>
      </p:grpSp>
      <p:grpSp>
        <p:nvGrpSpPr>
          <p:cNvPr id="1260" name="Google Shape;1260;p59"/>
          <p:cNvGrpSpPr/>
          <p:nvPr/>
        </p:nvGrpSpPr>
        <p:grpSpPr>
          <a:xfrm>
            <a:off x="300960" y="1020600"/>
            <a:ext cx="2926080" cy="1738800"/>
            <a:chOff x="300960" y="1020600"/>
            <a:chExt cx="2926080" cy="1738800"/>
          </a:xfrm>
        </p:grpSpPr>
        <p:grpSp>
          <p:nvGrpSpPr>
            <p:cNvPr id="1261" name="Google Shape;1261;p59"/>
            <p:cNvGrpSpPr/>
            <p:nvPr/>
          </p:nvGrpSpPr>
          <p:grpSpPr>
            <a:xfrm>
              <a:off x="300960" y="1560600"/>
              <a:ext cx="779040" cy="599400"/>
              <a:chOff x="300960" y="1560600"/>
              <a:chExt cx="779040" cy="599400"/>
            </a:xfrm>
          </p:grpSpPr>
          <p:sp>
            <p:nvSpPr>
              <p:cNvPr id="1262" name="Google Shape;1262;p59"/>
              <p:cNvSpPr/>
              <p:nvPr/>
            </p:nvSpPr>
            <p:spPr>
              <a:xfrm>
                <a:off x="683280" y="1890360"/>
                <a:ext cx="396720" cy="254880"/>
              </a:xfrm>
              <a:custGeom>
                <a:rect b="b" l="l" r="r" t="t"/>
                <a:pathLst>
                  <a:path extrusionOk="0" h="708" w="1102">
                    <a:moveTo>
                      <a:pt x="0" y="708"/>
                    </a:moveTo>
                    <a:cubicBezTo>
                      <a:pt x="282" y="708"/>
                      <a:pt x="1010" y="375"/>
                      <a:pt x="1082" y="250"/>
                    </a:cubicBezTo>
                    <a:cubicBezTo>
                      <a:pt x="1154" y="125"/>
                      <a:pt x="1010" y="0"/>
                      <a:pt x="938" y="0"/>
                    </a:cubicBezTo>
                    <a:cubicBezTo>
                      <a:pt x="938" y="178"/>
                      <a:pt x="0" y="410"/>
                      <a:pt x="0" y="708"/>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3" name="Google Shape;1263;p59"/>
              <p:cNvGrpSpPr/>
              <p:nvPr/>
            </p:nvGrpSpPr>
            <p:grpSpPr>
              <a:xfrm>
                <a:off x="300960" y="1560600"/>
                <a:ext cx="726840" cy="599400"/>
                <a:chOff x="300960" y="1560600"/>
                <a:chExt cx="726840" cy="599400"/>
              </a:xfrm>
            </p:grpSpPr>
            <p:sp>
              <p:nvSpPr>
                <p:cNvPr id="1264" name="Google Shape;1264;p59"/>
                <p:cNvSpPr/>
                <p:nvPr/>
              </p:nvSpPr>
              <p:spPr>
                <a:xfrm>
                  <a:off x="300960" y="1770480"/>
                  <a:ext cx="363600" cy="389520"/>
                </a:xfrm>
                <a:custGeom>
                  <a:rect b="b" l="l" r="r" t="t"/>
                  <a:pathLst>
                    <a:path extrusionOk="0" h="1082" w="1010">
                      <a:moveTo>
                        <a:pt x="0" y="500"/>
                      </a:moveTo>
                      <a:lnTo>
                        <a:pt x="0" y="0"/>
                      </a:lnTo>
                      <a:lnTo>
                        <a:pt x="1010" y="583"/>
                      </a:lnTo>
                      <a:lnTo>
                        <a:pt x="1010" y="1082"/>
                      </a:lnTo>
                      <a:lnTo>
                        <a:pt x="0" y="500"/>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265" name="Google Shape;1265;p59"/>
                <p:cNvSpPr/>
                <p:nvPr/>
              </p:nvSpPr>
              <p:spPr>
                <a:xfrm>
                  <a:off x="664560" y="1770480"/>
                  <a:ext cx="363240" cy="389520"/>
                </a:xfrm>
                <a:custGeom>
                  <a:rect b="b" l="l" r="r" t="t"/>
                  <a:pathLst>
                    <a:path extrusionOk="0" h="1082" w="1009">
                      <a:moveTo>
                        <a:pt x="0" y="1082"/>
                      </a:moveTo>
                      <a:lnTo>
                        <a:pt x="0" y="583"/>
                      </a:lnTo>
                      <a:lnTo>
                        <a:pt x="1009" y="0"/>
                      </a:lnTo>
                      <a:lnTo>
                        <a:pt x="1009" y="500"/>
                      </a:lnTo>
                      <a:lnTo>
                        <a:pt x="0" y="1082"/>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266" name="Google Shape;1266;p59"/>
                <p:cNvSpPr/>
                <p:nvPr/>
              </p:nvSpPr>
              <p:spPr>
                <a:xfrm>
                  <a:off x="300960" y="1560600"/>
                  <a:ext cx="726840" cy="419760"/>
                </a:xfrm>
                <a:custGeom>
                  <a:rect b="b" l="l" r="r" t="t"/>
                  <a:pathLst>
                    <a:path extrusionOk="0" h="1166" w="2019">
                      <a:moveTo>
                        <a:pt x="1010" y="1166"/>
                      </a:moveTo>
                      <a:lnTo>
                        <a:pt x="0" y="583"/>
                      </a:lnTo>
                      <a:lnTo>
                        <a:pt x="1010" y="0"/>
                      </a:lnTo>
                      <a:lnTo>
                        <a:pt x="2019" y="583"/>
                      </a:lnTo>
                      <a:lnTo>
                        <a:pt x="1010" y="116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267" name="Google Shape;1267;p59"/>
                <p:cNvSpPr/>
                <p:nvPr/>
              </p:nvSpPr>
              <p:spPr>
                <a:xfrm>
                  <a:off x="300960" y="1560600"/>
                  <a:ext cx="726840" cy="599400"/>
                </a:xfrm>
                <a:custGeom>
                  <a:rect b="b" l="l" r="r" t="t"/>
                  <a:pathLst>
                    <a:path extrusionOk="0" h="1665" w="2019">
                      <a:moveTo>
                        <a:pt x="0" y="1082"/>
                      </a:moveTo>
                      <a:lnTo>
                        <a:pt x="0" y="583"/>
                      </a:lnTo>
                      <a:lnTo>
                        <a:pt x="1010" y="0"/>
                      </a:lnTo>
                      <a:lnTo>
                        <a:pt x="2019" y="583"/>
                      </a:lnTo>
                      <a:lnTo>
                        <a:pt x="2019" y="1082"/>
                      </a:lnTo>
                      <a:lnTo>
                        <a:pt x="1010" y="1665"/>
                      </a:lnTo>
                      <a:lnTo>
                        <a:pt x="0" y="1082"/>
                      </a:lnTo>
                      <a:close/>
                    </a:path>
                  </a:pathLst>
                </a:custGeom>
                <a:noFill/>
                <a:ln cap="flat" cmpd="sng" w="14400">
                  <a:solidFill>
                    <a:srgbClr val="000000"/>
                  </a:solidFill>
                  <a:prstDash val="solid"/>
                  <a:round/>
                  <a:headEnd len="sm" w="sm" type="none"/>
                  <a:tailEnd len="sm" w="sm" type="none"/>
                </a:ln>
              </p:spPr>
            </p:sp>
            <p:sp>
              <p:nvSpPr>
                <p:cNvPr id="1268" name="Google Shape;1268;p59"/>
                <p:cNvSpPr/>
                <p:nvPr/>
              </p:nvSpPr>
              <p:spPr>
                <a:xfrm>
                  <a:off x="741960" y="1755360"/>
                  <a:ext cx="181800" cy="104760"/>
                </a:xfrm>
                <a:custGeom>
                  <a:rect b="b" l="l" r="r" t="t"/>
                  <a:pathLst>
                    <a:path extrusionOk="0" h="291" w="505">
                      <a:moveTo>
                        <a:pt x="433" y="83"/>
                      </a:moveTo>
                      <a:lnTo>
                        <a:pt x="72" y="291"/>
                      </a:lnTo>
                      <a:lnTo>
                        <a:pt x="0" y="250"/>
                      </a:lnTo>
                      <a:lnTo>
                        <a:pt x="361" y="42"/>
                      </a:lnTo>
                      <a:lnTo>
                        <a:pt x="289" y="0"/>
                      </a:lnTo>
                      <a:lnTo>
                        <a:pt x="505" y="0"/>
                      </a:lnTo>
                      <a:lnTo>
                        <a:pt x="505" y="125"/>
                      </a:lnTo>
                      <a:lnTo>
                        <a:pt x="433" y="83"/>
                      </a:lnTo>
                      <a:close/>
                    </a:path>
                  </a:pathLst>
                </a:custGeom>
                <a:solidFill>
                  <a:srgbClr val="FFFFFF"/>
                </a:solidFill>
                <a:ln cap="flat" cmpd="sng" w="14400">
                  <a:solidFill>
                    <a:srgbClr val="FFFFFF"/>
                  </a:solidFill>
                  <a:prstDash val="solid"/>
                  <a:round/>
                  <a:headEnd len="sm" w="sm" type="none"/>
                  <a:tailEnd len="sm" w="sm" type="none"/>
                </a:ln>
              </p:spPr>
            </p:sp>
            <p:sp>
              <p:nvSpPr>
                <p:cNvPr id="1269" name="Google Shape;1269;p59"/>
                <p:cNvSpPr/>
                <p:nvPr/>
              </p:nvSpPr>
              <p:spPr>
                <a:xfrm>
                  <a:off x="560520" y="17704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sp>
              <p:nvSpPr>
                <p:cNvPr id="1270" name="Google Shape;1270;p59"/>
                <p:cNvSpPr/>
                <p:nvPr/>
              </p:nvSpPr>
              <p:spPr>
                <a:xfrm>
                  <a:off x="586440" y="1665360"/>
                  <a:ext cx="181440" cy="104760"/>
                </a:xfrm>
                <a:custGeom>
                  <a:rect b="b" l="l" r="r" t="t"/>
                  <a:pathLst>
                    <a:path extrusionOk="0" h="291" w="504">
                      <a:moveTo>
                        <a:pt x="432" y="83"/>
                      </a:moveTo>
                      <a:lnTo>
                        <a:pt x="72" y="291"/>
                      </a:lnTo>
                      <a:lnTo>
                        <a:pt x="0" y="250"/>
                      </a:lnTo>
                      <a:lnTo>
                        <a:pt x="360" y="42"/>
                      </a:lnTo>
                      <a:lnTo>
                        <a:pt x="288" y="0"/>
                      </a:lnTo>
                      <a:lnTo>
                        <a:pt x="504" y="0"/>
                      </a:lnTo>
                      <a:lnTo>
                        <a:pt x="504" y="125"/>
                      </a:lnTo>
                      <a:lnTo>
                        <a:pt x="432" y="83"/>
                      </a:lnTo>
                      <a:close/>
                    </a:path>
                  </a:pathLst>
                </a:custGeom>
                <a:solidFill>
                  <a:srgbClr val="FFFFFF"/>
                </a:solidFill>
                <a:ln cap="flat" cmpd="sng" w="14400">
                  <a:solidFill>
                    <a:srgbClr val="FFFFFF"/>
                  </a:solidFill>
                  <a:prstDash val="solid"/>
                  <a:round/>
                  <a:headEnd len="sm" w="sm" type="none"/>
                  <a:tailEnd len="sm" w="sm" type="none"/>
                </a:ln>
              </p:spPr>
            </p:sp>
            <p:sp>
              <p:nvSpPr>
                <p:cNvPr id="1271" name="Google Shape;1271;p59"/>
                <p:cNvSpPr/>
                <p:nvPr/>
              </p:nvSpPr>
              <p:spPr>
                <a:xfrm>
                  <a:off x="404640" y="16804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272" name="Google Shape;1272;p59"/>
            <p:cNvGrpSpPr/>
            <p:nvPr/>
          </p:nvGrpSpPr>
          <p:grpSpPr>
            <a:xfrm>
              <a:off x="1368000" y="1020600"/>
              <a:ext cx="779040" cy="599400"/>
              <a:chOff x="1368000" y="1020600"/>
              <a:chExt cx="779040" cy="599400"/>
            </a:xfrm>
          </p:grpSpPr>
          <p:sp>
            <p:nvSpPr>
              <p:cNvPr id="1273" name="Google Shape;1273;p59"/>
              <p:cNvSpPr/>
              <p:nvPr/>
            </p:nvSpPr>
            <p:spPr>
              <a:xfrm>
                <a:off x="1750320" y="1350360"/>
                <a:ext cx="396720" cy="254880"/>
              </a:xfrm>
              <a:custGeom>
                <a:rect b="b" l="l" r="r" t="t"/>
                <a:pathLst>
                  <a:path extrusionOk="0" h="708" w="1102">
                    <a:moveTo>
                      <a:pt x="0" y="708"/>
                    </a:moveTo>
                    <a:cubicBezTo>
                      <a:pt x="282" y="708"/>
                      <a:pt x="1010" y="375"/>
                      <a:pt x="1082" y="250"/>
                    </a:cubicBezTo>
                    <a:cubicBezTo>
                      <a:pt x="1154" y="125"/>
                      <a:pt x="1010" y="0"/>
                      <a:pt x="938" y="0"/>
                    </a:cubicBezTo>
                    <a:cubicBezTo>
                      <a:pt x="938" y="178"/>
                      <a:pt x="0" y="410"/>
                      <a:pt x="0" y="708"/>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4" name="Google Shape;1274;p59"/>
              <p:cNvGrpSpPr/>
              <p:nvPr/>
            </p:nvGrpSpPr>
            <p:grpSpPr>
              <a:xfrm>
                <a:off x="1368000" y="1020600"/>
                <a:ext cx="726840" cy="599400"/>
                <a:chOff x="1368000" y="1020600"/>
                <a:chExt cx="726840" cy="599400"/>
              </a:xfrm>
            </p:grpSpPr>
            <p:sp>
              <p:nvSpPr>
                <p:cNvPr id="1275" name="Google Shape;1275;p59"/>
                <p:cNvSpPr/>
                <p:nvPr/>
              </p:nvSpPr>
              <p:spPr>
                <a:xfrm>
                  <a:off x="1368000" y="1230480"/>
                  <a:ext cx="363600" cy="389520"/>
                </a:xfrm>
                <a:custGeom>
                  <a:rect b="b" l="l" r="r" t="t"/>
                  <a:pathLst>
                    <a:path extrusionOk="0" h="1082" w="1010">
                      <a:moveTo>
                        <a:pt x="0" y="500"/>
                      </a:moveTo>
                      <a:lnTo>
                        <a:pt x="0" y="0"/>
                      </a:lnTo>
                      <a:lnTo>
                        <a:pt x="1010" y="583"/>
                      </a:lnTo>
                      <a:lnTo>
                        <a:pt x="1010" y="1082"/>
                      </a:lnTo>
                      <a:lnTo>
                        <a:pt x="0" y="500"/>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276" name="Google Shape;1276;p59"/>
                <p:cNvSpPr/>
                <p:nvPr/>
              </p:nvSpPr>
              <p:spPr>
                <a:xfrm>
                  <a:off x="1731600" y="1230480"/>
                  <a:ext cx="363240" cy="389520"/>
                </a:xfrm>
                <a:custGeom>
                  <a:rect b="b" l="l" r="r" t="t"/>
                  <a:pathLst>
                    <a:path extrusionOk="0" h="1082" w="1009">
                      <a:moveTo>
                        <a:pt x="0" y="1082"/>
                      </a:moveTo>
                      <a:lnTo>
                        <a:pt x="0" y="583"/>
                      </a:lnTo>
                      <a:lnTo>
                        <a:pt x="1009" y="0"/>
                      </a:lnTo>
                      <a:lnTo>
                        <a:pt x="1009" y="500"/>
                      </a:lnTo>
                      <a:lnTo>
                        <a:pt x="0" y="1082"/>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277" name="Google Shape;1277;p59"/>
                <p:cNvSpPr/>
                <p:nvPr/>
              </p:nvSpPr>
              <p:spPr>
                <a:xfrm>
                  <a:off x="1368000" y="1020600"/>
                  <a:ext cx="726840" cy="419760"/>
                </a:xfrm>
                <a:custGeom>
                  <a:rect b="b" l="l" r="r" t="t"/>
                  <a:pathLst>
                    <a:path extrusionOk="0" h="1166" w="2019">
                      <a:moveTo>
                        <a:pt x="1010" y="1166"/>
                      </a:moveTo>
                      <a:lnTo>
                        <a:pt x="0" y="583"/>
                      </a:lnTo>
                      <a:lnTo>
                        <a:pt x="1010" y="0"/>
                      </a:lnTo>
                      <a:lnTo>
                        <a:pt x="2019" y="583"/>
                      </a:lnTo>
                      <a:lnTo>
                        <a:pt x="1010" y="116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278" name="Google Shape;1278;p59"/>
                <p:cNvSpPr/>
                <p:nvPr/>
              </p:nvSpPr>
              <p:spPr>
                <a:xfrm>
                  <a:off x="1368000" y="1020600"/>
                  <a:ext cx="726840" cy="599400"/>
                </a:xfrm>
                <a:custGeom>
                  <a:rect b="b" l="l" r="r" t="t"/>
                  <a:pathLst>
                    <a:path extrusionOk="0" h="1665" w="2019">
                      <a:moveTo>
                        <a:pt x="0" y="1082"/>
                      </a:moveTo>
                      <a:lnTo>
                        <a:pt x="0" y="583"/>
                      </a:lnTo>
                      <a:lnTo>
                        <a:pt x="1010" y="0"/>
                      </a:lnTo>
                      <a:lnTo>
                        <a:pt x="2019" y="583"/>
                      </a:lnTo>
                      <a:lnTo>
                        <a:pt x="2019" y="1082"/>
                      </a:lnTo>
                      <a:lnTo>
                        <a:pt x="1010" y="1665"/>
                      </a:lnTo>
                      <a:lnTo>
                        <a:pt x="0" y="1082"/>
                      </a:lnTo>
                      <a:close/>
                    </a:path>
                  </a:pathLst>
                </a:custGeom>
                <a:noFill/>
                <a:ln cap="flat" cmpd="sng" w="14400">
                  <a:solidFill>
                    <a:srgbClr val="000000"/>
                  </a:solidFill>
                  <a:prstDash val="solid"/>
                  <a:round/>
                  <a:headEnd len="sm" w="sm" type="none"/>
                  <a:tailEnd len="sm" w="sm" type="none"/>
                </a:ln>
              </p:spPr>
            </p:sp>
            <p:sp>
              <p:nvSpPr>
                <p:cNvPr id="1279" name="Google Shape;1279;p59"/>
                <p:cNvSpPr/>
                <p:nvPr/>
              </p:nvSpPr>
              <p:spPr>
                <a:xfrm>
                  <a:off x="1809000" y="1215360"/>
                  <a:ext cx="181800" cy="104760"/>
                </a:xfrm>
                <a:custGeom>
                  <a:rect b="b" l="l" r="r" t="t"/>
                  <a:pathLst>
                    <a:path extrusionOk="0" h="291" w="505">
                      <a:moveTo>
                        <a:pt x="433" y="83"/>
                      </a:moveTo>
                      <a:lnTo>
                        <a:pt x="72" y="291"/>
                      </a:lnTo>
                      <a:lnTo>
                        <a:pt x="0" y="250"/>
                      </a:lnTo>
                      <a:lnTo>
                        <a:pt x="361" y="42"/>
                      </a:lnTo>
                      <a:lnTo>
                        <a:pt x="289" y="0"/>
                      </a:lnTo>
                      <a:lnTo>
                        <a:pt x="505" y="0"/>
                      </a:lnTo>
                      <a:lnTo>
                        <a:pt x="505" y="125"/>
                      </a:lnTo>
                      <a:lnTo>
                        <a:pt x="433" y="83"/>
                      </a:lnTo>
                      <a:close/>
                    </a:path>
                  </a:pathLst>
                </a:custGeom>
                <a:solidFill>
                  <a:srgbClr val="FFFFFF"/>
                </a:solidFill>
                <a:ln cap="flat" cmpd="sng" w="14400">
                  <a:solidFill>
                    <a:srgbClr val="FFFFFF"/>
                  </a:solidFill>
                  <a:prstDash val="solid"/>
                  <a:round/>
                  <a:headEnd len="sm" w="sm" type="none"/>
                  <a:tailEnd len="sm" w="sm" type="none"/>
                </a:ln>
              </p:spPr>
            </p:sp>
            <p:sp>
              <p:nvSpPr>
                <p:cNvPr id="1280" name="Google Shape;1280;p59"/>
                <p:cNvSpPr/>
                <p:nvPr/>
              </p:nvSpPr>
              <p:spPr>
                <a:xfrm>
                  <a:off x="1627560" y="12304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sp>
              <p:nvSpPr>
                <p:cNvPr id="1281" name="Google Shape;1281;p59"/>
                <p:cNvSpPr/>
                <p:nvPr/>
              </p:nvSpPr>
              <p:spPr>
                <a:xfrm>
                  <a:off x="1653480" y="1125360"/>
                  <a:ext cx="181440" cy="104760"/>
                </a:xfrm>
                <a:custGeom>
                  <a:rect b="b" l="l" r="r" t="t"/>
                  <a:pathLst>
                    <a:path extrusionOk="0" h="291" w="504">
                      <a:moveTo>
                        <a:pt x="432" y="83"/>
                      </a:moveTo>
                      <a:lnTo>
                        <a:pt x="72" y="291"/>
                      </a:lnTo>
                      <a:lnTo>
                        <a:pt x="0" y="250"/>
                      </a:lnTo>
                      <a:lnTo>
                        <a:pt x="360" y="42"/>
                      </a:lnTo>
                      <a:lnTo>
                        <a:pt x="288" y="0"/>
                      </a:lnTo>
                      <a:lnTo>
                        <a:pt x="504" y="0"/>
                      </a:lnTo>
                      <a:lnTo>
                        <a:pt x="504" y="125"/>
                      </a:lnTo>
                      <a:lnTo>
                        <a:pt x="432" y="83"/>
                      </a:lnTo>
                      <a:close/>
                    </a:path>
                  </a:pathLst>
                </a:custGeom>
                <a:solidFill>
                  <a:srgbClr val="FFFFFF"/>
                </a:solidFill>
                <a:ln cap="flat" cmpd="sng" w="14400">
                  <a:solidFill>
                    <a:srgbClr val="FFFFFF"/>
                  </a:solidFill>
                  <a:prstDash val="solid"/>
                  <a:round/>
                  <a:headEnd len="sm" w="sm" type="none"/>
                  <a:tailEnd len="sm" w="sm" type="none"/>
                </a:ln>
              </p:spPr>
            </p:sp>
            <p:sp>
              <p:nvSpPr>
                <p:cNvPr id="1282" name="Google Shape;1282;p59"/>
                <p:cNvSpPr/>
                <p:nvPr/>
              </p:nvSpPr>
              <p:spPr>
                <a:xfrm>
                  <a:off x="1471680" y="11404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283" name="Google Shape;1283;p59"/>
            <p:cNvGrpSpPr/>
            <p:nvPr/>
          </p:nvGrpSpPr>
          <p:grpSpPr>
            <a:xfrm>
              <a:off x="1368000" y="2160000"/>
              <a:ext cx="779040" cy="599400"/>
              <a:chOff x="1368000" y="2160000"/>
              <a:chExt cx="779040" cy="599400"/>
            </a:xfrm>
          </p:grpSpPr>
          <p:sp>
            <p:nvSpPr>
              <p:cNvPr id="1284" name="Google Shape;1284;p59"/>
              <p:cNvSpPr/>
              <p:nvPr/>
            </p:nvSpPr>
            <p:spPr>
              <a:xfrm>
                <a:off x="1750320" y="2489760"/>
                <a:ext cx="396720" cy="254880"/>
              </a:xfrm>
              <a:custGeom>
                <a:rect b="b" l="l" r="r" t="t"/>
                <a:pathLst>
                  <a:path extrusionOk="0" h="708" w="1102">
                    <a:moveTo>
                      <a:pt x="0" y="708"/>
                    </a:moveTo>
                    <a:cubicBezTo>
                      <a:pt x="282" y="708"/>
                      <a:pt x="1010" y="375"/>
                      <a:pt x="1082" y="250"/>
                    </a:cubicBezTo>
                    <a:cubicBezTo>
                      <a:pt x="1154" y="125"/>
                      <a:pt x="1010" y="0"/>
                      <a:pt x="938" y="0"/>
                    </a:cubicBezTo>
                    <a:cubicBezTo>
                      <a:pt x="938" y="178"/>
                      <a:pt x="0" y="410"/>
                      <a:pt x="0" y="708"/>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5" name="Google Shape;1285;p59"/>
              <p:cNvGrpSpPr/>
              <p:nvPr/>
            </p:nvGrpSpPr>
            <p:grpSpPr>
              <a:xfrm>
                <a:off x="1368000" y="2160000"/>
                <a:ext cx="726840" cy="599400"/>
                <a:chOff x="1368000" y="2160000"/>
                <a:chExt cx="726840" cy="599400"/>
              </a:xfrm>
            </p:grpSpPr>
            <p:sp>
              <p:nvSpPr>
                <p:cNvPr id="1286" name="Google Shape;1286;p59"/>
                <p:cNvSpPr/>
                <p:nvPr/>
              </p:nvSpPr>
              <p:spPr>
                <a:xfrm>
                  <a:off x="1368000" y="2369880"/>
                  <a:ext cx="363600" cy="389520"/>
                </a:xfrm>
                <a:custGeom>
                  <a:rect b="b" l="l" r="r" t="t"/>
                  <a:pathLst>
                    <a:path extrusionOk="0" h="1082" w="1010">
                      <a:moveTo>
                        <a:pt x="0" y="500"/>
                      </a:moveTo>
                      <a:lnTo>
                        <a:pt x="0" y="0"/>
                      </a:lnTo>
                      <a:lnTo>
                        <a:pt x="1010" y="583"/>
                      </a:lnTo>
                      <a:lnTo>
                        <a:pt x="1010" y="1082"/>
                      </a:lnTo>
                      <a:lnTo>
                        <a:pt x="0" y="500"/>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287" name="Google Shape;1287;p59"/>
                <p:cNvSpPr/>
                <p:nvPr/>
              </p:nvSpPr>
              <p:spPr>
                <a:xfrm>
                  <a:off x="1731600" y="2369880"/>
                  <a:ext cx="363240" cy="389520"/>
                </a:xfrm>
                <a:custGeom>
                  <a:rect b="b" l="l" r="r" t="t"/>
                  <a:pathLst>
                    <a:path extrusionOk="0" h="1082" w="1009">
                      <a:moveTo>
                        <a:pt x="0" y="1082"/>
                      </a:moveTo>
                      <a:lnTo>
                        <a:pt x="0" y="583"/>
                      </a:lnTo>
                      <a:lnTo>
                        <a:pt x="1009" y="0"/>
                      </a:lnTo>
                      <a:lnTo>
                        <a:pt x="1009" y="500"/>
                      </a:lnTo>
                      <a:lnTo>
                        <a:pt x="0" y="1082"/>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288" name="Google Shape;1288;p59"/>
                <p:cNvSpPr/>
                <p:nvPr/>
              </p:nvSpPr>
              <p:spPr>
                <a:xfrm>
                  <a:off x="1368000" y="2160000"/>
                  <a:ext cx="726840" cy="419760"/>
                </a:xfrm>
                <a:custGeom>
                  <a:rect b="b" l="l" r="r" t="t"/>
                  <a:pathLst>
                    <a:path extrusionOk="0" h="1166" w="2019">
                      <a:moveTo>
                        <a:pt x="1010" y="1166"/>
                      </a:moveTo>
                      <a:lnTo>
                        <a:pt x="0" y="583"/>
                      </a:lnTo>
                      <a:lnTo>
                        <a:pt x="1010" y="0"/>
                      </a:lnTo>
                      <a:lnTo>
                        <a:pt x="2019" y="583"/>
                      </a:lnTo>
                      <a:lnTo>
                        <a:pt x="1010" y="116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289" name="Google Shape;1289;p59"/>
                <p:cNvSpPr/>
                <p:nvPr/>
              </p:nvSpPr>
              <p:spPr>
                <a:xfrm>
                  <a:off x="1368000" y="2160000"/>
                  <a:ext cx="726840" cy="599400"/>
                </a:xfrm>
                <a:custGeom>
                  <a:rect b="b" l="l" r="r" t="t"/>
                  <a:pathLst>
                    <a:path extrusionOk="0" h="1665" w="2019">
                      <a:moveTo>
                        <a:pt x="0" y="1082"/>
                      </a:moveTo>
                      <a:lnTo>
                        <a:pt x="0" y="583"/>
                      </a:lnTo>
                      <a:lnTo>
                        <a:pt x="1010" y="0"/>
                      </a:lnTo>
                      <a:lnTo>
                        <a:pt x="2019" y="583"/>
                      </a:lnTo>
                      <a:lnTo>
                        <a:pt x="2019" y="1082"/>
                      </a:lnTo>
                      <a:lnTo>
                        <a:pt x="1010" y="1665"/>
                      </a:lnTo>
                      <a:lnTo>
                        <a:pt x="0" y="1082"/>
                      </a:lnTo>
                      <a:close/>
                    </a:path>
                  </a:pathLst>
                </a:custGeom>
                <a:noFill/>
                <a:ln cap="flat" cmpd="sng" w="14400">
                  <a:solidFill>
                    <a:srgbClr val="000000"/>
                  </a:solidFill>
                  <a:prstDash val="solid"/>
                  <a:round/>
                  <a:headEnd len="sm" w="sm" type="none"/>
                  <a:tailEnd len="sm" w="sm" type="none"/>
                </a:ln>
              </p:spPr>
            </p:sp>
            <p:sp>
              <p:nvSpPr>
                <p:cNvPr id="1290" name="Google Shape;1290;p59"/>
                <p:cNvSpPr/>
                <p:nvPr/>
              </p:nvSpPr>
              <p:spPr>
                <a:xfrm>
                  <a:off x="1809000" y="2354760"/>
                  <a:ext cx="181800" cy="104760"/>
                </a:xfrm>
                <a:custGeom>
                  <a:rect b="b" l="l" r="r" t="t"/>
                  <a:pathLst>
                    <a:path extrusionOk="0" h="291" w="505">
                      <a:moveTo>
                        <a:pt x="433" y="83"/>
                      </a:moveTo>
                      <a:lnTo>
                        <a:pt x="72" y="291"/>
                      </a:lnTo>
                      <a:lnTo>
                        <a:pt x="0" y="250"/>
                      </a:lnTo>
                      <a:lnTo>
                        <a:pt x="361" y="42"/>
                      </a:lnTo>
                      <a:lnTo>
                        <a:pt x="289" y="0"/>
                      </a:lnTo>
                      <a:lnTo>
                        <a:pt x="505" y="0"/>
                      </a:lnTo>
                      <a:lnTo>
                        <a:pt x="505" y="125"/>
                      </a:lnTo>
                      <a:lnTo>
                        <a:pt x="433" y="83"/>
                      </a:lnTo>
                      <a:close/>
                    </a:path>
                  </a:pathLst>
                </a:custGeom>
                <a:solidFill>
                  <a:srgbClr val="FFFFFF"/>
                </a:solidFill>
                <a:ln cap="flat" cmpd="sng" w="14400">
                  <a:solidFill>
                    <a:srgbClr val="FFFFFF"/>
                  </a:solidFill>
                  <a:prstDash val="solid"/>
                  <a:round/>
                  <a:headEnd len="sm" w="sm" type="none"/>
                  <a:tailEnd len="sm" w="sm" type="none"/>
                </a:ln>
              </p:spPr>
            </p:sp>
            <p:sp>
              <p:nvSpPr>
                <p:cNvPr id="1291" name="Google Shape;1291;p59"/>
                <p:cNvSpPr/>
                <p:nvPr/>
              </p:nvSpPr>
              <p:spPr>
                <a:xfrm>
                  <a:off x="1627560" y="23698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sp>
              <p:nvSpPr>
                <p:cNvPr id="1292" name="Google Shape;1292;p59"/>
                <p:cNvSpPr/>
                <p:nvPr/>
              </p:nvSpPr>
              <p:spPr>
                <a:xfrm>
                  <a:off x="1653480" y="2264760"/>
                  <a:ext cx="181440" cy="104760"/>
                </a:xfrm>
                <a:custGeom>
                  <a:rect b="b" l="l" r="r" t="t"/>
                  <a:pathLst>
                    <a:path extrusionOk="0" h="291" w="504">
                      <a:moveTo>
                        <a:pt x="432" y="83"/>
                      </a:moveTo>
                      <a:lnTo>
                        <a:pt x="72" y="291"/>
                      </a:lnTo>
                      <a:lnTo>
                        <a:pt x="0" y="250"/>
                      </a:lnTo>
                      <a:lnTo>
                        <a:pt x="360" y="42"/>
                      </a:lnTo>
                      <a:lnTo>
                        <a:pt x="288" y="0"/>
                      </a:lnTo>
                      <a:lnTo>
                        <a:pt x="504" y="0"/>
                      </a:lnTo>
                      <a:lnTo>
                        <a:pt x="504" y="125"/>
                      </a:lnTo>
                      <a:lnTo>
                        <a:pt x="432" y="83"/>
                      </a:lnTo>
                      <a:close/>
                    </a:path>
                  </a:pathLst>
                </a:custGeom>
                <a:solidFill>
                  <a:srgbClr val="FFFFFF"/>
                </a:solidFill>
                <a:ln cap="flat" cmpd="sng" w="14400">
                  <a:solidFill>
                    <a:srgbClr val="FFFFFF"/>
                  </a:solidFill>
                  <a:prstDash val="solid"/>
                  <a:round/>
                  <a:headEnd len="sm" w="sm" type="none"/>
                  <a:tailEnd len="sm" w="sm" type="none"/>
                </a:ln>
              </p:spPr>
            </p:sp>
            <p:sp>
              <p:nvSpPr>
                <p:cNvPr id="1293" name="Google Shape;1293;p59"/>
                <p:cNvSpPr/>
                <p:nvPr/>
              </p:nvSpPr>
              <p:spPr>
                <a:xfrm>
                  <a:off x="1471680" y="22798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294" name="Google Shape;1294;p59"/>
            <p:cNvGrpSpPr/>
            <p:nvPr/>
          </p:nvGrpSpPr>
          <p:grpSpPr>
            <a:xfrm>
              <a:off x="2448000" y="1620000"/>
              <a:ext cx="779040" cy="599400"/>
              <a:chOff x="2448000" y="1620000"/>
              <a:chExt cx="779040" cy="599400"/>
            </a:xfrm>
          </p:grpSpPr>
          <p:sp>
            <p:nvSpPr>
              <p:cNvPr id="1295" name="Google Shape;1295;p59"/>
              <p:cNvSpPr/>
              <p:nvPr/>
            </p:nvSpPr>
            <p:spPr>
              <a:xfrm>
                <a:off x="2830320" y="1949760"/>
                <a:ext cx="396720" cy="254880"/>
              </a:xfrm>
              <a:custGeom>
                <a:rect b="b" l="l" r="r" t="t"/>
                <a:pathLst>
                  <a:path extrusionOk="0" h="708" w="1102">
                    <a:moveTo>
                      <a:pt x="0" y="708"/>
                    </a:moveTo>
                    <a:cubicBezTo>
                      <a:pt x="282" y="708"/>
                      <a:pt x="1010" y="375"/>
                      <a:pt x="1082" y="250"/>
                    </a:cubicBezTo>
                    <a:cubicBezTo>
                      <a:pt x="1154" y="125"/>
                      <a:pt x="1010" y="0"/>
                      <a:pt x="938" y="0"/>
                    </a:cubicBezTo>
                    <a:cubicBezTo>
                      <a:pt x="938" y="178"/>
                      <a:pt x="0" y="410"/>
                      <a:pt x="0" y="708"/>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6" name="Google Shape;1296;p59"/>
              <p:cNvGrpSpPr/>
              <p:nvPr/>
            </p:nvGrpSpPr>
            <p:grpSpPr>
              <a:xfrm>
                <a:off x="2448000" y="1620000"/>
                <a:ext cx="726840" cy="599400"/>
                <a:chOff x="2448000" y="1620000"/>
                <a:chExt cx="726840" cy="599400"/>
              </a:xfrm>
            </p:grpSpPr>
            <p:sp>
              <p:nvSpPr>
                <p:cNvPr id="1297" name="Google Shape;1297;p59"/>
                <p:cNvSpPr/>
                <p:nvPr/>
              </p:nvSpPr>
              <p:spPr>
                <a:xfrm>
                  <a:off x="2448000" y="1829880"/>
                  <a:ext cx="363600" cy="389520"/>
                </a:xfrm>
                <a:custGeom>
                  <a:rect b="b" l="l" r="r" t="t"/>
                  <a:pathLst>
                    <a:path extrusionOk="0" h="1082" w="1010">
                      <a:moveTo>
                        <a:pt x="0" y="500"/>
                      </a:moveTo>
                      <a:lnTo>
                        <a:pt x="0" y="0"/>
                      </a:lnTo>
                      <a:lnTo>
                        <a:pt x="1010" y="583"/>
                      </a:lnTo>
                      <a:lnTo>
                        <a:pt x="1010" y="1082"/>
                      </a:lnTo>
                      <a:lnTo>
                        <a:pt x="0" y="500"/>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298" name="Google Shape;1298;p59"/>
                <p:cNvSpPr/>
                <p:nvPr/>
              </p:nvSpPr>
              <p:spPr>
                <a:xfrm>
                  <a:off x="2811600" y="1829880"/>
                  <a:ext cx="363240" cy="389520"/>
                </a:xfrm>
                <a:custGeom>
                  <a:rect b="b" l="l" r="r" t="t"/>
                  <a:pathLst>
                    <a:path extrusionOk="0" h="1082" w="1009">
                      <a:moveTo>
                        <a:pt x="0" y="1082"/>
                      </a:moveTo>
                      <a:lnTo>
                        <a:pt x="0" y="583"/>
                      </a:lnTo>
                      <a:lnTo>
                        <a:pt x="1009" y="0"/>
                      </a:lnTo>
                      <a:lnTo>
                        <a:pt x="1009" y="500"/>
                      </a:lnTo>
                      <a:lnTo>
                        <a:pt x="0" y="1082"/>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299" name="Google Shape;1299;p59"/>
                <p:cNvSpPr/>
                <p:nvPr/>
              </p:nvSpPr>
              <p:spPr>
                <a:xfrm>
                  <a:off x="2448000" y="1620000"/>
                  <a:ext cx="726840" cy="419760"/>
                </a:xfrm>
                <a:custGeom>
                  <a:rect b="b" l="l" r="r" t="t"/>
                  <a:pathLst>
                    <a:path extrusionOk="0" h="1166" w="2019">
                      <a:moveTo>
                        <a:pt x="1010" y="1166"/>
                      </a:moveTo>
                      <a:lnTo>
                        <a:pt x="0" y="583"/>
                      </a:lnTo>
                      <a:lnTo>
                        <a:pt x="1010" y="0"/>
                      </a:lnTo>
                      <a:lnTo>
                        <a:pt x="2019" y="583"/>
                      </a:lnTo>
                      <a:lnTo>
                        <a:pt x="1010" y="116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300" name="Google Shape;1300;p59"/>
                <p:cNvSpPr/>
                <p:nvPr/>
              </p:nvSpPr>
              <p:spPr>
                <a:xfrm>
                  <a:off x="2448000" y="1620000"/>
                  <a:ext cx="726840" cy="599400"/>
                </a:xfrm>
                <a:custGeom>
                  <a:rect b="b" l="l" r="r" t="t"/>
                  <a:pathLst>
                    <a:path extrusionOk="0" h="1665" w="2019">
                      <a:moveTo>
                        <a:pt x="0" y="1082"/>
                      </a:moveTo>
                      <a:lnTo>
                        <a:pt x="0" y="583"/>
                      </a:lnTo>
                      <a:lnTo>
                        <a:pt x="1010" y="0"/>
                      </a:lnTo>
                      <a:lnTo>
                        <a:pt x="2019" y="583"/>
                      </a:lnTo>
                      <a:lnTo>
                        <a:pt x="2019" y="1082"/>
                      </a:lnTo>
                      <a:lnTo>
                        <a:pt x="1010" y="1665"/>
                      </a:lnTo>
                      <a:lnTo>
                        <a:pt x="0" y="1082"/>
                      </a:lnTo>
                      <a:close/>
                    </a:path>
                  </a:pathLst>
                </a:custGeom>
                <a:noFill/>
                <a:ln cap="flat" cmpd="sng" w="14400">
                  <a:solidFill>
                    <a:srgbClr val="000000"/>
                  </a:solidFill>
                  <a:prstDash val="solid"/>
                  <a:round/>
                  <a:headEnd len="sm" w="sm" type="none"/>
                  <a:tailEnd len="sm" w="sm" type="none"/>
                </a:ln>
              </p:spPr>
            </p:sp>
            <p:sp>
              <p:nvSpPr>
                <p:cNvPr id="1301" name="Google Shape;1301;p59"/>
                <p:cNvSpPr/>
                <p:nvPr/>
              </p:nvSpPr>
              <p:spPr>
                <a:xfrm>
                  <a:off x="2889000" y="1814760"/>
                  <a:ext cx="181800" cy="104760"/>
                </a:xfrm>
                <a:custGeom>
                  <a:rect b="b" l="l" r="r" t="t"/>
                  <a:pathLst>
                    <a:path extrusionOk="0" h="291" w="505">
                      <a:moveTo>
                        <a:pt x="433" y="83"/>
                      </a:moveTo>
                      <a:lnTo>
                        <a:pt x="72" y="291"/>
                      </a:lnTo>
                      <a:lnTo>
                        <a:pt x="0" y="250"/>
                      </a:lnTo>
                      <a:lnTo>
                        <a:pt x="361" y="42"/>
                      </a:lnTo>
                      <a:lnTo>
                        <a:pt x="289" y="0"/>
                      </a:lnTo>
                      <a:lnTo>
                        <a:pt x="505" y="0"/>
                      </a:lnTo>
                      <a:lnTo>
                        <a:pt x="505" y="125"/>
                      </a:lnTo>
                      <a:lnTo>
                        <a:pt x="433" y="83"/>
                      </a:lnTo>
                      <a:close/>
                    </a:path>
                  </a:pathLst>
                </a:custGeom>
                <a:solidFill>
                  <a:srgbClr val="FFFFFF"/>
                </a:solidFill>
                <a:ln cap="flat" cmpd="sng" w="14400">
                  <a:solidFill>
                    <a:srgbClr val="FFFFFF"/>
                  </a:solidFill>
                  <a:prstDash val="solid"/>
                  <a:round/>
                  <a:headEnd len="sm" w="sm" type="none"/>
                  <a:tailEnd len="sm" w="sm" type="none"/>
                </a:ln>
              </p:spPr>
            </p:sp>
            <p:sp>
              <p:nvSpPr>
                <p:cNvPr id="1302" name="Google Shape;1302;p59"/>
                <p:cNvSpPr/>
                <p:nvPr/>
              </p:nvSpPr>
              <p:spPr>
                <a:xfrm>
                  <a:off x="2707560" y="18298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sp>
              <p:nvSpPr>
                <p:cNvPr id="1303" name="Google Shape;1303;p59"/>
                <p:cNvSpPr/>
                <p:nvPr/>
              </p:nvSpPr>
              <p:spPr>
                <a:xfrm>
                  <a:off x="2733480" y="1724760"/>
                  <a:ext cx="181440" cy="104760"/>
                </a:xfrm>
                <a:custGeom>
                  <a:rect b="b" l="l" r="r" t="t"/>
                  <a:pathLst>
                    <a:path extrusionOk="0" h="291" w="504">
                      <a:moveTo>
                        <a:pt x="432" y="83"/>
                      </a:moveTo>
                      <a:lnTo>
                        <a:pt x="72" y="291"/>
                      </a:lnTo>
                      <a:lnTo>
                        <a:pt x="0" y="250"/>
                      </a:lnTo>
                      <a:lnTo>
                        <a:pt x="360" y="42"/>
                      </a:lnTo>
                      <a:lnTo>
                        <a:pt x="288" y="0"/>
                      </a:lnTo>
                      <a:lnTo>
                        <a:pt x="504" y="0"/>
                      </a:lnTo>
                      <a:lnTo>
                        <a:pt x="504" y="125"/>
                      </a:lnTo>
                      <a:lnTo>
                        <a:pt x="432" y="83"/>
                      </a:lnTo>
                      <a:close/>
                    </a:path>
                  </a:pathLst>
                </a:custGeom>
                <a:solidFill>
                  <a:srgbClr val="FFFFFF"/>
                </a:solidFill>
                <a:ln cap="flat" cmpd="sng" w="14400">
                  <a:solidFill>
                    <a:srgbClr val="FFFFFF"/>
                  </a:solidFill>
                  <a:prstDash val="solid"/>
                  <a:round/>
                  <a:headEnd len="sm" w="sm" type="none"/>
                  <a:tailEnd len="sm" w="sm" type="none"/>
                </a:ln>
              </p:spPr>
            </p:sp>
            <p:sp>
              <p:nvSpPr>
                <p:cNvPr id="1304" name="Google Shape;1304;p59"/>
                <p:cNvSpPr/>
                <p:nvPr/>
              </p:nvSpPr>
              <p:spPr>
                <a:xfrm>
                  <a:off x="2551680" y="1739880"/>
                  <a:ext cx="181440" cy="104760"/>
                </a:xfrm>
                <a:custGeom>
                  <a:rect b="b" l="l" r="r" t="t"/>
                  <a:pathLst>
                    <a:path extrusionOk="0" h="291" w="504">
                      <a:moveTo>
                        <a:pt x="145" y="250"/>
                      </a:moveTo>
                      <a:lnTo>
                        <a:pt x="216" y="291"/>
                      </a:lnTo>
                      <a:lnTo>
                        <a:pt x="0" y="291"/>
                      </a:lnTo>
                      <a:lnTo>
                        <a:pt x="0" y="167"/>
                      </a:lnTo>
                      <a:lnTo>
                        <a:pt x="72" y="208"/>
                      </a:lnTo>
                      <a:lnTo>
                        <a:pt x="432" y="0"/>
                      </a:lnTo>
                      <a:lnTo>
                        <a:pt x="504" y="42"/>
                      </a:lnTo>
                      <a:lnTo>
                        <a:pt x="145" y="250"/>
                      </a:lnTo>
                      <a:close/>
                    </a:path>
                  </a:pathLst>
                </a:custGeom>
                <a:solidFill>
                  <a:srgbClr val="FFFFFF"/>
                </a:solidFill>
                <a:ln cap="flat" cmpd="sng" w="14400">
                  <a:solidFill>
                    <a:srgbClr val="FFFFFF"/>
                  </a:solidFill>
                  <a:prstDash val="solid"/>
                  <a:round/>
                  <a:headEnd len="sm" w="sm" type="none"/>
                  <a:tailEnd len="sm" w="sm" type="none"/>
                </a:ln>
              </p:spPr>
            </p:sp>
          </p:grpSp>
        </p:grpSp>
        <p:cxnSp>
          <p:nvCxnSpPr>
            <p:cNvPr id="1305" name="Google Shape;1305;p59"/>
            <p:cNvCxnSpPr/>
            <p:nvPr/>
          </p:nvCxnSpPr>
          <p:spPr>
            <a:xfrm flipH="1" rot="10800000">
              <a:off x="991800" y="1476000"/>
              <a:ext cx="340200" cy="180000"/>
            </a:xfrm>
            <a:prstGeom prst="straightConnector1">
              <a:avLst/>
            </a:prstGeom>
            <a:noFill/>
            <a:ln cap="flat" cmpd="sng" w="19075">
              <a:solidFill>
                <a:srgbClr val="000000"/>
              </a:solidFill>
              <a:prstDash val="solid"/>
              <a:round/>
              <a:headEnd len="sm" w="sm" type="none"/>
              <a:tailEnd len="sm" w="sm" type="none"/>
            </a:ln>
          </p:spPr>
        </p:cxnSp>
        <p:cxnSp>
          <p:nvCxnSpPr>
            <p:cNvPr id="1306" name="Google Shape;1306;p59"/>
            <p:cNvCxnSpPr/>
            <p:nvPr/>
          </p:nvCxnSpPr>
          <p:spPr>
            <a:xfrm flipH="1" rot="10800000">
              <a:off x="2108160" y="2088000"/>
              <a:ext cx="340200" cy="180000"/>
            </a:xfrm>
            <a:prstGeom prst="straightConnector1">
              <a:avLst/>
            </a:prstGeom>
            <a:noFill/>
            <a:ln cap="flat" cmpd="sng" w="19075">
              <a:solidFill>
                <a:srgbClr val="000000"/>
              </a:solidFill>
              <a:prstDash val="solid"/>
              <a:round/>
              <a:headEnd len="sm" w="sm" type="none"/>
              <a:tailEnd len="sm" w="sm" type="none"/>
            </a:ln>
          </p:spPr>
        </p:cxnSp>
        <p:cxnSp>
          <p:nvCxnSpPr>
            <p:cNvPr id="1307" name="Google Shape;1307;p59"/>
            <p:cNvCxnSpPr/>
            <p:nvPr/>
          </p:nvCxnSpPr>
          <p:spPr>
            <a:xfrm>
              <a:off x="2081520" y="1486440"/>
              <a:ext cx="367200" cy="241560"/>
            </a:xfrm>
            <a:prstGeom prst="straightConnector1">
              <a:avLst/>
            </a:prstGeom>
            <a:noFill/>
            <a:ln cap="flat" cmpd="sng" w="19075">
              <a:solidFill>
                <a:srgbClr val="000000"/>
              </a:solidFill>
              <a:prstDash val="solid"/>
              <a:round/>
              <a:headEnd len="sm" w="sm" type="none"/>
              <a:tailEnd len="sm" w="sm" type="none"/>
            </a:ln>
          </p:spPr>
        </p:cxnSp>
        <p:cxnSp>
          <p:nvCxnSpPr>
            <p:cNvPr id="1308" name="Google Shape;1308;p59"/>
            <p:cNvCxnSpPr/>
            <p:nvPr/>
          </p:nvCxnSpPr>
          <p:spPr>
            <a:xfrm>
              <a:off x="1037520" y="2026800"/>
              <a:ext cx="367200" cy="241560"/>
            </a:xfrm>
            <a:prstGeom prst="straightConnector1">
              <a:avLst/>
            </a:prstGeom>
            <a:noFill/>
            <a:ln cap="flat" cmpd="sng" w="19075">
              <a:solidFill>
                <a:srgbClr val="000000"/>
              </a:solidFill>
              <a:prstDash val="solid"/>
              <a:round/>
              <a:headEnd len="sm" w="sm" type="none"/>
              <a:tailEnd len="sm" w="sm" type="none"/>
            </a:ln>
          </p:spPr>
        </p:cxnSp>
        <p:cxnSp>
          <p:nvCxnSpPr>
            <p:cNvPr id="1309" name="Google Shape;1309;p59"/>
            <p:cNvCxnSpPr/>
            <p:nvPr/>
          </p:nvCxnSpPr>
          <p:spPr>
            <a:xfrm flipH="1">
              <a:off x="1728720" y="1692360"/>
              <a:ext cx="6120" cy="396360"/>
            </a:xfrm>
            <a:prstGeom prst="straightConnector1">
              <a:avLst/>
            </a:prstGeom>
            <a:noFill/>
            <a:ln cap="flat" cmpd="sng" w="19075">
              <a:solidFill>
                <a:srgbClr val="000000"/>
              </a:solidFill>
              <a:prstDash val="solid"/>
              <a:round/>
              <a:headEnd len="sm" w="sm" type="none"/>
              <a:tailEnd len="sm" w="sm" type="none"/>
            </a:ln>
          </p:spPr>
        </p:cxnSp>
      </p:grpSp>
      <p:sp>
        <p:nvSpPr>
          <p:cNvPr id="1310" name="Google Shape;1310;p59"/>
          <p:cNvSpPr/>
          <p:nvPr/>
        </p:nvSpPr>
        <p:spPr>
          <a:xfrm>
            <a:off x="4032000" y="1044000"/>
            <a:ext cx="1980000" cy="900000"/>
          </a:xfrm>
          <a:prstGeom prst="ellipse">
            <a:avLst/>
          </a:prstGeom>
          <a:noFill/>
          <a:ln cap="flat" cmpd="sng" w="572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9"/>
          <p:cNvSpPr txBox="1"/>
          <p:nvPr/>
        </p:nvSpPr>
        <p:spPr>
          <a:xfrm rot="-861600">
            <a:off x="591840" y="3368160"/>
            <a:ext cx="144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Flow paths</a:t>
            </a:r>
            <a:endParaRPr b="0" sz="1800" strike="noStrike">
              <a:latin typeface="Arial"/>
              <a:ea typeface="Arial"/>
              <a:cs typeface="Arial"/>
              <a:sym typeface="Arial"/>
            </a:endParaRPr>
          </a:p>
        </p:txBody>
      </p:sp>
      <p:sp>
        <p:nvSpPr>
          <p:cNvPr id="1312" name="Google Shape;1312;p59"/>
          <p:cNvSpPr txBox="1"/>
          <p:nvPr/>
        </p:nvSpPr>
        <p:spPr>
          <a:xfrm rot="660000">
            <a:off x="1843920" y="3532680"/>
            <a:ext cx="144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Latencies</a:t>
            </a:r>
            <a:endParaRPr b="0" sz="1800" strike="noStrike">
              <a:latin typeface="Arial"/>
              <a:ea typeface="Arial"/>
              <a:cs typeface="Arial"/>
              <a:sym typeface="Arial"/>
            </a:endParaRPr>
          </a:p>
        </p:txBody>
      </p:sp>
      <p:sp>
        <p:nvSpPr>
          <p:cNvPr id="1313" name="Google Shape;1313;p5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8">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7" name="Shape 1317"/>
        <p:cNvGrpSpPr/>
        <p:nvPr/>
      </p:nvGrpSpPr>
      <p:grpSpPr>
        <a:xfrm>
          <a:off x="0" y="0"/>
          <a:ext cx="0" cy="0"/>
          <a:chOff x="0" y="0"/>
          <a:chExt cx="0" cy="0"/>
        </a:xfrm>
      </p:grpSpPr>
      <p:sp>
        <p:nvSpPr>
          <p:cNvPr id="1318" name="Google Shape;1318;p60"/>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Tons of measuring works...</a:t>
            </a:r>
            <a:endParaRPr b="1" sz="4000" strike="noStrike">
              <a:latin typeface="Arial"/>
              <a:ea typeface="Arial"/>
              <a:cs typeface="Arial"/>
              <a:sym typeface="Arial"/>
            </a:endParaRPr>
          </a:p>
        </p:txBody>
      </p:sp>
      <p:sp>
        <p:nvSpPr>
          <p:cNvPr id="1319" name="Google Shape;1319;p60"/>
          <p:cNvSpPr txBox="1"/>
          <p:nvPr>
            <p:ph idx="1" type="body"/>
          </p:nvPr>
        </p:nvSpPr>
        <p:spPr>
          <a:xfrm>
            <a:off x="4910040" y="1259640"/>
            <a:ext cx="4809960" cy="3780000"/>
          </a:xfrm>
          <a:prstGeom prst="rect">
            <a:avLst/>
          </a:prstGeom>
          <a:noFill/>
          <a:ln>
            <a:noFill/>
          </a:ln>
        </p:spPr>
        <p:txBody>
          <a:bodyPr anchorCtr="0" anchor="t" bIns="0" lIns="0" spcFirstLastPara="1" rIns="0" wrap="square" tIns="0">
            <a:normAutofit fontScale="96000"/>
          </a:bodyPr>
          <a:lstStyle/>
          <a:p>
            <a:pPr indent="-324000" lvl="0" marL="432000" marR="0" rtl="0" algn="l">
              <a:spcBef>
                <a:spcPts val="0"/>
              </a:spcBef>
              <a:spcAft>
                <a:spcPts val="0"/>
              </a:spcAft>
              <a:buClr>
                <a:srgbClr val="000000"/>
              </a:buClr>
              <a:buSzPct val="45000"/>
              <a:buFont typeface="Noto Sans Symbols"/>
              <a:buChar char="●"/>
            </a:pPr>
            <a:r>
              <a:rPr b="0" i="0" lang="en-GB" sz="3200" u="none" cap="none" strike="noStrike">
                <a:latin typeface="Arial"/>
                <a:ea typeface="Arial"/>
                <a:cs typeface="Arial"/>
                <a:sym typeface="Arial"/>
              </a:rPr>
              <a:t>Programmable switches accelerated telemetry research</a:t>
            </a:r>
            <a:endParaRPr b="0" i="0" sz="3200" u="none" cap="none"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1" i="0" lang="en-GB" sz="3200" u="none" cap="none" strike="noStrike">
                <a:latin typeface="Arial"/>
                <a:ea typeface="Arial"/>
                <a:cs typeface="Arial"/>
                <a:sym typeface="Arial"/>
              </a:rPr>
              <a:t>Tons</a:t>
            </a:r>
            <a:r>
              <a:rPr b="0" i="0" lang="en-GB" sz="3200" u="none" cap="none" strike="noStrike">
                <a:latin typeface="Arial"/>
                <a:ea typeface="Arial"/>
                <a:cs typeface="Arial"/>
                <a:sym typeface="Arial"/>
              </a:rPr>
              <a:t> of monitoring papers!</a:t>
            </a:r>
            <a:endParaRPr b="0" i="0" sz="3200" u="none" cap="none" strike="noStrike">
              <a:latin typeface="Arial"/>
              <a:ea typeface="Arial"/>
              <a:cs typeface="Arial"/>
              <a:sym typeface="Arial"/>
            </a:endParaRPr>
          </a:p>
          <a:p>
            <a:pPr indent="-324000" lvl="1" marL="864000" marR="0" rtl="0" algn="l">
              <a:spcBef>
                <a:spcPts val="1131"/>
              </a:spcBef>
              <a:spcAft>
                <a:spcPts val="0"/>
              </a:spcAft>
              <a:buClr>
                <a:srgbClr val="000000"/>
              </a:buClr>
              <a:buSzPct val="75000"/>
              <a:buFont typeface="Noto Sans Symbols"/>
              <a:buChar char="−"/>
            </a:pPr>
            <a:r>
              <a:rPr b="0" i="0" lang="en-GB" sz="2800" u="none" cap="none" strike="noStrike">
                <a:latin typeface="Arial"/>
                <a:ea typeface="Arial"/>
                <a:cs typeface="Arial"/>
                <a:sym typeface="Arial"/>
              </a:rPr>
              <a:t>In-network pre-processing</a:t>
            </a:r>
            <a:endParaRPr b="0" i="0" sz="2800" u="none" cap="none" strike="noStrike">
              <a:latin typeface="Arial"/>
              <a:ea typeface="Arial"/>
              <a:cs typeface="Arial"/>
              <a:sym typeface="Arial"/>
            </a:endParaRPr>
          </a:p>
          <a:p>
            <a:pPr indent="-324000" lvl="1" marL="864000" marR="0" rtl="0" algn="l">
              <a:spcBef>
                <a:spcPts val="1131"/>
              </a:spcBef>
              <a:spcAft>
                <a:spcPts val="0"/>
              </a:spcAft>
              <a:buClr>
                <a:srgbClr val="000000"/>
              </a:buClr>
              <a:buSzPct val="75000"/>
              <a:buFont typeface="Noto Sans Symbols"/>
              <a:buChar char="−"/>
            </a:pPr>
            <a:r>
              <a:rPr b="0" i="0" lang="en-GB" sz="2800" u="none" cap="none" strike="noStrike">
                <a:latin typeface="Arial"/>
                <a:ea typeface="Arial"/>
                <a:cs typeface="Arial"/>
                <a:sym typeface="Arial"/>
              </a:rPr>
              <a:t>Exporting new metrics</a:t>
            </a:r>
            <a:endParaRPr b="0" i="0" sz="2800" u="none" cap="none" strike="noStrike">
              <a:latin typeface="Arial"/>
              <a:ea typeface="Arial"/>
              <a:cs typeface="Arial"/>
              <a:sym typeface="Arial"/>
            </a:endParaRPr>
          </a:p>
          <a:p>
            <a:pPr indent="-236217" lvl="0" marL="432000" marR="0" rtl="0" algn="l">
              <a:spcBef>
                <a:spcPts val="1414"/>
              </a:spcBef>
              <a:spcAft>
                <a:spcPts val="0"/>
              </a:spcAft>
              <a:buClr>
                <a:srgbClr val="000000"/>
              </a:buClr>
              <a:buSzPct val="45000"/>
              <a:buFont typeface="Noto Sans Symbols"/>
              <a:buNone/>
            </a:pPr>
            <a:r>
              <a:t/>
            </a:r>
            <a:endParaRPr b="0" i="0" sz="3200" u="none" cap="none" strike="noStrike">
              <a:latin typeface="Arial"/>
              <a:ea typeface="Arial"/>
              <a:cs typeface="Arial"/>
              <a:sym typeface="Arial"/>
            </a:endParaRPr>
          </a:p>
        </p:txBody>
      </p:sp>
      <p:pic>
        <p:nvPicPr>
          <p:cNvPr id="1320" name="Google Shape;1320;p60"/>
          <p:cNvPicPr preferRelativeResize="0"/>
          <p:nvPr/>
        </p:nvPicPr>
        <p:blipFill rotWithShape="1">
          <a:blip r:embed="rId3">
            <a:alphaModFix/>
          </a:blip>
          <a:srcRect b="0" l="0" r="0" t="0"/>
          <a:stretch/>
        </p:blipFill>
        <p:spPr>
          <a:xfrm>
            <a:off x="540000" y="1152360"/>
            <a:ext cx="3960000" cy="1246320"/>
          </a:xfrm>
          <a:prstGeom prst="rect">
            <a:avLst/>
          </a:prstGeom>
          <a:noFill/>
          <a:ln>
            <a:noFill/>
          </a:ln>
        </p:spPr>
      </p:pic>
      <p:grpSp>
        <p:nvGrpSpPr>
          <p:cNvPr id="1321" name="Google Shape;1321;p60"/>
          <p:cNvGrpSpPr/>
          <p:nvPr/>
        </p:nvGrpSpPr>
        <p:grpSpPr>
          <a:xfrm>
            <a:off x="986760" y="1301400"/>
            <a:ext cx="2233440" cy="820440"/>
            <a:chOff x="986760" y="1301400"/>
            <a:chExt cx="2233440" cy="820440"/>
          </a:xfrm>
        </p:grpSpPr>
        <p:pic>
          <p:nvPicPr>
            <p:cNvPr id="1322" name="Google Shape;1322;p60"/>
            <p:cNvPicPr preferRelativeResize="0"/>
            <p:nvPr/>
          </p:nvPicPr>
          <p:blipFill rotWithShape="1">
            <a:blip r:embed="rId4">
              <a:alphaModFix/>
            </a:blip>
            <a:srcRect b="26101" l="9836" r="80001" t="3693"/>
            <a:stretch/>
          </p:blipFill>
          <p:spPr>
            <a:xfrm>
              <a:off x="986760" y="1301400"/>
              <a:ext cx="446760" cy="820440"/>
            </a:xfrm>
            <a:prstGeom prst="rect">
              <a:avLst/>
            </a:prstGeom>
            <a:noFill/>
            <a:ln>
              <a:noFill/>
            </a:ln>
          </p:spPr>
        </p:pic>
        <p:pic>
          <p:nvPicPr>
            <p:cNvPr id="1323" name="Google Shape;1323;p60"/>
            <p:cNvPicPr preferRelativeResize="0"/>
            <p:nvPr/>
          </p:nvPicPr>
          <p:blipFill rotWithShape="1">
            <a:blip r:embed="rId4">
              <a:alphaModFix/>
            </a:blip>
            <a:srcRect b="26101" l="9836" r="80001" t="3693"/>
            <a:stretch/>
          </p:blipFill>
          <p:spPr>
            <a:xfrm>
              <a:off x="1433520" y="1301400"/>
              <a:ext cx="446760" cy="820440"/>
            </a:xfrm>
            <a:prstGeom prst="rect">
              <a:avLst/>
            </a:prstGeom>
            <a:noFill/>
            <a:ln>
              <a:noFill/>
            </a:ln>
          </p:spPr>
        </p:pic>
        <p:pic>
          <p:nvPicPr>
            <p:cNvPr id="1324" name="Google Shape;1324;p60"/>
            <p:cNvPicPr preferRelativeResize="0"/>
            <p:nvPr/>
          </p:nvPicPr>
          <p:blipFill rotWithShape="1">
            <a:blip r:embed="rId4">
              <a:alphaModFix/>
            </a:blip>
            <a:srcRect b="26101" l="9836" r="80001" t="3693"/>
            <a:stretch/>
          </p:blipFill>
          <p:spPr>
            <a:xfrm>
              <a:off x="1880280" y="1301400"/>
              <a:ext cx="446760" cy="820440"/>
            </a:xfrm>
            <a:prstGeom prst="rect">
              <a:avLst/>
            </a:prstGeom>
            <a:noFill/>
            <a:ln>
              <a:noFill/>
            </a:ln>
          </p:spPr>
        </p:pic>
        <p:pic>
          <p:nvPicPr>
            <p:cNvPr id="1325" name="Google Shape;1325;p60"/>
            <p:cNvPicPr preferRelativeResize="0"/>
            <p:nvPr/>
          </p:nvPicPr>
          <p:blipFill rotWithShape="1">
            <a:blip r:embed="rId4">
              <a:alphaModFix/>
            </a:blip>
            <a:srcRect b="26101" l="9836" r="80001" t="3693"/>
            <a:stretch/>
          </p:blipFill>
          <p:spPr>
            <a:xfrm>
              <a:off x="2327040" y="1301400"/>
              <a:ext cx="446400" cy="820440"/>
            </a:xfrm>
            <a:prstGeom prst="rect">
              <a:avLst/>
            </a:prstGeom>
            <a:noFill/>
            <a:ln>
              <a:noFill/>
            </a:ln>
          </p:spPr>
        </p:pic>
        <p:pic>
          <p:nvPicPr>
            <p:cNvPr id="1326" name="Google Shape;1326;p60"/>
            <p:cNvPicPr preferRelativeResize="0"/>
            <p:nvPr/>
          </p:nvPicPr>
          <p:blipFill rotWithShape="1">
            <a:blip r:embed="rId4">
              <a:alphaModFix/>
            </a:blip>
            <a:srcRect b="26101" l="9836" r="80001" t="3693"/>
            <a:stretch/>
          </p:blipFill>
          <p:spPr>
            <a:xfrm>
              <a:off x="2773440" y="1301400"/>
              <a:ext cx="446760" cy="820440"/>
            </a:xfrm>
            <a:prstGeom prst="rect">
              <a:avLst/>
            </a:prstGeom>
            <a:noFill/>
            <a:ln>
              <a:noFill/>
            </a:ln>
          </p:spPr>
        </p:pic>
      </p:grpSp>
      <p:pic>
        <p:nvPicPr>
          <p:cNvPr id="1327" name="Google Shape;1327;p60"/>
          <p:cNvPicPr preferRelativeResize="0"/>
          <p:nvPr/>
        </p:nvPicPr>
        <p:blipFill rotWithShape="1">
          <a:blip r:embed="rId5">
            <a:alphaModFix/>
          </a:blip>
          <a:srcRect b="0" l="0" r="0" t="0"/>
          <a:stretch/>
        </p:blipFill>
        <p:spPr>
          <a:xfrm>
            <a:off x="3071520" y="1080000"/>
            <a:ext cx="1339920" cy="1340280"/>
          </a:xfrm>
          <a:prstGeom prst="rect">
            <a:avLst/>
          </a:prstGeom>
          <a:noFill/>
          <a:ln>
            <a:noFill/>
          </a:ln>
        </p:spPr>
      </p:pic>
      <p:pic>
        <p:nvPicPr>
          <p:cNvPr id="1328" name="Google Shape;1328;p60"/>
          <p:cNvPicPr preferRelativeResize="0"/>
          <p:nvPr/>
        </p:nvPicPr>
        <p:blipFill rotWithShape="1">
          <a:blip r:embed="rId6">
            <a:alphaModFix/>
          </a:blip>
          <a:srcRect b="0" l="0" r="0" t="0"/>
          <a:stretch/>
        </p:blipFill>
        <p:spPr>
          <a:xfrm>
            <a:off x="180000" y="2339640"/>
            <a:ext cx="4730040" cy="2886120"/>
          </a:xfrm>
          <a:prstGeom prst="rect">
            <a:avLst/>
          </a:prstGeom>
          <a:noFill/>
          <a:ln>
            <a:noFill/>
          </a:ln>
        </p:spPr>
      </p:pic>
      <p:sp>
        <p:nvSpPr>
          <p:cNvPr id="1329" name="Google Shape;1329;p60"/>
          <p:cNvSpPr txBox="1"/>
          <p:nvPr/>
        </p:nvSpPr>
        <p:spPr>
          <a:xfrm>
            <a:off x="4320000" y="180000"/>
            <a:ext cx="2160000" cy="346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Cut :(</a:t>
            </a:r>
            <a:endParaRPr b="0" sz="1800" strike="noStrike">
              <a:latin typeface="Arial"/>
              <a:ea typeface="Arial"/>
              <a:cs typeface="Arial"/>
              <a:sym typeface="Arial"/>
            </a:endParaRPr>
          </a:p>
        </p:txBody>
      </p:sp>
      <p:sp>
        <p:nvSpPr>
          <p:cNvPr id="1330" name="Google Shape;1330;p6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9">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4" name="Shape 1334"/>
        <p:cNvGrpSpPr/>
        <p:nvPr/>
      </p:nvGrpSpPr>
      <p:grpSpPr>
        <a:xfrm>
          <a:off x="0" y="0"/>
          <a:ext cx="0" cy="0"/>
          <a:chOff x="0" y="0"/>
          <a:chExt cx="0" cy="0"/>
        </a:xfrm>
      </p:grpSpPr>
      <p:sp>
        <p:nvSpPr>
          <p:cNvPr id="1335" name="Google Shape;1335;p61"/>
          <p:cNvSpPr txBox="1"/>
          <p:nvPr>
            <p:ph type="title"/>
          </p:nvPr>
        </p:nvSpPr>
        <p:spPr>
          <a:xfrm>
            <a:off x="504000" y="73800"/>
            <a:ext cx="9071640" cy="125028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Telemetry is Intense</a:t>
            </a:r>
            <a:endParaRPr b="1" sz="4000" strike="noStrike">
              <a:latin typeface="Arial"/>
              <a:ea typeface="Arial"/>
              <a:cs typeface="Arial"/>
              <a:sym typeface="Arial"/>
            </a:endParaRPr>
          </a:p>
        </p:txBody>
      </p:sp>
      <p:grpSp>
        <p:nvGrpSpPr>
          <p:cNvPr id="1336" name="Google Shape;1336;p61"/>
          <p:cNvGrpSpPr/>
          <p:nvPr/>
        </p:nvGrpSpPr>
        <p:grpSpPr>
          <a:xfrm>
            <a:off x="3646080" y="1008000"/>
            <a:ext cx="1803960" cy="1260000"/>
            <a:chOff x="3646080" y="1008000"/>
            <a:chExt cx="1803960" cy="1260000"/>
          </a:xfrm>
        </p:grpSpPr>
        <p:grpSp>
          <p:nvGrpSpPr>
            <p:cNvPr id="1337" name="Google Shape;1337;p61"/>
            <p:cNvGrpSpPr/>
            <p:nvPr/>
          </p:nvGrpSpPr>
          <p:grpSpPr>
            <a:xfrm>
              <a:off x="3646080" y="1008000"/>
              <a:ext cx="1803960" cy="1260000"/>
              <a:chOff x="3646080" y="1008000"/>
              <a:chExt cx="1803960" cy="1260000"/>
            </a:xfrm>
          </p:grpSpPr>
          <p:sp>
            <p:nvSpPr>
              <p:cNvPr id="1338" name="Google Shape;1338;p61"/>
              <p:cNvSpPr/>
              <p:nvPr/>
            </p:nvSpPr>
            <p:spPr>
              <a:xfrm>
                <a:off x="4622760" y="1731960"/>
                <a:ext cx="827280" cy="536040"/>
              </a:xfrm>
              <a:custGeom>
                <a:rect b="b" l="l" r="r" t="t"/>
                <a:pathLst>
                  <a:path extrusionOk="0" h="1489" w="2298">
                    <a:moveTo>
                      <a:pt x="2" y="1489"/>
                    </a:moveTo>
                    <a:cubicBezTo>
                      <a:pt x="193" y="1489"/>
                      <a:pt x="2298" y="563"/>
                      <a:pt x="2298" y="281"/>
                    </a:cubicBezTo>
                    <a:cubicBezTo>
                      <a:pt x="2298" y="0"/>
                      <a:pt x="2002" y="0"/>
                      <a:pt x="1811" y="0"/>
                    </a:cubicBezTo>
                    <a:cubicBezTo>
                      <a:pt x="1811" y="120"/>
                      <a:pt x="-68" y="603"/>
                      <a:pt x="2" y="1489"/>
                    </a:cubicBez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9" name="Google Shape;1339;p61"/>
              <p:cNvGrpSpPr/>
              <p:nvPr/>
            </p:nvGrpSpPr>
            <p:grpSpPr>
              <a:xfrm>
                <a:off x="3646080" y="1008000"/>
                <a:ext cx="1678680" cy="1260000"/>
                <a:chOff x="3646080" y="1008000"/>
                <a:chExt cx="1678680" cy="1260000"/>
              </a:xfrm>
            </p:grpSpPr>
            <p:sp>
              <p:nvSpPr>
                <p:cNvPr id="1340" name="Google Shape;1340;p61"/>
                <p:cNvSpPr/>
                <p:nvPr/>
              </p:nvSpPr>
              <p:spPr>
                <a:xfrm>
                  <a:off x="3696120" y="1442520"/>
                  <a:ext cx="876960" cy="796320"/>
                </a:xfrm>
                <a:custGeom>
                  <a:rect b="b" l="l" r="r" t="t"/>
                  <a:pathLst>
                    <a:path extrusionOk="0" h="2212" w="2436">
                      <a:moveTo>
                        <a:pt x="0" y="805"/>
                      </a:moveTo>
                      <a:lnTo>
                        <a:pt x="0" y="0"/>
                      </a:lnTo>
                      <a:lnTo>
                        <a:pt x="2436" y="1408"/>
                      </a:lnTo>
                      <a:lnTo>
                        <a:pt x="2436" y="2212"/>
                      </a:lnTo>
                      <a:lnTo>
                        <a:pt x="0" y="805"/>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341" name="Google Shape;1341;p61"/>
                <p:cNvSpPr/>
                <p:nvPr/>
              </p:nvSpPr>
              <p:spPr>
                <a:xfrm>
                  <a:off x="4573080" y="1514880"/>
                  <a:ext cx="751680" cy="723960"/>
                </a:xfrm>
                <a:custGeom>
                  <a:rect b="b" l="l" r="r" t="t"/>
                  <a:pathLst>
                    <a:path extrusionOk="0" h="2011" w="2088">
                      <a:moveTo>
                        <a:pt x="0" y="2011"/>
                      </a:moveTo>
                      <a:lnTo>
                        <a:pt x="0" y="1207"/>
                      </a:lnTo>
                      <a:lnTo>
                        <a:pt x="2088" y="0"/>
                      </a:lnTo>
                      <a:lnTo>
                        <a:pt x="2088" y="805"/>
                      </a:lnTo>
                      <a:lnTo>
                        <a:pt x="0" y="2011"/>
                      </a:lnTo>
                      <a:close/>
                    </a:path>
                  </a:pathLst>
                </a:custGeom>
                <a:gradFill>
                  <a:gsLst>
                    <a:gs pos="0">
                      <a:srgbClr val="999999"/>
                    </a:gs>
                    <a:gs pos="100000">
                      <a:srgbClr val="333333"/>
                    </a:gs>
                  </a:gsLst>
                  <a:path path="circle">
                    <a:fillToRect b="100%" r="100%"/>
                  </a:path>
                  <a:tileRect l="-100%" t="-100%"/>
                </a:gradFill>
                <a:ln cap="flat" cmpd="sng" w="14400">
                  <a:solidFill>
                    <a:srgbClr val="B2B2B2"/>
                  </a:solidFill>
                  <a:prstDash val="solid"/>
                  <a:round/>
                  <a:headEnd len="sm" w="sm" type="none"/>
                  <a:tailEnd len="sm" w="sm" type="none"/>
                </a:ln>
              </p:spPr>
            </p:sp>
            <p:sp>
              <p:nvSpPr>
                <p:cNvPr id="1342" name="Google Shape;1342;p61"/>
                <p:cNvSpPr/>
                <p:nvPr/>
              </p:nvSpPr>
              <p:spPr>
                <a:xfrm>
                  <a:off x="3696120" y="1008000"/>
                  <a:ext cx="1628640" cy="941400"/>
                </a:xfrm>
                <a:custGeom>
                  <a:rect b="b" l="l" r="r" t="t"/>
                  <a:pathLst>
                    <a:path extrusionOk="0" h="2615" w="4524">
                      <a:moveTo>
                        <a:pt x="2436" y="2615"/>
                      </a:moveTo>
                      <a:lnTo>
                        <a:pt x="0" y="1207"/>
                      </a:lnTo>
                      <a:lnTo>
                        <a:pt x="2088" y="0"/>
                      </a:lnTo>
                      <a:lnTo>
                        <a:pt x="4524" y="1408"/>
                      </a:lnTo>
                      <a:lnTo>
                        <a:pt x="2436" y="2615"/>
                      </a:lnTo>
                      <a:close/>
                    </a:path>
                  </a:pathLst>
                </a:custGeom>
                <a:gradFill>
                  <a:gsLst>
                    <a:gs pos="0">
                      <a:srgbClr val="333333"/>
                    </a:gs>
                    <a:gs pos="10000">
                      <a:srgbClr val="333333"/>
                    </a:gs>
                    <a:gs pos="100000">
                      <a:srgbClr val="999999"/>
                    </a:gs>
                  </a:gsLst>
                  <a:lin ang="5400000" scaled="0"/>
                </a:gradFill>
                <a:ln cap="flat" cmpd="sng" w="14400">
                  <a:solidFill>
                    <a:srgbClr val="B2B2B2"/>
                  </a:solidFill>
                  <a:prstDash val="solid"/>
                  <a:round/>
                  <a:headEnd len="sm" w="sm" type="none"/>
                  <a:tailEnd len="sm" w="sm" type="none"/>
                </a:ln>
              </p:spPr>
            </p:sp>
            <p:cxnSp>
              <p:nvCxnSpPr>
                <p:cNvPr id="1343" name="Google Shape;1343;p61"/>
                <p:cNvCxnSpPr/>
                <p:nvPr/>
              </p:nvCxnSpPr>
              <p:spPr>
                <a:xfrm>
                  <a:off x="3997080" y="1674000"/>
                  <a:ext cx="0" cy="173880"/>
                </a:xfrm>
                <a:prstGeom prst="straightConnector1">
                  <a:avLst/>
                </a:prstGeom>
                <a:noFill/>
                <a:ln cap="flat" cmpd="sng" w="14400">
                  <a:solidFill>
                    <a:srgbClr val="999999"/>
                  </a:solidFill>
                  <a:prstDash val="solid"/>
                  <a:round/>
                  <a:headEnd len="sm" w="sm" type="none"/>
                  <a:tailEnd len="sm" w="sm" type="none"/>
                </a:ln>
              </p:spPr>
            </p:cxnSp>
            <p:cxnSp>
              <p:nvCxnSpPr>
                <p:cNvPr id="1344" name="Google Shape;1344;p61"/>
                <p:cNvCxnSpPr/>
                <p:nvPr/>
              </p:nvCxnSpPr>
              <p:spPr>
                <a:xfrm rot="10800000">
                  <a:off x="4147200" y="1813320"/>
                  <a:ext cx="401040" cy="231840"/>
                </a:xfrm>
                <a:prstGeom prst="straightConnector1">
                  <a:avLst/>
                </a:prstGeom>
                <a:noFill/>
                <a:ln cap="flat" cmpd="sng" w="14400">
                  <a:solidFill>
                    <a:srgbClr val="B2B2B2"/>
                  </a:solidFill>
                  <a:prstDash val="solid"/>
                  <a:round/>
                  <a:headEnd len="sm" w="sm" type="none"/>
                  <a:tailEnd len="sm" w="sm" type="none"/>
                </a:ln>
              </p:spPr>
            </p:cxnSp>
            <p:cxnSp>
              <p:nvCxnSpPr>
                <p:cNvPr id="1345" name="Google Shape;1345;p61"/>
                <p:cNvCxnSpPr/>
                <p:nvPr/>
              </p:nvCxnSpPr>
              <p:spPr>
                <a:xfrm>
                  <a:off x="4145040" y="1761120"/>
                  <a:ext cx="0" cy="57960"/>
                </a:xfrm>
                <a:prstGeom prst="straightConnector1">
                  <a:avLst/>
                </a:prstGeom>
                <a:noFill/>
                <a:ln cap="flat" cmpd="sng" w="14400">
                  <a:solidFill>
                    <a:srgbClr val="B2B2B2"/>
                  </a:solidFill>
                  <a:prstDash val="solid"/>
                  <a:round/>
                  <a:headEnd len="sm" w="sm" type="none"/>
                  <a:tailEnd len="sm" w="sm" type="none"/>
                </a:ln>
              </p:spPr>
            </p:cxnSp>
            <p:cxnSp>
              <p:nvCxnSpPr>
                <p:cNvPr id="1346" name="Google Shape;1346;p61"/>
                <p:cNvCxnSpPr/>
                <p:nvPr/>
              </p:nvCxnSpPr>
              <p:spPr>
                <a:xfrm>
                  <a:off x="4545720" y="1992960"/>
                  <a:ext cx="0" cy="57960"/>
                </a:xfrm>
                <a:prstGeom prst="straightConnector1">
                  <a:avLst/>
                </a:prstGeom>
                <a:noFill/>
                <a:ln cap="flat" cmpd="sng" w="14400">
                  <a:solidFill>
                    <a:srgbClr val="666666"/>
                  </a:solidFill>
                  <a:prstDash val="solid"/>
                  <a:round/>
                  <a:headEnd len="sm" w="sm" type="none"/>
                  <a:tailEnd len="sm" w="sm" type="none"/>
                </a:ln>
              </p:spPr>
            </p:cxnSp>
            <p:cxnSp>
              <p:nvCxnSpPr>
                <p:cNvPr id="1347" name="Google Shape;1347;p61"/>
                <p:cNvCxnSpPr/>
                <p:nvPr/>
              </p:nvCxnSpPr>
              <p:spPr>
                <a:xfrm rot="10800000">
                  <a:off x="4145040" y="1761120"/>
                  <a:ext cx="401040" cy="231840"/>
                </a:xfrm>
                <a:prstGeom prst="straightConnector1">
                  <a:avLst/>
                </a:prstGeom>
                <a:noFill/>
                <a:ln cap="flat" cmpd="sng" w="14400">
                  <a:solidFill>
                    <a:srgbClr val="666666"/>
                  </a:solidFill>
                  <a:prstDash val="solid"/>
                  <a:round/>
                  <a:headEnd len="sm" w="sm" type="none"/>
                  <a:tailEnd len="sm" w="sm" type="none"/>
                </a:ln>
              </p:spPr>
            </p:cxnSp>
            <p:sp>
              <p:nvSpPr>
                <p:cNvPr id="1348" name="Google Shape;1348;p61"/>
                <p:cNvSpPr/>
                <p:nvPr/>
              </p:nvSpPr>
              <p:spPr>
                <a:xfrm>
                  <a:off x="4047120" y="1703160"/>
                  <a:ext cx="50040" cy="86760"/>
                </a:xfrm>
                <a:custGeom>
                  <a:rect b="b" l="l" r="r" t="t"/>
                  <a:pathLst>
                    <a:path extrusionOk="0" h="241" w="139">
                      <a:moveTo>
                        <a:pt x="0" y="161"/>
                      </a:moveTo>
                      <a:lnTo>
                        <a:pt x="0" y="0"/>
                      </a:lnTo>
                      <a:lnTo>
                        <a:pt x="139" y="80"/>
                      </a:lnTo>
                      <a:lnTo>
                        <a:pt x="139" y="241"/>
                      </a:lnTo>
                      <a:lnTo>
                        <a:pt x="0" y="161"/>
                      </a:lnTo>
                      <a:close/>
                    </a:path>
                  </a:pathLst>
                </a:custGeom>
                <a:solidFill>
                  <a:srgbClr val="39B54A"/>
                </a:solidFill>
                <a:ln cap="flat" cmpd="sng" w="14400">
                  <a:solidFill>
                    <a:srgbClr val="666666"/>
                  </a:solidFill>
                  <a:prstDash val="solid"/>
                  <a:round/>
                  <a:headEnd len="sm" w="sm" type="none"/>
                  <a:tailEnd len="sm" w="sm" type="none"/>
                </a:ln>
              </p:spPr>
            </p:sp>
            <p:cxnSp>
              <p:nvCxnSpPr>
                <p:cNvPr id="1349" name="Google Shape;1349;p61"/>
                <p:cNvCxnSpPr/>
                <p:nvPr/>
              </p:nvCxnSpPr>
              <p:spPr>
                <a:xfrm>
                  <a:off x="3946680" y="1645200"/>
                  <a:ext cx="0" cy="173880"/>
                </a:xfrm>
                <a:prstGeom prst="straightConnector1">
                  <a:avLst/>
                </a:prstGeom>
                <a:noFill/>
                <a:ln cap="flat" cmpd="sng" w="14400">
                  <a:solidFill>
                    <a:srgbClr val="999999"/>
                  </a:solidFill>
                  <a:prstDash val="solid"/>
                  <a:round/>
                  <a:headEnd len="sm" w="sm" type="none"/>
                  <a:tailEnd len="sm" w="sm" type="none"/>
                </a:ln>
              </p:spPr>
            </p:cxnSp>
            <p:cxnSp>
              <p:nvCxnSpPr>
                <p:cNvPr id="1350" name="Google Shape;1350;p61"/>
                <p:cNvCxnSpPr/>
                <p:nvPr/>
              </p:nvCxnSpPr>
              <p:spPr>
                <a:xfrm>
                  <a:off x="3896640" y="1616040"/>
                  <a:ext cx="0" cy="173880"/>
                </a:xfrm>
                <a:prstGeom prst="straightConnector1">
                  <a:avLst/>
                </a:prstGeom>
                <a:noFill/>
                <a:ln cap="flat" cmpd="sng" w="14400">
                  <a:solidFill>
                    <a:srgbClr val="999999"/>
                  </a:solidFill>
                  <a:prstDash val="solid"/>
                  <a:round/>
                  <a:headEnd len="sm" w="sm" type="none"/>
                  <a:tailEnd len="sm" w="sm" type="none"/>
                </a:ln>
              </p:spPr>
            </p:cxnSp>
            <p:cxnSp>
              <p:nvCxnSpPr>
                <p:cNvPr id="1351" name="Google Shape;1351;p61"/>
                <p:cNvCxnSpPr/>
                <p:nvPr/>
              </p:nvCxnSpPr>
              <p:spPr>
                <a:xfrm>
                  <a:off x="3846600" y="1587240"/>
                  <a:ext cx="0" cy="173880"/>
                </a:xfrm>
                <a:prstGeom prst="straightConnector1">
                  <a:avLst/>
                </a:prstGeom>
                <a:noFill/>
                <a:ln cap="flat" cmpd="sng" w="14400">
                  <a:solidFill>
                    <a:srgbClr val="999999"/>
                  </a:solidFill>
                  <a:prstDash val="solid"/>
                  <a:round/>
                  <a:headEnd len="sm" w="sm" type="none"/>
                  <a:tailEnd len="sm" w="sm" type="none"/>
                </a:ln>
              </p:spPr>
            </p:cxnSp>
            <p:cxnSp>
              <p:nvCxnSpPr>
                <p:cNvPr id="1352" name="Google Shape;1352;p61"/>
                <p:cNvCxnSpPr/>
                <p:nvPr/>
              </p:nvCxnSpPr>
              <p:spPr>
                <a:xfrm>
                  <a:off x="3796560" y="1558080"/>
                  <a:ext cx="0" cy="173880"/>
                </a:xfrm>
                <a:prstGeom prst="straightConnector1">
                  <a:avLst/>
                </a:prstGeom>
                <a:noFill/>
                <a:ln cap="flat" cmpd="sng" w="14400">
                  <a:solidFill>
                    <a:srgbClr val="999999"/>
                  </a:solidFill>
                  <a:prstDash val="solid"/>
                  <a:round/>
                  <a:headEnd len="sm" w="sm" type="none"/>
                  <a:tailEnd len="sm" w="sm" type="none"/>
                </a:ln>
              </p:spPr>
            </p:cxnSp>
            <p:cxnSp>
              <p:nvCxnSpPr>
                <p:cNvPr id="1353" name="Google Shape;1353;p61"/>
                <p:cNvCxnSpPr/>
                <p:nvPr/>
              </p:nvCxnSpPr>
              <p:spPr>
                <a:xfrm>
                  <a:off x="3746160" y="1529280"/>
                  <a:ext cx="0" cy="173880"/>
                </a:xfrm>
                <a:prstGeom prst="straightConnector1">
                  <a:avLst/>
                </a:prstGeom>
                <a:noFill/>
                <a:ln cap="flat" cmpd="sng" w="14400">
                  <a:solidFill>
                    <a:srgbClr val="999999"/>
                  </a:solidFill>
                  <a:prstDash val="solid"/>
                  <a:round/>
                  <a:headEnd len="sm" w="sm" type="none"/>
                  <a:tailEnd len="sm" w="sm" type="none"/>
                </a:ln>
              </p:spPr>
            </p:cxnSp>
            <p:sp>
              <p:nvSpPr>
                <p:cNvPr id="1354" name="Google Shape;1354;p61"/>
                <p:cNvSpPr/>
                <p:nvPr/>
              </p:nvSpPr>
              <p:spPr>
                <a:xfrm>
                  <a:off x="3646080" y="1413360"/>
                  <a:ext cx="50040" cy="318600"/>
                </a:xfrm>
                <a:custGeom>
                  <a:rect b="b" l="l" r="r" t="t"/>
                  <a:pathLst>
                    <a:path extrusionOk="0" h="885" w="139">
                      <a:moveTo>
                        <a:pt x="0" y="805"/>
                      </a:moveTo>
                      <a:lnTo>
                        <a:pt x="0" y="0"/>
                      </a:lnTo>
                      <a:lnTo>
                        <a:pt x="139" y="80"/>
                      </a:lnTo>
                      <a:lnTo>
                        <a:pt x="139" y="885"/>
                      </a:lnTo>
                      <a:lnTo>
                        <a:pt x="0" y="805"/>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355" name="Google Shape;1355;p61"/>
                <p:cNvSpPr/>
                <p:nvPr/>
              </p:nvSpPr>
              <p:spPr>
                <a:xfrm>
                  <a:off x="4573080" y="1949400"/>
                  <a:ext cx="50040" cy="318600"/>
                </a:xfrm>
                <a:custGeom>
                  <a:rect b="b" l="l" r="r" t="t"/>
                  <a:pathLst>
                    <a:path extrusionOk="0" h="885" w="139">
                      <a:moveTo>
                        <a:pt x="0" y="805"/>
                      </a:moveTo>
                      <a:lnTo>
                        <a:pt x="0" y="0"/>
                      </a:lnTo>
                      <a:lnTo>
                        <a:pt x="139" y="80"/>
                      </a:lnTo>
                      <a:lnTo>
                        <a:pt x="139" y="885"/>
                      </a:lnTo>
                      <a:lnTo>
                        <a:pt x="0" y="805"/>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356" name="Google Shape;1356;p61"/>
                <p:cNvSpPr/>
                <p:nvPr/>
              </p:nvSpPr>
              <p:spPr>
                <a:xfrm>
                  <a:off x="3646080" y="1008000"/>
                  <a:ext cx="1678680" cy="1260000"/>
                </a:xfrm>
                <a:custGeom>
                  <a:rect b="b" l="l" r="r" t="t"/>
                  <a:pathLst>
                    <a:path extrusionOk="0" h="3500" w="4663">
                      <a:moveTo>
                        <a:pt x="0" y="1931"/>
                      </a:moveTo>
                      <a:lnTo>
                        <a:pt x="0" y="1126"/>
                      </a:lnTo>
                      <a:lnTo>
                        <a:pt x="139" y="1207"/>
                      </a:lnTo>
                      <a:lnTo>
                        <a:pt x="2227" y="0"/>
                      </a:lnTo>
                      <a:lnTo>
                        <a:pt x="4663" y="1408"/>
                      </a:lnTo>
                      <a:lnTo>
                        <a:pt x="4663" y="2212"/>
                      </a:lnTo>
                      <a:lnTo>
                        <a:pt x="2714" y="3339"/>
                      </a:lnTo>
                      <a:lnTo>
                        <a:pt x="2714" y="3500"/>
                      </a:lnTo>
                      <a:lnTo>
                        <a:pt x="0" y="1931"/>
                      </a:lnTo>
                      <a:close/>
                    </a:path>
                  </a:pathLst>
                </a:custGeom>
                <a:noFill/>
                <a:ln cap="flat" cmpd="sng" w="14400">
                  <a:solidFill>
                    <a:srgbClr val="000000"/>
                  </a:solidFill>
                  <a:prstDash val="solid"/>
                  <a:round/>
                  <a:headEnd len="sm" w="sm" type="none"/>
                  <a:tailEnd len="sm" w="sm" type="none"/>
                </a:ln>
              </p:spPr>
            </p:sp>
          </p:grpSp>
        </p:grpSp>
        <p:grpSp>
          <p:nvGrpSpPr>
            <p:cNvPr id="1357" name="Google Shape;1357;p61"/>
            <p:cNvGrpSpPr/>
            <p:nvPr/>
          </p:nvGrpSpPr>
          <p:grpSpPr>
            <a:xfrm>
              <a:off x="4848480" y="1835640"/>
              <a:ext cx="243360" cy="359640"/>
              <a:chOff x="4848480" y="1835640"/>
              <a:chExt cx="243360" cy="359640"/>
            </a:xfrm>
          </p:grpSpPr>
          <p:sp>
            <p:nvSpPr>
              <p:cNvPr id="1358" name="Google Shape;1358;p61"/>
              <p:cNvSpPr/>
              <p:nvPr/>
            </p:nvSpPr>
            <p:spPr>
              <a:xfrm>
                <a:off x="4848480" y="1835640"/>
                <a:ext cx="243360" cy="359640"/>
              </a:xfrm>
              <a:prstGeom prst="flowChartMagneticDisk">
                <a:avLst/>
              </a:prstGeom>
              <a:gradFill>
                <a:gsLst>
                  <a:gs pos="0">
                    <a:srgbClr val="C3E8C8"/>
                  </a:gs>
                  <a:gs pos="50000">
                    <a:srgbClr val="EBF7EC"/>
                  </a:gs>
                  <a:gs pos="100000">
                    <a:srgbClr val="C3E8C8"/>
                  </a:gs>
                </a:gsLst>
                <a:lin ang="162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1"/>
              <p:cNvSpPr/>
              <p:nvPr/>
            </p:nvSpPr>
            <p:spPr>
              <a:xfrm>
                <a:off x="4848480" y="1835640"/>
                <a:ext cx="243360" cy="113400"/>
              </a:xfrm>
              <a:prstGeom prst="ellipse">
                <a:avLst/>
              </a:prstGeom>
              <a:gradFill>
                <a:gsLst>
                  <a:gs pos="0">
                    <a:srgbClr val="C3E8C8"/>
                  </a:gs>
                  <a:gs pos="10000">
                    <a:srgbClr val="C3E8C8"/>
                  </a:gs>
                  <a:gs pos="100000">
                    <a:srgbClr val="EBF7EC"/>
                  </a:gs>
                </a:gsLst>
                <a:lin ang="54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60" name="Google Shape;1360;p61"/>
          <p:cNvGrpSpPr/>
          <p:nvPr/>
        </p:nvGrpSpPr>
        <p:grpSpPr>
          <a:xfrm>
            <a:off x="513720" y="1836054"/>
            <a:ext cx="3182400" cy="1447146"/>
            <a:chOff x="513720" y="1836054"/>
            <a:chExt cx="3182400" cy="1447146"/>
          </a:xfrm>
        </p:grpSpPr>
        <p:grpSp>
          <p:nvGrpSpPr>
            <p:cNvPr id="1361" name="Google Shape;1361;p61"/>
            <p:cNvGrpSpPr/>
            <p:nvPr/>
          </p:nvGrpSpPr>
          <p:grpSpPr>
            <a:xfrm>
              <a:off x="513720" y="2570400"/>
              <a:ext cx="926280" cy="712800"/>
              <a:chOff x="513720" y="2570400"/>
              <a:chExt cx="926280" cy="712800"/>
            </a:xfrm>
          </p:grpSpPr>
          <p:sp>
            <p:nvSpPr>
              <p:cNvPr id="1362" name="Google Shape;1362;p61"/>
              <p:cNvSpPr/>
              <p:nvPr/>
            </p:nvSpPr>
            <p:spPr>
              <a:xfrm>
                <a:off x="968400" y="2962440"/>
                <a:ext cx="471600" cy="303120"/>
              </a:xfrm>
              <a:custGeom>
                <a:rect b="b" l="l" r="r" t="t"/>
                <a:pathLst>
                  <a:path extrusionOk="0" h="842" w="1310">
                    <a:moveTo>
                      <a:pt x="0" y="842"/>
                    </a:moveTo>
                    <a:cubicBezTo>
                      <a:pt x="336" y="842"/>
                      <a:pt x="1201" y="446"/>
                      <a:pt x="1286" y="297"/>
                    </a:cubicBezTo>
                    <a:cubicBezTo>
                      <a:pt x="1372" y="149"/>
                      <a:pt x="1201" y="0"/>
                      <a:pt x="1115" y="0"/>
                    </a:cubicBezTo>
                    <a:cubicBezTo>
                      <a:pt x="1115" y="212"/>
                      <a:pt x="0" y="488"/>
                      <a:pt x="0" y="842"/>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63" name="Google Shape;1363;p61"/>
              <p:cNvGrpSpPr/>
              <p:nvPr/>
            </p:nvGrpSpPr>
            <p:grpSpPr>
              <a:xfrm>
                <a:off x="513720" y="2570400"/>
                <a:ext cx="864360" cy="712800"/>
                <a:chOff x="513720" y="2570400"/>
                <a:chExt cx="864360" cy="712800"/>
              </a:xfrm>
            </p:grpSpPr>
            <p:sp>
              <p:nvSpPr>
                <p:cNvPr id="1364" name="Google Shape;1364;p61"/>
                <p:cNvSpPr/>
                <p:nvPr/>
              </p:nvSpPr>
              <p:spPr>
                <a:xfrm>
                  <a:off x="513720" y="2819880"/>
                  <a:ext cx="432360" cy="463320"/>
                </a:xfrm>
                <a:custGeom>
                  <a:rect b="b" l="l" r="r" t="t"/>
                  <a:pathLst>
                    <a:path extrusionOk="0" h="1287" w="1201">
                      <a:moveTo>
                        <a:pt x="0" y="594"/>
                      </a:moveTo>
                      <a:lnTo>
                        <a:pt x="0" y="0"/>
                      </a:lnTo>
                      <a:lnTo>
                        <a:pt x="1201" y="693"/>
                      </a:lnTo>
                      <a:lnTo>
                        <a:pt x="1201" y="1287"/>
                      </a:lnTo>
                      <a:lnTo>
                        <a:pt x="0" y="594"/>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365" name="Google Shape;1365;p61"/>
                <p:cNvSpPr/>
                <p:nvPr/>
              </p:nvSpPr>
              <p:spPr>
                <a:xfrm>
                  <a:off x="946080" y="2819880"/>
                  <a:ext cx="432000" cy="463320"/>
                </a:xfrm>
                <a:custGeom>
                  <a:rect b="b" l="l" r="r" t="t"/>
                  <a:pathLst>
                    <a:path extrusionOk="0" h="1287" w="1200">
                      <a:moveTo>
                        <a:pt x="0" y="1287"/>
                      </a:moveTo>
                      <a:lnTo>
                        <a:pt x="0" y="693"/>
                      </a:lnTo>
                      <a:lnTo>
                        <a:pt x="1200" y="0"/>
                      </a:lnTo>
                      <a:lnTo>
                        <a:pt x="1200" y="594"/>
                      </a:lnTo>
                      <a:lnTo>
                        <a:pt x="0" y="1287"/>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366" name="Google Shape;1366;p61"/>
                <p:cNvSpPr/>
                <p:nvPr/>
              </p:nvSpPr>
              <p:spPr>
                <a:xfrm>
                  <a:off x="513720" y="2570400"/>
                  <a:ext cx="864360" cy="498960"/>
                </a:xfrm>
                <a:custGeom>
                  <a:rect b="b" l="l" r="r" t="t"/>
                  <a:pathLst>
                    <a:path extrusionOk="0" h="1386" w="2401">
                      <a:moveTo>
                        <a:pt x="1201" y="1386"/>
                      </a:moveTo>
                      <a:lnTo>
                        <a:pt x="0" y="693"/>
                      </a:lnTo>
                      <a:lnTo>
                        <a:pt x="1201" y="0"/>
                      </a:lnTo>
                      <a:lnTo>
                        <a:pt x="2401" y="693"/>
                      </a:lnTo>
                      <a:lnTo>
                        <a:pt x="1201" y="138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367" name="Google Shape;1367;p61"/>
                <p:cNvSpPr/>
                <p:nvPr/>
              </p:nvSpPr>
              <p:spPr>
                <a:xfrm>
                  <a:off x="513720" y="2570400"/>
                  <a:ext cx="864360" cy="712800"/>
                </a:xfrm>
                <a:custGeom>
                  <a:rect b="b" l="l" r="r" t="t"/>
                  <a:pathLst>
                    <a:path extrusionOk="0" h="1980" w="2401">
                      <a:moveTo>
                        <a:pt x="0" y="1287"/>
                      </a:moveTo>
                      <a:lnTo>
                        <a:pt x="0" y="693"/>
                      </a:lnTo>
                      <a:lnTo>
                        <a:pt x="1201" y="0"/>
                      </a:lnTo>
                      <a:lnTo>
                        <a:pt x="2401" y="693"/>
                      </a:lnTo>
                      <a:lnTo>
                        <a:pt x="2401" y="1287"/>
                      </a:lnTo>
                      <a:lnTo>
                        <a:pt x="1201" y="1980"/>
                      </a:lnTo>
                      <a:lnTo>
                        <a:pt x="0" y="1287"/>
                      </a:lnTo>
                      <a:close/>
                    </a:path>
                  </a:pathLst>
                </a:custGeom>
                <a:noFill/>
                <a:ln cap="flat" cmpd="sng" w="14400">
                  <a:solidFill>
                    <a:srgbClr val="000000"/>
                  </a:solidFill>
                  <a:prstDash val="solid"/>
                  <a:round/>
                  <a:headEnd len="sm" w="sm" type="none"/>
                  <a:tailEnd len="sm" w="sm" type="none"/>
                </a:ln>
              </p:spPr>
            </p:sp>
            <p:sp>
              <p:nvSpPr>
                <p:cNvPr id="1368" name="Google Shape;1368;p61"/>
                <p:cNvSpPr/>
                <p:nvPr/>
              </p:nvSpPr>
              <p:spPr>
                <a:xfrm>
                  <a:off x="637200" y="2802240"/>
                  <a:ext cx="216000" cy="124920"/>
                </a:xfrm>
                <a:custGeom>
                  <a:rect b="b" l="l" r="r" t="t"/>
                  <a:pathLst>
                    <a:path extrusionOk="0" h="347" w="600">
                      <a:moveTo>
                        <a:pt x="86" y="99"/>
                      </a:moveTo>
                      <a:lnTo>
                        <a:pt x="515"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369" name="Google Shape;1369;p61"/>
                <p:cNvSpPr/>
                <p:nvPr/>
              </p:nvSpPr>
              <p:spPr>
                <a:xfrm>
                  <a:off x="853200" y="281988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sp>
              <p:nvSpPr>
                <p:cNvPr id="1370" name="Google Shape;1370;p61"/>
                <p:cNvSpPr/>
                <p:nvPr/>
              </p:nvSpPr>
              <p:spPr>
                <a:xfrm>
                  <a:off x="822600" y="2695320"/>
                  <a:ext cx="216000" cy="124920"/>
                </a:xfrm>
                <a:custGeom>
                  <a:rect b="b" l="l" r="r" t="t"/>
                  <a:pathLst>
                    <a:path extrusionOk="0" h="347" w="600">
                      <a:moveTo>
                        <a:pt x="86" y="99"/>
                      </a:moveTo>
                      <a:lnTo>
                        <a:pt x="514"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371" name="Google Shape;1371;p61"/>
                <p:cNvSpPr/>
                <p:nvPr/>
              </p:nvSpPr>
              <p:spPr>
                <a:xfrm>
                  <a:off x="1038600" y="271296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grpSp>
        </p:grpSp>
        <p:cxnSp>
          <p:nvCxnSpPr>
            <p:cNvPr id="1372" name="Google Shape;1372;p61"/>
            <p:cNvCxnSpPr/>
            <p:nvPr/>
          </p:nvCxnSpPr>
          <p:spPr>
            <a:xfrm flipH="1" rot="10800000">
              <a:off x="1440000" y="1949400"/>
              <a:ext cx="2256120" cy="750600"/>
            </a:xfrm>
            <a:prstGeom prst="straightConnector1">
              <a:avLst/>
            </a:prstGeom>
            <a:noFill/>
            <a:ln cap="flat" cmpd="sng" w="29150">
              <a:solidFill>
                <a:srgbClr val="3465A4"/>
              </a:solidFill>
              <a:prstDash val="solid"/>
              <a:round/>
              <a:headEnd len="sm" w="sm" type="none"/>
              <a:tailEnd len="med" w="med" type="triangle"/>
            </a:ln>
          </p:spPr>
        </p:cxnSp>
        <p:sp>
          <p:nvSpPr>
            <p:cNvPr id="1373" name="Google Shape;1373;p61"/>
            <p:cNvSpPr txBox="1"/>
            <p:nvPr/>
          </p:nvSpPr>
          <p:spPr>
            <a:xfrm rot="-1059000">
              <a:off x="1622880" y="2067480"/>
              <a:ext cx="1620000" cy="6019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1" lang="en-GB" sz="1800" strike="noStrike">
                  <a:highlight>
                    <a:srgbClr val="FFFFFF"/>
                  </a:highlight>
                  <a:latin typeface="Arial"/>
                  <a:ea typeface="Arial"/>
                  <a:cs typeface="Arial"/>
                  <a:sym typeface="Arial"/>
                </a:rPr>
                <a:t>INT</a:t>
              </a:r>
              <a:r>
                <a:rPr b="0" lang="en-GB" sz="1800" strike="noStrike">
                  <a:highlight>
                    <a:srgbClr val="FFFFFF"/>
                  </a:highlight>
                  <a:latin typeface="Arial"/>
                  <a:ea typeface="Arial"/>
                  <a:cs typeface="Arial"/>
                  <a:sym typeface="Arial"/>
                </a:rPr>
                <a:t> </a:t>
              </a:r>
              <a:endParaRPr b="0" sz="1800" strike="noStrike">
                <a:latin typeface="Arial"/>
                <a:ea typeface="Arial"/>
                <a:cs typeface="Arial"/>
                <a:sym typeface="Arial"/>
              </a:endParaRPr>
            </a:p>
          </p:txBody>
        </p:sp>
      </p:grpSp>
      <p:grpSp>
        <p:nvGrpSpPr>
          <p:cNvPr id="1374" name="Google Shape;1374;p61"/>
          <p:cNvGrpSpPr/>
          <p:nvPr/>
        </p:nvGrpSpPr>
        <p:grpSpPr>
          <a:xfrm>
            <a:off x="1413720" y="2238480"/>
            <a:ext cx="2546280" cy="2253960"/>
            <a:chOff x="1413720" y="2238480"/>
            <a:chExt cx="2546280" cy="2253960"/>
          </a:xfrm>
        </p:grpSpPr>
        <p:grpSp>
          <p:nvGrpSpPr>
            <p:cNvPr id="1375" name="Google Shape;1375;p61"/>
            <p:cNvGrpSpPr/>
            <p:nvPr/>
          </p:nvGrpSpPr>
          <p:grpSpPr>
            <a:xfrm>
              <a:off x="1413720" y="3779640"/>
              <a:ext cx="926280" cy="712800"/>
              <a:chOff x="1413720" y="3779640"/>
              <a:chExt cx="926280" cy="712800"/>
            </a:xfrm>
          </p:grpSpPr>
          <p:sp>
            <p:nvSpPr>
              <p:cNvPr id="1376" name="Google Shape;1376;p61"/>
              <p:cNvSpPr/>
              <p:nvPr/>
            </p:nvSpPr>
            <p:spPr>
              <a:xfrm>
                <a:off x="1868400" y="4171680"/>
                <a:ext cx="471600" cy="303120"/>
              </a:xfrm>
              <a:custGeom>
                <a:rect b="b" l="l" r="r" t="t"/>
                <a:pathLst>
                  <a:path extrusionOk="0" h="842" w="1310">
                    <a:moveTo>
                      <a:pt x="0" y="842"/>
                    </a:moveTo>
                    <a:cubicBezTo>
                      <a:pt x="336" y="842"/>
                      <a:pt x="1201" y="446"/>
                      <a:pt x="1286" y="297"/>
                    </a:cubicBezTo>
                    <a:cubicBezTo>
                      <a:pt x="1372" y="149"/>
                      <a:pt x="1201" y="0"/>
                      <a:pt x="1115" y="0"/>
                    </a:cubicBezTo>
                    <a:cubicBezTo>
                      <a:pt x="1115" y="212"/>
                      <a:pt x="0" y="488"/>
                      <a:pt x="0" y="842"/>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7" name="Google Shape;1377;p61"/>
              <p:cNvGrpSpPr/>
              <p:nvPr/>
            </p:nvGrpSpPr>
            <p:grpSpPr>
              <a:xfrm>
                <a:off x="1413720" y="3779640"/>
                <a:ext cx="864360" cy="712800"/>
                <a:chOff x="1413720" y="3779640"/>
                <a:chExt cx="864360" cy="712800"/>
              </a:xfrm>
            </p:grpSpPr>
            <p:sp>
              <p:nvSpPr>
                <p:cNvPr id="1378" name="Google Shape;1378;p61"/>
                <p:cNvSpPr/>
                <p:nvPr/>
              </p:nvSpPr>
              <p:spPr>
                <a:xfrm>
                  <a:off x="1413720" y="4029120"/>
                  <a:ext cx="432360" cy="463320"/>
                </a:xfrm>
                <a:custGeom>
                  <a:rect b="b" l="l" r="r" t="t"/>
                  <a:pathLst>
                    <a:path extrusionOk="0" h="1287" w="1201">
                      <a:moveTo>
                        <a:pt x="0" y="594"/>
                      </a:moveTo>
                      <a:lnTo>
                        <a:pt x="0" y="0"/>
                      </a:lnTo>
                      <a:lnTo>
                        <a:pt x="1201" y="693"/>
                      </a:lnTo>
                      <a:lnTo>
                        <a:pt x="1201" y="1287"/>
                      </a:lnTo>
                      <a:lnTo>
                        <a:pt x="0" y="594"/>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379" name="Google Shape;1379;p61"/>
                <p:cNvSpPr/>
                <p:nvPr/>
              </p:nvSpPr>
              <p:spPr>
                <a:xfrm>
                  <a:off x="1846080" y="4029120"/>
                  <a:ext cx="432000" cy="463320"/>
                </a:xfrm>
                <a:custGeom>
                  <a:rect b="b" l="l" r="r" t="t"/>
                  <a:pathLst>
                    <a:path extrusionOk="0" h="1287" w="1200">
                      <a:moveTo>
                        <a:pt x="0" y="1287"/>
                      </a:moveTo>
                      <a:lnTo>
                        <a:pt x="0" y="693"/>
                      </a:lnTo>
                      <a:lnTo>
                        <a:pt x="1200" y="0"/>
                      </a:lnTo>
                      <a:lnTo>
                        <a:pt x="1200" y="594"/>
                      </a:lnTo>
                      <a:lnTo>
                        <a:pt x="0" y="1287"/>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380" name="Google Shape;1380;p61"/>
                <p:cNvSpPr/>
                <p:nvPr/>
              </p:nvSpPr>
              <p:spPr>
                <a:xfrm>
                  <a:off x="1413720" y="3779640"/>
                  <a:ext cx="864360" cy="498960"/>
                </a:xfrm>
                <a:custGeom>
                  <a:rect b="b" l="l" r="r" t="t"/>
                  <a:pathLst>
                    <a:path extrusionOk="0" h="1386" w="2401">
                      <a:moveTo>
                        <a:pt x="1201" y="1386"/>
                      </a:moveTo>
                      <a:lnTo>
                        <a:pt x="0" y="693"/>
                      </a:lnTo>
                      <a:lnTo>
                        <a:pt x="1201" y="0"/>
                      </a:lnTo>
                      <a:lnTo>
                        <a:pt x="2401" y="693"/>
                      </a:lnTo>
                      <a:lnTo>
                        <a:pt x="1201" y="138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381" name="Google Shape;1381;p61"/>
                <p:cNvSpPr/>
                <p:nvPr/>
              </p:nvSpPr>
              <p:spPr>
                <a:xfrm>
                  <a:off x="1413720" y="3779640"/>
                  <a:ext cx="864360" cy="712800"/>
                </a:xfrm>
                <a:custGeom>
                  <a:rect b="b" l="l" r="r" t="t"/>
                  <a:pathLst>
                    <a:path extrusionOk="0" h="1980" w="2401">
                      <a:moveTo>
                        <a:pt x="0" y="1287"/>
                      </a:moveTo>
                      <a:lnTo>
                        <a:pt x="0" y="693"/>
                      </a:lnTo>
                      <a:lnTo>
                        <a:pt x="1201" y="0"/>
                      </a:lnTo>
                      <a:lnTo>
                        <a:pt x="2401" y="693"/>
                      </a:lnTo>
                      <a:lnTo>
                        <a:pt x="2401" y="1287"/>
                      </a:lnTo>
                      <a:lnTo>
                        <a:pt x="1201" y="1980"/>
                      </a:lnTo>
                      <a:lnTo>
                        <a:pt x="0" y="1287"/>
                      </a:lnTo>
                      <a:close/>
                    </a:path>
                  </a:pathLst>
                </a:custGeom>
                <a:noFill/>
                <a:ln cap="flat" cmpd="sng" w="14400">
                  <a:solidFill>
                    <a:srgbClr val="000000"/>
                  </a:solidFill>
                  <a:prstDash val="solid"/>
                  <a:round/>
                  <a:headEnd len="sm" w="sm" type="none"/>
                  <a:tailEnd len="sm" w="sm" type="none"/>
                </a:ln>
              </p:spPr>
            </p:sp>
            <p:sp>
              <p:nvSpPr>
                <p:cNvPr id="1382" name="Google Shape;1382;p61"/>
                <p:cNvSpPr/>
                <p:nvPr/>
              </p:nvSpPr>
              <p:spPr>
                <a:xfrm>
                  <a:off x="1537200" y="4011480"/>
                  <a:ext cx="216000" cy="124920"/>
                </a:xfrm>
                <a:custGeom>
                  <a:rect b="b" l="l" r="r" t="t"/>
                  <a:pathLst>
                    <a:path extrusionOk="0" h="347" w="600">
                      <a:moveTo>
                        <a:pt x="86" y="99"/>
                      </a:moveTo>
                      <a:lnTo>
                        <a:pt x="515"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383" name="Google Shape;1383;p61"/>
                <p:cNvSpPr/>
                <p:nvPr/>
              </p:nvSpPr>
              <p:spPr>
                <a:xfrm>
                  <a:off x="1753200" y="402912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sp>
              <p:nvSpPr>
                <p:cNvPr id="1384" name="Google Shape;1384;p61"/>
                <p:cNvSpPr/>
                <p:nvPr/>
              </p:nvSpPr>
              <p:spPr>
                <a:xfrm>
                  <a:off x="1722600" y="3904560"/>
                  <a:ext cx="216000" cy="124920"/>
                </a:xfrm>
                <a:custGeom>
                  <a:rect b="b" l="l" r="r" t="t"/>
                  <a:pathLst>
                    <a:path extrusionOk="0" h="347" w="600">
                      <a:moveTo>
                        <a:pt x="86" y="99"/>
                      </a:moveTo>
                      <a:lnTo>
                        <a:pt x="514"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385" name="Google Shape;1385;p61"/>
                <p:cNvSpPr/>
                <p:nvPr/>
              </p:nvSpPr>
              <p:spPr>
                <a:xfrm>
                  <a:off x="1938600" y="392220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grpSp>
        </p:grpSp>
        <p:cxnSp>
          <p:nvCxnSpPr>
            <p:cNvPr id="1386" name="Google Shape;1386;p61"/>
            <p:cNvCxnSpPr/>
            <p:nvPr/>
          </p:nvCxnSpPr>
          <p:spPr>
            <a:xfrm flipH="1" rot="10800000">
              <a:off x="2219400" y="2238480"/>
              <a:ext cx="1740600" cy="1647360"/>
            </a:xfrm>
            <a:prstGeom prst="straightConnector1">
              <a:avLst/>
            </a:prstGeom>
            <a:noFill/>
            <a:ln cap="flat" cmpd="sng" w="29150">
              <a:solidFill>
                <a:srgbClr val="3465A4"/>
              </a:solidFill>
              <a:prstDash val="solid"/>
              <a:round/>
              <a:headEnd len="sm" w="sm" type="none"/>
              <a:tailEnd len="med" w="med" type="triangle"/>
            </a:ln>
          </p:spPr>
        </p:cxnSp>
        <p:sp>
          <p:nvSpPr>
            <p:cNvPr id="1387" name="Google Shape;1387;p61"/>
            <p:cNvSpPr txBox="1"/>
            <p:nvPr/>
          </p:nvSpPr>
          <p:spPr>
            <a:xfrm rot="-2429400">
              <a:off x="2076120" y="2874240"/>
              <a:ext cx="1636560" cy="6019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1" lang="en-GB" sz="1800" strike="noStrike">
                  <a:highlight>
                    <a:srgbClr val="FFFFFF"/>
                  </a:highlight>
                  <a:latin typeface="Arial"/>
                  <a:ea typeface="Arial"/>
                  <a:cs typeface="Arial"/>
                  <a:sym typeface="Arial"/>
                </a:rPr>
                <a:t>Flowlet Sizes</a:t>
              </a:r>
              <a:endParaRPr b="0" sz="1800" strike="noStrike">
                <a:latin typeface="Arial"/>
                <a:ea typeface="Arial"/>
                <a:cs typeface="Arial"/>
                <a:sym typeface="Arial"/>
              </a:endParaRPr>
            </a:p>
          </p:txBody>
        </p:sp>
      </p:grpSp>
      <p:grpSp>
        <p:nvGrpSpPr>
          <p:cNvPr id="1388" name="Google Shape;1388;p61"/>
          <p:cNvGrpSpPr/>
          <p:nvPr/>
        </p:nvGrpSpPr>
        <p:grpSpPr>
          <a:xfrm>
            <a:off x="4546311" y="2339640"/>
            <a:ext cx="1850889" cy="2597760"/>
            <a:chOff x="4546311" y="2339640"/>
            <a:chExt cx="1850889" cy="2597760"/>
          </a:xfrm>
        </p:grpSpPr>
        <p:grpSp>
          <p:nvGrpSpPr>
            <p:cNvPr id="1389" name="Google Shape;1389;p61"/>
            <p:cNvGrpSpPr/>
            <p:nvPr/>
          </p:nvGrpSpPr>
          <p:grpSpPr>
            <a:xfrm>
              <a:off x="5470920" y="4224600"/>
              <a:ext cx="926280" cy="712800"/>
              <a:chOff x="5470920" y="4224600"/>
              <a:chExt cx="926280" cy="712800"/>
            </a:xfrm>
          </p:grpSpPr>
          <p:sp>
            <p:nvSpPr>
              <p:cNvPr id="1390" name="Google Shape;1390;p61"/>
              <p:cNvSpPr/>
              <p:nvPr/>
            </p:nvSpPr>
            <p:spPr>
              <a:xfrm>
                <a:off x="5925600" y="4616640"/>
                <a:ext cx="471600" cy="303120"/>
              </a:xfrm>
              <a:custGeom>
                <a:rect b="b" l="l" r="r" t="t"/>
                <a:pathLst>
                  <a:path extrusionOk="0" h="842" w="1310">
                    <a:moveTo>
                      <a:pt x="0" y="842"/>
                    </a:moveTo>
                    <a:cubicBezTo>
                      <a:pt x="336" y="842"/>
                      <a:pt x="1201" y="446"/>
                      <a:pt x="1286" y="297"/>
                    </a:cubicBezTo>
                    <a:cubicBezTo>
                      <a:pt x="1372" y="149"/>
                      <a:pt x="1201" y="0"/>
                      <a:pt x="1115" y="0"/>
                    </a:cubicBezTo>
                    <a:cubicBezTo>
                      <a:pt x="1115" y="212"/>
                      <a:pt x="0" y="488"/>
                      <a:pt x="0" y="842"/>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91" name="Google Shape;1391;p61"/>
              <p:cNvGrpSpPr/>
              <p:nvPr/>
            </p:nvGrpSpPr>
            <p:grpSpPr>
              <a:xfrm>
                <a:off x="5470920" y="4224600"/>
                <a:ext cx="864360" cy="712800"/>
                <a:chOff x="5470920" y="4224600"/>
                <a:chExt cx="864360" cy="712800"/>
              </a:xfrm>
            </p:grpSpPr>
            <p:sp>
              <p:nvSpPr>
                <p:cNvPr id="1392" name="Google Shape;1392;p61"/>
                <p:cNvSpPr/>
                <p:nvPr/>
              </p:nvSpPr>
              <p:spPr>
                <a:xfrm>
                  <a:off x="5470920" y="4474080"/>
                  <a:ext cx="432360" cy="463320"/>
                </a:xfrm>
                <a:custGeom>
                  <a:rect b="b" l="l" r="r" t="t"/>
                  <a:pathLst>
                    <a:path extrusionOk="0" h="1287" w="1201">
                      <a:moveTo>
                        <a:pt x="0" y="594"/>
                      </a:moveTo>
                      <a:lnTo>
                        <a:pt x="0" y="0"/>
                      </a:lnTo>
                      <a:lnTo>
                        <a:pt x="1201" y="693"/>
                      </a:lnTo>
                      <a:lnTo>
                        <a:pt x="1201" y="1287"/>
                      </a:lnTo>
                      <a:lnTo>
                        <a:pt x="0" y="594"/>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393" name="Google Shape;1393;p61"/>
                <p:cNvSpPr/>
                <p:nvPr/>
              </p:nvSpPr>
              <p:spPr>
                <a:xfrm>
                  <a:off x="5903280" y="4474080"/>
                  <a:ext cx="432000" cy="463320"/>
                </a:xfrm>
                <a:custGeom>
                  <a:rect b="b" l="l" r="r" t="t"/>
                  <a:pathLst>
                    <a:path extrusionOk="0" h="1287" w="1200">
                      <a:moveTo>
                        <a:pt x="0" y="1287"/>
                      </a:moveTo>
                      <a:lnTo>
                        <a:pt x="0" y="693"/>
                      </a:lnTo>
                      <a:lnTo>
                        <a:pt x="1200" y="0"/>
                      </a:lnTo>
                      <a:lnTo>
                        <a:pt x="1200" y="594"/>
                      </a:lnTo>
                      <a:lnTo>
                        <a:pt x="0" y="1287"/>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394" name="Google Shape;1394;p61"/>
                <p:cNvSpPr/>
                <p:nvPr/>
              </p:nvSpPr>
              <p:spPr>
                <a:xfrm>
                  <a:off x="5470920" y="4224600"/>
                  <a:ext cx="864360" cy="498960"/>
                </a:xfrm>
                <a:custGeom>
                  <a:rect b="b" l="l" r="r" t="t"/>
                  <a:pathLst>
                    <a:path extrusionOk="0" h="1386" w="2401">
                      <a:moveTo>
                        <a:pt x="1201" y="1386"/>
                      </a:moveTo>
                      <a:lnTo>
                        <a:pt x="0" y="693"/>
                      </a:lnTo>
                      <a:lnTo>
                        <a:pt x="1201" y="0"/>
                      </a:lnTo>
                      <a:lnTo>
                        <a:pt x="2401" y="693"/>
                      </a:lnTo>
                      <a:lnTo>
                        <a:pt x="1201" y="138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395" name="Google Shape;1395;p61"/>
                <p:cNvSpPr/>
                <p:nvPr/>
              </p:nvSpPr>
              <p:spPr>
                <a:xfrm>
                  <a:off x="5470920" y="4224600"/>
                  <a:ext cx="864360" cy="712800"/>
                </a:xfrm>
                <a:custGeom>
                  <a:rect b="b" l="l" r="r" t="t"/>
                  <a:pathLst>
                    <a:path extrusionOk="0" h="1980" w="2401">
                      <a:moveTo>
                        <a:pt x="0" y="1287"/>
                      </a:moveTo>
                      <a:lnTo>
                        <a:pt x="0" y="693"/>
                      </a:lnTo>
                      <a:lnTo>
                        <a:pt x="1201" y="0"/>
                      </a:lnTo>
                      <a:lnTo>
                        <a:pt x="2401" y="693"/>
                      </a:lnTo>
                      <a:lnTo>
                        <a:pt x="2401" y="1287"/>
                      </a:lnTo>
                      <a:lnTo>
                        <a:pt x="1201" y="1980"/>
                      </a:lnTo>
                      <a:lnTo>
                        <a:pt x="0" y="1287"/>
                      </a:lnTo>
                      <a:close/>
                    </a:path>
                  </a:pathLst>
                </a:custGeom>
                <a:noFill/>
                <a:ln cap="flat" cmpd="sng" w="14400">
                  <a:solidFill>
                    <a:srgbClr val="000000"/>
                  </a:solidFill>
                  <a:prstDash val="solid"/>
                  <a:round/>
                  <a:headEnd len="sm" w="sm" type="none"/>
                  <a:tailEnd len="sm" w="sm" type="none"/>
                </a:ln>
              </p:spPr>
            </p:sp>
            <p:sp>
              <p:nvSpPr>
                <p:cNvPr id="1396" name="Google Shape;1396;p61"/>
                <p:cNvSpPr/>
                <p:nvPr/>
              </p:nvSpPr>
              <p:spPr>
                <a:xfrm>
                  <a:off x="5594400" y="4456440"/>
                  <a:ext cx="216000" cy="124920"/>
                </a:xfrm>
                <a:custGeom>
                  <a:rect b="b" l="l" r="r" t="t"/>
                  <a:pathLst>
                    <a:path extrusionOk="0" h="347" w="600">
                      <a:moveTo>
                        <a:pt x="86" y="99"/>
                      </a:moveTo>
                      <a:lnTo>
                        <a:pt x="515"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397" name="Google Shape;1397;p61"/>
                <p:cNvSpPr/>
                <p:nvPr/>
              </p:nvSpPr>
              <p:spPr>
                <a:xfrm>
                  <a:off x="5810400" y="447408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sp>
              <p:nvSpPr>
                <p:cNvPr id="1398" name="Google Shape;1398;p61"/>
                <p:cNvSpPr/>
                <p:nvPr/>
              </p:nvSpPr>
              <p:spPr>
                <a:xfrm>
                  <a:off x="5779800" y="4349520"/>
                  <a:ext cx="216000" cy="124920"/>
                </a:xfrm>
                <a:custGeom>
                  <a:rect b="b" l="l" r="r" t="t"/>
                  <a:pathLst>
                    <a:path extrusionOk="0" h="347" w="600">
                      <a:moveTo>
                        <a:pt x="86" y="99"/>
                      </a:moveTo>
                      <a:lnTo>
                        <a:pt x="514"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399" name="Google Shape;1399;p61"/>
                <p:cNvSpPr/>
                <p:nvPr/>
              </p:nvSpPr>
              <p:spPr>
                <a:xfrm>
                  <a:off x="5995800" y="436716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grpSp>
        </p:grpSp>
        <p:cxnSp>
          <p:nvCxnSpPr>
            <p:cNvPr id="1400" name="Google Shape;1400;p61"/>
            <p:cNvCxnSpPr/>
            <p:nvPr/>
          </p:nvCxnSpPr>
          <p:spPr>
            <a:xfrm rot="10800000">
              <a:off x="5040000" y="2339640"/>
              <a:ext cx="720000" cy="1884960"/>
            </a:xfrm>
            <a:prstGeom prst="straightConnector1">
              <a:avLst/>
            </a:prstGeom>
            <a:noFill/>
            <a:ln cap="flat" cmpd="sng" w="29150">
              <a:solidFill>
                <a:srgbClr val="3465A4"/>
              </a:solidFill>
              <a:prstDash val="solid"/>
              <a:round/>
              <a:headEnd len="sm" w="sm" type="none"/>
              <a:tailEnd len="med" w="med" type="triangle"/>
            </a:ln>
          </p:spPr>
        </p:cxnSp>
        <p:sp>
          <p:nvSpPr>
            <p:cNvPr id="1401" name="Google Shape;1401;p61"/>
            <p:cNvSpPr txBox="1"/>
            <p:nvPr/>
          </p:nvSpPr>
          <p:spPr>
            <a:xfrm rot="4144800">
              <a:off x="4325040" y="2982600"/>
              <a:ext cx="1935720" cy="85860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1" lang="en-GB" sz="1800" strike="noStrike">
                  <a:highlight>
                    <a:srgbClr val="FFFFFF"/>
                  </a:highlight>
                  <a:latin typeface="Arial"/>
                  <a:ea typeface="Arial"/>
                  <a:cs typeface="Arial"/>
                  <a:sym typeface="Arial"/>
                </a:rPr>
                <a:t>Out-of-Sequence</a:t>
              </a:r>
              <a:endParaRPr b="0" sz="1800" strike="noStrike">
                <a:latin typeface="Arial"/>
                <a:ea typeface="Arial"/>
                <a:cs typeface="Arial"/>
                <a:sym typeface="Arial"/>
              </a:endParaRPr>
            </a:p>
          </p:txBody>
        </p:sp>
      </p:grpSp>
      <p:grpSp>
        <p:nvGrpSpPr>
          <p:cNvPr id="1402" name="Google Shape;1402;p61"/>
          <p:cNvGrpSpPr/>
          <p:nvPr/>
        </p:nvGrpSpPr>
        <p:grpSpPr>
          <a:xfrm>
            <a:off x="4053367" y="2412000"/>
            <a:ext cx="1136393" cy="2895840"/>
            <a:chOff x="4053367" y="2412000"/>
            <a:chExt cx="1136393" cy="2895840"/>
          </a:xfrm>
        </p:grpSpPr>
        <p:grpSp>
          <p:nvGrpSpPr>
            <p:cNvPr id="1403" name="Google Shape;1403;p61"/>
            <p:cNvGrpSpPr/>
            <p:nvPr/>
          </p:nvGrpSpPr>
          <p:grpSpPr>
            <a:xfrm>
              <a:off x="4263480" y="4595040"/>
              <a:ext cx="926280" cy="712800"/>
              <a:chOff x="4263480" y="4595040"/>
              <a:chExt cx="926280" cy="712800"/>
            </a:xfrm>
          </p:grpSpPr>
          <p:sp>
            <p:nvSpPr>
              <p:cNvPr id="1404" name="Google Shape;1404;p61"/>
              <p:cNvSpPr/>
              <p:nvPr/>
            </p:nvSpPr>
            <p:spPr>
              <a:xfrm>
                <a:off x="4718160" y="4987080"/>
                <a:ext cx="471600" cy="303120"/>
              </a:xfrm>
              <a:custGeom>
                <a:rect b="b" l="l" r="r" t="t"/>
                <a:pathLst>
                  <a:path extrusionOk="0" h="842" w="1310">
                    <a:moveTo>
                      <a:pt x="0" y="842"/>
                    </a:moveTo>
                    <a:cubicBezTo>
                      <a:pt x="336" y="842"/>
                      <a:pt x="1201" y="446"/>
                      <a:pt x="1286" y="297"/>
                    </a:cubicBezTo>
                    <a:cubicBezTo>
                      <a:pt x="1372" y="149"/>
                      <a:pt x="1201" y="0"/>
                      <a:pt x="1115" y="0"/>
                    </a:cubicBezTo>
                    <a:cubicBezTo>
                      <a:pt x="1115" y="212"/>
                      <a:pt x="0" y="488"/>
                      <a:pt x="0" y="842"/>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05" name="Google Shape;1405;p61"/>
              <p:cNvGrpSpPr/>
              <p:nvPr/>
            </p:nvGrpSpPr>
            <p:grpSpPr>
              <a:xfrm>
                <a:off x="4263480" y="4595040"/>
                <a:ext cx="864360" cy="712800"/>
                <a:chOff x="4263480" y="4595040"/>
                <a:chExt cx="864360" cy="712800"/>
              </a:xfrm>
            </p:grpSpPr>
            <p:sp>
              <p:nvSpPr>
                <p:cNvPr id="1406" name="Google Shape;1406;p61"/>
                <p:cNvSpPr/>
                <p:nvPr/>
              </p:nvSpPr>
              <p:spPr>
                <a:xfrm>
                  <a:off x="4263480" y="4844520"/>
                  <a:ext cx="432360" cy="463320"/>
                </a:xfrm>
                <a:custGeom>
                  <a:rect b="b" l="l" r="r" t="t"/>
                  <a:pathLst>
                    <a:path extrusionOk="0" h="1287" w="1201">
                      <a:moveTo>
                        <a:pt x="0" y="594"/>
                      </a:moveTo>
                      <a:lnTo>
                        <a:pt x="0" y="0"/>
                      </a:lnTo>
                      <a:lnTo>
                        <a:pt x="1201" y="693"/>
                      </a:lnTo>
                      <a:lnTo>
                        <a:pt x="1201" y="1287"/>
                      </a:lnTo>
                      <a:lnTo>
                        <a:pt x="0" y="594"/>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407" name="Google Shape;1407;p61"/>
                <p:cNvSpPr/>
                <p:nvPr/>
              </p:nvSpPr>
              <p:spPr>
                <a:xfrm>
                  <a:off x="4695840" y="4844520"/>
                  <a:ext cx="432000" cy="463320"/>
                </a:xfrm>
                <a:custGeom>
                  <a:rect b="b" l="l" r="r" t="t"/>
                  <a:pathLst>
                    <a:path extrusionOk="0" h="1287" w="1200">
                      <a:moveTo>
                        <a:pt x="0" y="1287"/>
                      </a:moveTo>
                      <a:lnTo>
                        <a:pt x="0" y="693"/>
                      </a:lnTo>
                      <a:lnTo>
                        <a:pt x="1200" y="0"/>
                      </a:lnTo>
                      <a:lnTo>
                        <a:pt x="1200" y="594"/>
                      </a:lnTo>
                      <a:lnTo>
                        <a:pt x="0" y="1287"/>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408" name="Google Shape;1408;p61"/>
                <p:cNvSpPr/>
                <p:nvPr/>
              </p:nvSpPr>
              <p:spPr>
                <a:xfrm>
                  <a:off x="4263480" y="4595040"/>
                  <a:ext cx="864360" cy="498960"/>
                </a:xfrm>
                <a:custGeom>
                  <a:rect b="b" l="l" r="r" t="t"/>
                  <a:pathLst>
                    <a:path extrusionOk="0" h="1386" w="2401">
                      <a:moveTo>
                        <a:pt x="1201" y="1386"/>
                      </a:moveTo>
                      <a:lnTo>
                        <a:pt x="0" y="693"/>
                      </a:lnTo>
                      <a:lnTo>
                        <a:pt x="1201" y="0"/>
                      </a:lnTo>
                      <a:lnTo>
                        <a:pt x="2401" y="693"/>
                      </a:lnTo>
                      <a:lnTo>
                        <a:pt x="1201" y="138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409" name="Google Shape;1409;p61"/>
                <p:cNvSpPr/>
                <p:nvPr/>
              </p:nvSpPr>
              <p:spPr>
                <a:xfrm>
                  <a:off x="4263480" y="4595040"/>
                  <a:ext cx="864360" cy="712800"/>
                </a:xfrm>
                <a:custGeom>
                  <a:rect b="b" l="l" r="r" t="t"/>
                  <a:pathLst>
                    <a:path extrusionOk="0" h="1980" w="2401">
                      <a:moveTo>
                        <a:pt x="0" y="1287"/>
                      </a:moveTo>
                      <a:lnTo>
                        <a:pt x="0" y="693"/>
                      </a:lnTo>
                      <a:lnTo>
                        <a:pt x="1201" y="0"/>
                      </a:lnTo>
                      <a:lnTo>
                        <a:pt x="2401" y="693"/>
                      </a:lnTo>
                      <a:lnTo>
                        <a:pt x="2401" y="1287"/>
                      </a:lnTo>
                      <a:lnTo>
                        <a:pt x="1201" y="1980"/>
                      </a:lnTo>
                      <a:lnTo>
                        <a:pt x="0" y="1287"/>
                      </a:lnTo>
                      <a:close/>
                    </a:path>
                  </a:pathLst>
                </a:custGeom>
                <a:noFill/>
                <a:ln cap="flat" cmpd="sng" w="14400">
                  <a:solidFill>
                    <a:srgbClr val="000000"/>
                  </a:solidFill>
                  <a:prstDash val="solid"/>
                  <a:round/>
                  <a:headEnd len="sm" w="sm" type="none"/>
                  <a:tailEnd len="sm" w="sm" type="none"/>
                </a:ln>
              </p:spPr>
            </p:sp>
            <p:sp>
              <p:nvSpPr>
                <p:cNvPr id="1410" name="Google Shape;1410;p61"/>
                <p:cNvSpPr/>
                <p:nvPr/>
              </p:nvSpPr>
              <p:spPr>
                <a:xfrm>
                  <a:off x="4386960" y="4826880"/>
                  <a:ext cx="216000" cy="124920"/>
                </a:xfrm>
                <a:custGeom>
                  <a:rect b="b" l="l" r="r" t="t"/>
                  <a:pathLst>
                    <a:path extrusionOk="0" h="347" w="600">
                      <a:moveTo>
                        <a:pt x="86" y="99"/>
                      </a:moveTo>
                      <a:lnTo>
                        <a:pt x="515"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411" name="Google Shape;1411;p61"/>
                <p:cNvSpPr/>
                <p:nvPr/>
              </p:nvSpPr>
              <p:spPr>
                <a:xfrm>
                  <a:off x="4602960" y="484452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sp>
              <p:nvSpPr>
                <p:cNvPr id="1412" name="Google Shape;1412;p61"/>
                <p:cNvSpPr/>
                <p:nvPr/>
              </p:nvSpPr>
              <p:spPr>
                <a:xfrm>
                  <a:off x="4572360" y="4719960"/>
                  <a:ext cx="216000" cy="124920"/>
                </a:xfrm>
                <a:custGeom>
                  <a:rect b="b" l="l" r="r" t="t"/>
                  <a:pathLst>
                    <a:path extrusionOk="0" h="347" w="600">
                      <a:moveTo>
                        <a:pt x="86" y="99"/>
                      </a:moveTo>
                      <a:lnTo>
                        <a:pt x="514"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413" name="Google Shape;1413;p61"/>
                <p:cNvSpPr/>
                <p:nvPr/>
              </p:nvSpPr>
              <p:spPr>
                <a:xfrm>
                  <a:off x="4788360" y="473760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grpSp>
        </p:grpSp>
        <p:cxnSp>
          <p:nvCxnSpPr>
            <p:cNvPr id="1414" name="Google Shape;1414;p61"/>
            <p:cNvCxnSpPr/>
            <p:nvPr/>
          </p:nvCxnSpPr>
          <p:spPr>
            <a:xfrm rot="10800000">
              <a:off x="4572000" y="2412000"/>
              <a:ext cx="180000" cy="2088720"/>
            </a:xfrm>
            <a:prstGeom prst="straightConnector1">
              <a:avLst/>
            </a:prstGeom>
            <a:noFill/>
            <a:ln cap="flat" cmpd="sng" w="29150">
              <a:solidFill>
                <a:srgbClr val="3465A4"/>
              </a:solidFill>
              <a:prstDash val="solid"/>
              <a:round/>
              <a:headEnd len="sm" w="sm" type="none"/>
              <a:tailEnd len="med" w="med" type="triangle"/>
            </a:ln>
          </p:spPr>
        </p:cxnSp>
        <p:sp>
          <p:nvSpPr>
            <p:cNvPr id="1415" name="Google Shape;1415;p61"/>
            <p:cNvSpPr txBox="1"/>
            <p:nvPr/>
          </p:nvSpPr>
          <p:spPr>
            <a:xfrm rot="5046000">
              <a:off x="3611520" y="3179880"/>
              <a:ext cx="1936440" cy="85824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1" lang="en-GB" sz="1800" strike="noStrike">
                  <a:highlight>
                    <a:srgbClr val="FFFFFF"/>
                  </a:highlight>
                  <a:latin typeface="Arial"/>
                  <a:ea typeface="Arial"/>
                  <a:cs typeface="Arial"/>
                  <a:sym typeface="Arial"/>
                </a:rPr>
                <a:t>Packet losses</a:t>
              </a:r>
              <a:endParaRPr b="0" sz="1800" strike="noStrike">
                <a:latin typeface="Arial"/>
                <a:ea typeface="Arial"/>
                <a:cs typeface="Arial"/>
                <a:sym typeface="Arial"/>
              </a:endParaRPr>
            </a:p>
          </p:txBody>
        </p:sp>
      </p:grpSp>
      <p:grpSp>
        <p:nvGrpSpPr>
          <p:cNvPr id="1416" name="Google Shape;1416;p61"/>
          <p:cNvGrpSpPr/>
          <p:nvPr/>
        </p:nvGrpSpPr>
        <p:grpSpPr>
          <a:xfrm>
            <a:off x="2700000" y="2376000"/>
            <a:ext cx="1871325" cy="2818800"/>
            <a:chOff x="2700000" y="2376000"/>
            <a:chExt cx="1871325" cy="2818800"/>
          </a:xfrm>
        </p:grpSpPr>
        <p:grpSp>
          <p:nvGrpSpPr>
            <p:cNvPr id="1417" name="Google Shape;1417;p61"/>
            <p:cNvGrpSpPr/>
            <p:nvPr/>
          </p:nvGrpSpPr>
          <p:grpSpPr>
            <a:xfrm>
              <a:off x="2700000" y="4482000"/>
              <a:ext cx="926280" cy="712800"/>
              <a:chOff x="2700000" y="4482000"/>
              <a:chExt cx="926280" cy="712800"/>
            </a:xfrm>
          </p:grpSpPr>
          <p:sp>
            <p:nvSpPr>
              <p:cNvPr id="1418" name="Google Shape;1418;p61"/>
              <p:cNvSpPr/>
              <p:nvPr/>
            </p:nvSpPr>
            <p:spPr>
              <a:xfrm>
                <a:off x="3154680" y="4874040"/>
                <a:ext cx="471600" cy="303120"/>
              </a:xfrm>
              <a:custGeom>
                <a:rect b="b" l="l" r="r" t="t"/>
                <a:pathLst>
                  <a:path extrusionOk="0" h="842" w="1310">
                    <a:moveTo>
                      <a:pt x="0" y="842"/>
                    </a:moveTo>
                    <a:cubicBezTo>
                      <a:pt x="336" y="842"/>
                      <a:pt x="1201" y="446"/>
                      <a:pt x="1286" y="297"/>
                    </a:cubicBezTo>
                    <a:cubicBezTo>
                      <a:pt x="1372" y="149"/>
                      <a:pt x="1201" y="0"/>
                      <a:pt x="1115" y="0"/>
                    </a:cubicBezTo>
                    <a:cubicBezTo>
                      <a:pt x="1115" y="212"/>
                      <a:pt x="0" y="488"/>
                      <a:pt x="0" y="842"/>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9" name="Google Shape;1419;p61"/>
              <p:cNvGrpSpPr/>
              <p:nvPr/>
            </p:nvGrpSpPr>
            <p:grpSpPr>
              <a:xfrm>
                <a:off x="2700000" y="4482000"/>
                <a:ext cx="864360" cy="712800"/>
                <a:chOff x="2700000" y="4482000"/>
                <a:chExt cx="864360" cy="712800"/>
              </a:xfrm>
            </p:grpSpPr>
            <p:sp>
              <p:nvSpPr>
                <p:cNvPr id="1420" name="Google Shape;1420;p61"/>
                <p:cNvSpPr/>
                <p:nvPr/>
              </p:nvSpPr>
              <p:spPr>
                <a:xfrm>
                  <a:off x="2700000" y="4731480"/>
                  <a:ext cx="432360" cy="463320"/>
                </a:xfrm>
                <a:custGeom>
                  <a:rect b="b" l="l" r="r" t="t"/>
                  <a:pathLst>
                    <a:path extrusionOk="0" h="1287" w="1201">
                      <a:moveTo>
                        <a:pt x="0" y="594"/>
                      </a:moveTo>
                      <a:lnTo>
                        <a:pt x="0" y="0"/>
                      </a:lnTo>
                      <a:lnTo>
                        <a:pt x="1201" y="693"/>
                      </a:lnTo>
                      <a:lnTo>
                        <a:pt x="1201" y="1287"/>
                      </a:lnTo>
                      <a:lnTo>
                        <a:pt x="0" y="594"/>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421" name="Google Shape;1421;p61"/>
                <p:cNvSpPr/>
                <p:nvPr/>
              </p:nvSpPr>
              <p:spPr>
                <a:xfrm>
                  <a:off x="3132360" y="4731480"/>
                  <a:ext cx="432000" cy="463320"/>
                </a:xfrm>
                <a:custGeom>
                  <a:rect b="b" l="l" r="r" t="t"/>
                  <a:pathLst>
                    <a:path extrusionOk="0" h="1287" w="1200">
                      <a:moveTo>
                        <a:pt x="0" y="1287"/>
                      </a:moveTo>
                      <a:lnTo>
                        <a:pt x="0" y="693"/>
                      </a:lnTo>
                      <a:lnTo>
                        <a:pt x="1200" y="0"/>
                      </a:lnTo>
                      <a:lnTo>
                        <a:pt x="1200" y="594"/>
                      </a:lnTo>
                      <a:lnTo>
                        <a:pt x="0" y="1287"/>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422" name="Google Shape;1422;p61"/>
                <p:cNvSpPr/>
                <p:nvPr/>
              </p:nvSpPr>
              <p:spPr>
                <a:xfrm>
                  <a:off x="2700000" y="4482000"/>
                  <a:ext cx="864360" cy="498960"/>
                </a:xfrm>
                <a:custGeom>
                  <a:rect b="b" l="l" r="r" t="t"/>
                  <a:pathLst>
                    <a:path extrusionOk="0" h="1386" w="2401">
                      <a:moveTo>
                        <a:pt x="1201" y="1386"/>
                      </a:moveTo>
                      <a:lnTo>
                        <a:pt x="0" y="693"/>
                      </a:lnTo>
                      <a:lnTo>
                        <a:pt x="1201" y="0"/>
                      </a:lnTo>
                      <a:lnTo>
                        <a:pt x="2401" y="693"/>
                      </a:lnTo>
                      <a:lnTo>
                        <a:pt x="1201" y="1386"/>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423" name="Google Shape;1423;p61"/>
                <p:cNvSpPr/>
                <p:nvPr/>
              </p:nvSpPr>
              <p:spPr>
                <a:xfrm>
                  <a:off x="2700000" y="4482000"/>
                  <a:ext cx="864360" cy="712800"/>
                </a:xfrm>
                <a:custGeom>
                  <a:rect b="b" l="l" r="r" t="t"/>
                  <a:pathLst>
                    <a:path extrusionOk="0" h="1980" w="2401">
                      <a:moveTo>
                        <a:pt x="0" y="1287"/>
                      </a:moveTo>
                      <a:lnTo>
                        <a:pt x="0" y="693"/>
                      </a:lnTo>
                      <a:lnTo>
                        <a:pt x="1201" y="0"/>
                      </a:lnTo>
                      <a:lnTo>
                        <a:pt x="2401" y="693"/>
                      </a:lnTo>
                      <a:lnTo>
                        <a:pt x="2401" y="1287"/>
                      </a:lnTo>
                      <a:lnTo>
                        <a:pt x="1201" y="1980"/>
                      </a:lnTo>
                      <a:lnTo>
                        <a:pt x="0" y="1287"/>
                      </a:lnTo>
                      <a:close/>
                    </a:path>
                  </a:pathLst>
                </a:custGeom>
                <a:noFill/>
                <a:ln cap="flat" cmpd="sng" w="14400">
                  <a:solidFill>
                    <a:srgbClr val="000000"/>
                  </a:solidFill>
                  <a:prstDash val="solid"/>
                  <a:round/>
                  <a:headEnd len="sm" w="sm" type="none"/>
                  <a:tailEnd len="sm" w="sm" type="none"/>
                </a:ln>
              </p:spPr>
            </p:sp>
            <p:sp>
              <p:nvSpPr>
                <p:cNvPr id="1424" name="Google Shape;1424;p61"/>
                <p:cNvSpPr/>
                <p:nvPr/>
              </p:nvSpPr>
              <p:spPr>
                <a:xfrm>
                  <a:off x="2823480" y="4713840"/>
                  <a:ext cx="216000" cy="124920"/>
                </a:xfrm>
                <a:custGeom>
                  <a:rect b="b" l="l" r="r" t="t"/>
                  <a:pathLst>
                    <a:path extrusionOk="0" h="347" w="600">
                      <a:moveTo>
                        <a:pt x="86" y="99"/>
                      </a:moveTo>
                      <a:lnTo>
                        <a:pt x="515"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425" name="Google Shape;1425;p61"/>
                <p:cNvSpPr/>
                <p:nvPr/>
              </p:nvSpPr>
              <p:spPr>
                <a:xfrm>
                  <a:off x="3039480" y="473148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sp>
              <p:nvSpPr>
                <p:cNvPr id="1426" name="Google Shape;1426;p61"/>
                <p:cNvSpPr/>
                <p:nvPr/>
              </p:nvSpPr>
              <p:spPr>
                <a:xfrm>
                  <a:off x="3008880" y="4606920"/>
                  <a:ext cx="216000" cy="124920"/>
                </a:xfrm>
                <a:custGeom>
                  <a:rect b="b" l="l" r="r" t="t"/>
                  <a:pathLst>
                    <a:path extrusionOk="0" h="347" w="600">
                      <a:moveTo>
                        <a:pt x="86" y="99"/>
                      </a:moveTo>
                      <a:lnTo>
                        <a:pt x="514" y="347"/>
                      </a:lnTo>
                      <a:lnTo>
                        <a:pt x="600" y="297"/>
                      </a:lnTo>
                      <a:lnTo>
                        <a:pt x="171" y="50"/>
                      </a:lnTo>
                      <a:lnTo>
                        <a:pt x="257" y="0"/>
                      </a:lnTo>
                      <a:lnTo>
                        <a:pt x="0" y="0"/>
                      </a:lnTo>
                      <a:lnTo>
                        <a:pt x="0" y="149"/>
                      </a:lnTo>
                      <a:lnTo>
                        <a:pt x="86" y="99"/>
                      </a:lnTo>
                      <a:close/>
                    </a:path>
                  </a:pathLst>
                </a:custGeom>
                <a:solidFill>
                  <a:srgbClr val="FFFFFF"/>
                </a:solidFill>
                <a:ln cap="flat" cmpd="sng" w="14400">
                  <a:solidFill>
                    <a:srgbClr val="FFFFFF"/>
                  </a:solidFill>
                  <a:prstDash val="solid"/>
                  <a:round/>
                  <a:headEnd len="sm" w="sm" type="none"/>
                  <a:tailEnd len="sm" w="sm" type="none"/>
                </a:ln>
              </p:spPr>
            </p:sp>
            <p:sp>
              <p:nvSpPr>
                <p:cNvPr id="1427" name="Google Shape;1427;p61"/>
                <p:cNvSpPr/>
                <p:nvPr/>
              </p:nvSpPr>
              <p:spPr>
                <a:xfrm>
                  <a:off x="3224880" y="4624560"/>
                  <a:ext cx="216000" cy="124920"/>
                </a:xfrm>
                <a:custGeom>
                  <a:rect b="b" l="l" r="r" t="t"/>
                  <a:pathLst>
                    <a:path extrusionOk="0" h="347" w="600">
                      <a:moveTo>
                        <a:pt x="428" y="297"/>
                      </a:moveTo>
                      <a:lnTo>
                        <a:pt x="342" y="347"/>
                      </a:lnTo>
                      <a:lnTo>
                        <a:pt x="600" y="347"/>
                      </a:lnTo>
                      <a:lnTo>
                        <a:pt x="600" y="198"/>
                      </a:lnTo>
                      <a:lnTo>
                        <a:pt x="514" y="248"/>
                      </a:lnTo>
                      <a:lnTo>
                        <a:pt x="86" y="0"/>
                      </a:lnTo>
                      <a:lnTo>
                        <a:pt x="0" y="50"/>
                      </a:lnTo>
                      <a:lnTo>
                        <a:pt x="428" y="297"/>
                      </a:lnTo>
                      <a:close/>
                    </a:path>
                  </a:pathLst>
                </a:custGeom>
                <a:solidFill>
                  <a:srgbClr val="FFFFFF"/>
                </a:solidFill>
                <a:ln cap="flat" cmpd="sng" w="14400">
                  <a:solidFill>
                    <a:srgbClr val="FFFFFF"/>
                  </a:solidFill>
                  <a:prstDash val="solid"/>
                  <a:round/>
                  <a:headEnd len="sm" w="sm" type="none"/>
                  <a:tailEnd len="sm" w="sm" type="none"/>
                </a:ln>
              </p:spPr>
            </p:sp>
          </p:grpSp>
        </p:grpSp>
        <p:cxnSp>
          <p:nvCxnSpPr>
            <p:cNvPr id="1428" name="Google Shape;1428;p61"/>
            <p:cNvCxnSpPr/>
            <p:nvPr/>
          </p:nvCxnSpPr>
          <p:spPr>
            <a:xfrm flipH="1" rot="10800000">
              <a:off x="3276000" y="2376000"/>
              <a:ext cx="972000" cy="2081520"/>
            </a:xfrm>
            <a:prstGeom prst="straightConnector1">
              <a:avLst/>
            </a:prstGeom>
            <a:noFill/>
            <a:ln cap="flat" cmpd="sng" w="29150">
              <a:solidFill>
                <a:srgbClr val="3465A4"/>
              </a:solidFill>
              <a:prstDash val="solid"/>
              <a:round/>
              <a:headEnd len="sm" w="sm" type="none"/>
              <a:tailEnd len="med" w="med" type="triangle"/>
            </a:ln>
          </p:spPr>
        </p:cxnSp>
        <p:sp>
          <p:nvSpPr>
            <p:cNvPr id="1429" name="Google Shape;1429;p61"/>
            <p:cNvSpPr txBox="1"/>
            <p:nvPr/>
          </p:nvSpPr>
          <p:spPr>
            <a:xfrm rot="-3929400">
              <a:off x="2811240" y="3137400"/>
              <a:ext cx="1936080" cy="85824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1" lang="en-GB" sz="1800" strike="noStrike">
                  <a:highlight>
                    <a:srgbClr val="FFFFFF"/>
                  </a:highlight>
                  <a:latin typeface="Arial"/>
                  <a:ea typeface="Arial"/>
                  <a:cs typeface="Arial"/>
                  <a:sym typeface="Arial"/>
                </a:rPr>
                <a:t>Paths</a:t>
              </a:r>
              <a:endParaRPr b="0" sz="1800" strike="noStrike">
                <a:latin typeface="Arial"/>
                <a:ea typeface="Arial"/>
                <a:cs typeface="Arial"/>
                <a:sym typeface="Arial"/>
              </a:endParaRPr>
            </a:p>
          </p:txBody>
        </p:sp>
      </p:grpSp>
      <p:sp>
        <p:nvSpPr>
          <p:cNvPr id="1430" name="Google Shape;1430;p61"/>
          <p:cNvSpPr txBox="1"/>
          <p:nvPr/>
        </p:nvSpPr>
        <p:spPr>
          <a:xfrm>
            <a:off x="5253120" y="4937760"/>
            <a:ext cx="4860000" cy="3740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1" lang="en-GB" sz="900" strike="noStrike">
                <a:latin typeface="Arial"/>
                <a:ea typeface="Arial"/>
                <a:cs typeface="Arial"/>
                <a:sym typeface="Arial"/>
              </a:rPr>
              <a:t>Narayana, Srinivas, et al., “Language-Directed Hardware Design for Network Performance Monitoring”, SIGCOMM’17</a:t>
            </a:r>
            <a:endParaRPr b="0" sz="900" strike="noStrike">
              <a:latin typeface="Arial"/>
              <a:ea typeface="Arial"/>
              <a:cs typeface="Arial"/>
              <a:sym typeface="Arial"/>
            </a:endParaRPr>
          </a:p>
        </p:txBody>
      </p:sp>
      <p:sp>
        <p:nvSpPr>
          <p:cNvPr id="1431" name="Google Shape;1431;p61"/>
          <p:cNvSpPr txBox="1"/>
          <p:nvPr/>
        </p:nvSpPr>
        <p:spPr>
          <a:xfrm>
            <a:off x="5253120" y="5311440"/>
            <a:ext cx="4860000" cy="3740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1" lang="en-GB" sz="900" strike="noStrike">
                <a:latin typeface="Arial"/>
                <a:ea typeface="Arial"/>
                <a:cs typeface="Arial"/>
                <a:sym typeface="Arial"/>
              </a:rPr>
              <a:t>Zhou, Yu, et al., “Flow Event Telemetry on Programmable Data Plane”, SIGCOMM’20</a:t>
            </a:r>
            <a:endParaRPr b="0" sz="900" strike="noStrike">
              <a:latin typeface="Arial"/>
              <a:ea typeface="Arial"/>
              <a:cs typeface="Arial"/>
              <a:sym typeface="Arial"/>
            </a:endParaRPr>
          </a:p>
        </p:txBody>
      </p:sp>
      <p:pic>
        <p:nvPicPr>
          <p:cNvPr id="1432" name="Google Shape;1432;p61"/>
          <p:cNvPicPr preferRelativeResize="0"/>
          <p:nvPr/>
        </p:nvPicPr>
        <p:blipFill rotWithShape="1">
          <a:blip r:embed="rId3">
            <a:alphaModFix/>
          </a:blip>
          <a:srcRect b="0" l="0" r="0" t="0"/>
          <a:stretch/>
        </p:blipFill>
        <p:spPr>
          <a:xfrm>
            <a:off x="5652000" y="1080000"/>
            <a:ext cx="4341240" cy="2880000"/>
          </a:xfrm>
          <a:prstGeom prst="rect">
            <a:avLst/>
          </a:prstGeom>
          <a:noFill/>
          <a:ln>
            <a:noFill/>
          </a:ln>
        </p:spPr>
      </p:pic>
      <p:sp>
        <p:nvSpPr>
          <p:cNvPr id="1433" name="Google Shape;1433;p61"/>
          <p:cNvSpPr txBox="1"/>
          <p:nvPr/>
        </p:nvSpPr>
        <p:spPr>
          <a:xfrm>
            <a:off x="3420000" y="73800"/>
            <a:ext cx="3600000" cy="346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Cut for time?</a:t>
            </a:r>
            <a:endParaRPr b="0" sz="1800" strike="noStrike">
              <a:latin typeface="Arial"/>
              <a:ea typeface="Arial"/>
              <a:cs typeface="Arial"/>
              <a:sym typeface="Arial"/>
            </a:endParaRPr>
          </a:p>
        </p:txBody>
      </p:sp>
      <p:sp>
        <p:nvSpPr>
          <p:cNvPr id="1434" name="Google Shape;1434;p6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8" name="Shape 1438"/>
        <p:cNvGrpSpPr/>
        <p:nvPr/>
      </p:nvGrpSpPr>
      <p:grpSpPr>
        <a:xfrm>
          <a:off x="0" y="0"/>
          <a:ext cx="0" cy="0"/>
          <a:chOff x="0" y="0"/>
          <a:chExt cx="0" cy="0"/>
        </a:xfrm>
      </p:grpSpPr>
      <p:sp>
        <p:nvSpPr>
          <p:cNvPr id="1439" name="Google Shape;1439;p62"/>
          <p:cNvSpPr txBox="1"/>
          <p:nvPr>
            <p:ph type="title"/>
          </p:nvPr>
        </p:nvSpPr>
        <p:spPr>
          <a:xfrm>
            <a:off x="504000" y="-134280"/>
            <a:ext cx="9071640" cy="166788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Software Solutions are not Enough</a:t>
            </a:r>
            <a:endParaRPr b="1" sz="4000" strike="noStrike">
              <a:latin typeface="Arial"/>
              <a:ea typeface="Arial"/>
              <a:cs typeface="Arial"/>
              <a:sym typeface="Arial"/>
            </a:endParaRPr>
          </a:p>
        </p:txBody>
      </p:sp>
      <p:pic>
        <p:nvPicPr>
          <p:cNvPr id="1440" name="Google Shape;1440;p62"/>
          <p:cNvPicPr preferRelativeResize="0"/>
          <p:nvPr/>
        </p:nvPicPr>
        <p:blipFill rotWithShape="1">
          <a:blip r:embed="rId3">
            <a:alphaModFix/>
          </a:blip>
          <a:srcRect b="0" l="0" r="0" t="0"/>
          <a:stretch/>
        </p:blipFill>
        <p:spPr>
          <a:xfrm>
            <a:off x="830160" y="1035000"/>
            <a:ext cx="5577840" cy="1916640"/>
          </a:xfrm>
          <a:prstGeom prst="rect">
            <a:avLst/>
          </a:prstGeom>
          <a:noFill/>
          <a:ln>
            <a:noFill/>
          </a:ln>
        </p:spPr>
      </p:pic>
      <p:pic>
        <p:nvPicPr>
          <p:cNvPr id="1441" name="Google Shape;1441;p62"/>
          <p:cNvPicPr preferRelativeResize="0"/>
          <p:nvPr/>
        </p:nvPicPr>
        <p:blipFill rotWithShape="1">
          <a:blip r:embed="rId4">
            <a:alphaModFix/>
          </a:blip>
          <a:srcRect b="0" l="0" r="0" t="0"/>
          <a:stretch/>
        </p:blipFill>
        <p:spPr>
          <a:xfrm>
            <a:off x="828000" y="3446280"/>
            <a:ext cx="5580000" cy="1917720"/>
          </a:xfrm>
          <a:prstGeom prst="rect">
            <a:avLst/>
          </a:prstGeom>
          <a:noFill/>
          <a:ln>
            <a:noFill/>
          </a:ln>
        </p:spPr>
      </p:pic>
      <p:pic>
        <p:nvPicPr>
          <p:cNvPr id="1442" name="Google Shape;1442;p62"/>
          <p:cNvPicPr preferRelativeResize="0"/>
          <p:nvPr/>
        </p:nvPicPr>
        <p:blipFill rotWithShape="1">
          <a:blip r:embed="rId5">
            <a:alphaModFix/>
          </a:blip>
          <a:srcRect b="0" l="0" r="0" t="0"/>
          <a:stretch/>
        </p:blipFill>
        <p:spPr>
          <a:xfrm>
            <a:off x="7229160" y="2339640"/>
            <a:ext cx="1950840" cy="2880000"/>
          </a:xfrm>
          <a:prstGeom prst="rect">
            <a:avLst/>
          </a:prstGeom>
          <a:noFill/>
          <a:ln>
            <a:noFill/>
          </a:ln>
        </p:spPr>
      </p:pic>
      <p:grpSp>
        <p:nvGrpSpPr>
          <p:cNvPr id="1443" name="Google Shape;1443;p62"/>
          <p:cNvGrpSpPr/>
          <p:nvPr/>
        </p:nvGrpSpPr>
        <p:grpSpPr>
          <a:xfrm>
            <a:off x="6433560" y="1115640"/>
            <a:ext cx="3257280" cy="602280"/>
            <a:chOff x="6433560" y="1115640"/>
            <a:chExt cx="3257280" cy="602280"/>
          </a:xfrm>
        </p:grpSpPr>
        <p:sp>
          <p:nvSpPr>
            <p:cNvPr id="1444" name="Google Shape;1444;p62"/>
            <p:cNvSpPr txBox="1"/>
            <p:nvPr/>
          </p:nvSpPr>
          <p:spPr>
            <a:xfrm>
              <a:off x="6840000" y="1115640"/>
              <a:ext cx="285084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solidFill>
                    <a:srgbClr val="355269"/>
                  </a:solidFill>
                  <a:latin typeface="Arial"/>
                  <a:ea typeface="Arial"/>
                  <a:cs typeface="Arial"/>
                  <a:sym typeface="Arial"/>
                </a:rPr>
                <a:t>Simple DPDK hash table</a:t>
              </a:r>
              <a:endParaRPr b="0" sz="1800" strike="noStrike">
                <a:latin typeface="Arial"/>
                <a:ea typeface="Arial"/>
                <a:cs typeface="Arial"/>
                <a:sym typeface="Arial"/>
              </a:endParaRPr>
            </a:p>
          </p:txBody>
        </p:sp>
        <p:cxnSp>
          <p:nvCxnSpPr>
            <p:cNvPr id="1445" name="Google Shape;1445;p62"/>
            <p:cNvCxnSpPr/>
            <p:nvPr/>
          </p:nvCxnSpPr>
          <p:spPr>
            <a:xfrm flipH="1" rot="10800000">
              <a:off x="6433560" y="1295640"/>
              <a:ext cx="406440" cy="32040"/>
            </a:xfrm>
            <a:prstGeom prst="straightConnector1">
              <a:avLst/>
            </a:prstGeom>
            <a:noFill/>
            <a:ln cap="flat" cmpd="sng" w="29150">
              <a:solidFill>
                <a:srgbClr val="3465A4"/>
              </a:solidFill>
              <a:prstDash val="solid"/>
              <a:round/>
              <a:headEnd len="sm" w="sm" type="none"/>
              <a:tailEnd len="sm" w="sm" type="none"/>
            </a:ln>
          </p:spPr>
        </p:cxnSp>
      </p:grpSp>
      <p:grpSp>
        <p:nvGrpSpPr>
          <p:cNvPr id="1446" name="Google Shape;1446;p62"/>
          <p:cNvGrpSpPr/>
          <p:nvPr/>
        </p:nvGrpSpPr>
        <p:grpSpPr>
          <a:xfrm>
            <a:off x="6399000" y="1655640"/>
            <a:ext cx="3111840" cy="346320"/>
            <a:chOff x="6399000" y="1655640"/>
            <a:chExt cx="3111840" cy="346320"/>
          </a:xfrm>
        </p:grpSpPr>
        <p:sp>
          <p:nvSpPr>
            <p:cNvPr id="1447" name="Google Shape;1447;p62"/>
            <p:cNvSpPr txBox="1"/>
            <p:nvPr/>
          </p:nvSpPr>
          <p:spPr>
            <a:xfrm>
              <a:off x="7200000" y="1655640"/>
              <a:ext cx="2310840" cy="346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solidFill>
                    <a:srgbClr val="8D281E"/>
                  </a:solidFill>
                  <a:latin typeface="Arial"/>
                  <a:ea typeface="Arial"/>
                  <a:cs typeface="Arial"/>
                  <a:sym typeface="Arial"/>
                </a:rPr>
                <a:t>Full-fledged collector</a:t>
              </a:r>
              <a:endParaRPr b="0" sz="1800" strike="noStrike">
                <a:latin typeface="Arial"/>
                <a:ea typeface="Arial"/>
                <a:cs typeface="Arial"/>
                <a:sym typeface="Arial"/>
              </a:endParaRPr>
            </a:p>
          </p:txBody>
        </p:sp>
        <p:cxnSp>
          <p:nvCxnSpPr>
            <p:cNvPr id="1448" name="Google Shape;1448;p62"/>
            <p:cNvCxnSpPr/>
            <p:nvPr/>
          </p:nvCxnSpPr>
          <p:spPr>
            <a:xfrm flipH="1" rot="10800000">
              <a:off x="6399000" y="1800000"/>
              <a:ext cx="801360" cy="73440"/>
            </a:xfrm>
            <a:prstGeom prst="straightConnector1">
              <a:avLst/>
            </a:prstGeom>
            <a:noFill/>
            <a:ln cap="flat" cmpd="sng" w="29150">
              <a:solidFill>
                <a:srgbClr val="C9211E"/>
              </a:solidFill>
              <a:prstDash val="solid"/>
              <a:round/>
              <a:headEnd len="sm" w="sm" type="none"/>
              <a:tailEnd len="sm" w="sm" type="none"/>
            </a:ln>
          </p:spPr>
        </p:cxnSp>
      </p:grpSp>
      <p:sp>
        <p:nvSpPr>
          <p:cNvPr id="1449" name="Google Shape;1449;p62"/>
          <p:cNvSpPr txBox="1"/>
          <p:nvPr/>
        </p:nvSpPr>
        <p:spPr>
          <a:xfrm>
            <a:off x="1800000" y="2987640"/>
            <a:ext cx="5220000" cy="402840"/>
          </a:xfrm>
          <a:prstGeom prst="rect">
            <a:avLst/>
          </a:prstGeom>
          <a:no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SzPts val="2200"/>
              <a:buFont typeface="Arial"/>
              <a:buNone/>
            </a:pPr>
            <a:r>
              <a:rPr b="1" lang="en-GB" sz="2200" strike="noStrike">
                <a:latin typeface="Arial"/>
                <a:ea typeface="Arial"/>
                <a:cs typeface="Arial"/>
                <a:sym typeface="Arial"/>
              </a:rPr>
              <a:t>Too slow for fine-grained telemetry</a:t>
            </a:r>
            <a:endParaRPr b="0" sz="2200" strike="noStrike">
              <a:latin typeface="Arial"/>
              <a:ea typeface="Arial"/>
              <a:cs typeface="Arial"/>
              <a:sym typeface="Arial"/>
            </a:endParaRPr>
          </a:p>
        </p:txBody>
      </p:sp>
      <p:sp>
        <p:nvSpPr>
          <p:cNvPr id="1450" name="Google Shape;1450;p62"/>
          <p:cNvSpPr/>
          <p:nvPr/>
        </p:nvSpPr>
        <p:spPr>
          <a:xfrm>
            <a:off x="4320000" y="1152000"/>
            <a:ext cx="1980000" cy="503640"/>
          </a:xfrm>
          <a:prstGeom prst="ellipse">
            <a:avLst/>
          </a:prstGeom>
          <a:noFill/>
          <a:ln cap="flat" cmpd="sng" w="29150">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2"/>
          <p:cNvSpPr txBox="1"/>
          <p:nvPr/>
        </p:nvSpPr>
        <p:spPr>
          <a:xfrm>
            <a:off x="2664000" y="5327640"/>
            <a:ext cx="7020000" cy="2322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1" lang="en-GB" sz="1000" strike="noStrike">
                <a:latin typeface="Arial"/>
                <a:ea typeface="Arial"/>
                <a:cs typeface="Arial"/>
                <a:sym typeface="Arial"/>
              </a:rPr>
              <a:t>Khandelwal, Anurag, et al., “Confluo: Distributed Monitoring and Diagnosis Stack for High-speed Networks”, NSDI’19</a:t>
            </a:r>
            <a:endParaRPr b="0" sz="1000" strike="noStrike">
              <a:latin typeface="Arial"/>
              <a:ea typeface="Arial"/>
              <a:cs typeface="Arial"/>
              <a:sym typeface="Arial"/>
            </a:endParaRPr>
          </a:p>
        </p:txBody>
      </p:sp>
      <p:sp>
        <p:nvSpPr>
          <p:cNvPr id="1452" name="Google Shape;1452;p62"/>
          <p:cNvSpPr/>
          <p:nvPr/>
        </p:nvSpPr>
        <p:spPr>
          <a:xfrm rot="-935400">
            <a:off x="4320360" y="3599640"/>
            <a:ext cx="1980000" cy="899640"/>
          </a:xfrm>
          <a:prstGeom prst="ellipse">
            <a:avLst/>
          </a:prstGeom>
          <a:noFill/>
          <a:ln cap="flat" cmpd="sng" w="29150">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2"/>
          <p:cNvSpPr txBox="1"/>
          <p:nvPr/>
        </p:nvSpPr>
        <p:spPr>
          <a:xfrm>
            <a:off x="2880000" y="108000"/>
            <a:ext cx="378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Cut for time? (important motivation)</a:t>
            </a:r>
            <a:endParaRPr b="0" sz="1800" strike="noStrike">
              <a:latin typeface="Arial"/>
              <a:ea typeface="Arial"/>
              <a:cs typeface="Arial"/>
              <a:sym typeface="Arial"/>
            </a:endParaRPr>
          </a:p>
        </p:txBody>
      </p:sp>
      <p:sp>
        <p:nvSpPr>
          <p:cNvPr id="1454" name="Google Shape;1454;p6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58" name="Shape 1458"/>
        <p:cNvGrpSpPr/>
        <p:nvPr/>
      </p:nvGrpSpPr>
      <p:grpSpPr>
        <a:xfrm>
          <a:off x="0" y="0"/>
          <a:ext cx="0" cy="0"/>
          <a:chOff x="0" y="0"/>
          <a:chExt cx="0" cy="0"/>
        </a:xfrm>
      </p:grpSpPr>
      <p:grpSp>
        <p:nvGrpSpPr>
          <p:cNvPr id="1459" name="Google Shape;1459;p63"/>
          <p:cNvGrpSpPr/>
          <p:nvPr/>
        </p:nvGrpSpPr>
        <p:grpSpPr>
          <a:xfrm>
            <a:off x="638280" y="1139400"/>
            <a:ext cx="2061720" cy="1440000"/>
            <a:chOff x="638280" y="1139400"/>
            <a:chExt cx="2061720" cy="1440000"/>
          </a:xfrm>
        </p:grpSpPr>
        <p:grpSp>
          <p:nvGrpSpPr>
            <p:cNvPr id="1460" name="Google Shape;1460;p63"/>
            <p:cNvGrpSpPr/>
            <p:nvPr/>
          </p:nvGrpSpPr>
          <p:grpSpPr>
            <a:xfrm>
              <a:off x="638280" y="1139400"/>
              <a:ext cx="2061720" cy="1440000"/>
              <a:chOff x="638280" y="1139400"/>
              <a:chExt cx="2061720" cy="1440000"/>
            </a:xfrm>
          </p:grpSpPr>
          <p:sp>
            <p:nvSpPr>
              <p:cNvPr id="1461" name="Google Shape;1461;p63"/>
              <p:cNvSpPr/>
              <p:nvPr/>
            </p:nvSpPr>
            <p:spPr>
              <a:xfrm>
                <a:off x="1754280" y="1967040"/>
                <a:ext cx="945720" cy="612360"/>
              </a:xfrm>
              <a:custGeom>
                <a:rect b="b" l="l" r="r" t="t"/>
                <a:pathLst>
                  <a:path extrusionOk="0" h="1701" w="2627">
                    <a:moveTo>
                      <a:pt x="2" y="1701"/>
                    </a:moveTo>
                    <a:cubicBezTo>
                      <a:pt x="220" y="1701"/>
                      <a:pt x="2627" y="644"/>
                      <a:pt x="2627" y="322"/>
                    </a:cubicBezTo>
                    <a:cubicBezTo>
                      <a:pt x="2627" y="0"/>
                      <a:pt x="2288" y="0"/>
                      <a:pt x="2070" y="0"/>
                    </a:cubicBezTo>
                    <a:cubicBezTo>
                      <a:pt x="2070" y="138"/>
                      <a:pt x="-77" y="689"/>
                      <a:pt x="2" y="1701"/>
                    </a:cubicBez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2" name="Google Shape;1462;p63"/>
              <p:cNvGrpSpPr/>
              <p:nvPr/>
            </p:nvGrpSpPr>
            <p:grpSpPr>
              <a:xfrm>
                <a:off x="638280" y="1139400"/>
                <a:ext cx="1918440" cy="1440000"/>
                <a:chOff x="638280" y="1139400"/>
                <a:chExt cx="1918440" cy="1440000"/>
              </a:xfrm>
            </p:grpSpPr>
            <p:sp>
              <p:nvSpPr>
                <p:cNvPr id="1463" name="Google Shape;1463;p63"/>
                <p:cNvSpPr/>
                <p:nvPr/>
              </p:nvSpPr>
              <p:spPr>
                <a:xfrm>
                  <a:off x="695520" y="1635840"/>
                  <a:ext cx="1002240" cy="910080"/>
                </a:xfrm>
                <a:custGeom>
                  <a:rect b="b" l="l" r="r" t="t"/>
                  <a:pathLst>
                    <a:path extrusionOk="0" h="2528" w="2784">
                      <a:moveTo>
                        <a:pt x="0" y="920"/>
                      </a:moveTo>
                      <a:lnTo>
                        <a:pt x="0" y="0"/>
                      </a:lnTo>
                      <a:lnTo>
                        <a:pt x="2784" y="1609"/>
                      </a:lnTo>
                      <a:lnTo>
                        <a:pt x="2784" y="2528"/>
                      </a:lnTo>
                      <a:lnTo>
                        <a:pt x="0" y="92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464" name="Google Shape;1464;p63"/>
                <p:cNvSpPr/>
                <p:nvPr/>
              </p:nvSpPr>
              <p:spPr>
                <a:xfrm>
                  <a:off x="1697760" y="1718640"/>
                  <a:ext cx="858960" cy="827640"/>
                </a:xfrm>
                <a:custGeom>
                  <a:rect b="b" l="l" r="r" t="t"/>
                  <a:pathLst>
                    <a:path extrusionOk="0" h="2299" w="2386">
                      <a:moveTo>
                        <a:pt x="0" y="2299"/>
                      </a:moveTo>
                      <a:lnTo>
                        <a:pt x="0" y="1379"/>
                      </a:lnTo>
                      <a:lnTo>
                        <a:pt x="2386" y="0"/>
                      </a:lnTo>
                      <a:lnTo>
                        <a:pt x="2386" y="920"/>
                      </a:lnTo>
                      <a:lnTo>
                        <a:pt x="0" y="2299"/>
                      </a:lnTo>
                      <a:close/>
                    </a:path>
                  </a:pathLst>
                </a:custGeom>
                <a:gradFill>
                  <a:gsLst>
                    <a:gs pos="0">
                      <a:srgbClr val="999999"/>
                    </a:gs>
                    <a:gs pos="100000">
                      <a:srgbClr val="333333"/>
                    </a:gs>
                  </a:gsLst>
                  <a:path path="circle">
                    <a:fillToRect b="100%" r="100%"/>
                  </a:path>
                  <a:tileRect l="-100%" t="-100%"/>
                </a:gradFill>
                <a:ln cap="flat" cmpd="sng" w="14400">
                  <a:solidFill>
                    <a:srgbClr val="B2B2B2"/>
                  </a:solidFill>
                  <a:prstDash val="solid"/>
                  <a:round/>
                  <a:headEnd len="sm" w="sm" type="none"/>
                  <a:tailEnd len="sm" w="sm" type="none"/>
                </a:ln>
              </p:spPr>
            </p:sp>
            <p:sp>
              <p:nvSpPr>
                <p:cNvPr id="1465" name="Google Shape;1465;p63"/>
                <p:cNvSpPr/>
                <p:nvPr/>
              </p:nvSpPr>
              <p:spPr>
                <a:xfrm>
                  <a:off x="695520" y="1139400"/>
                  <a:ext cx="1861200" cy="1075680"/>
                </a:xfrm>
                <a:custGeom>
                  <a:rect b="b" l="l" r="r" t="t"/>
                  <a:pathLst>
                    <a:path extrusionOk="0" h="2988" w="5170">
                      <a:moveTo>
                        <a:pt x="2784" y="2988"/>
                      </a:moveTo>
                      <a:lnTo>
                        <a:pt x="0" y="1379"/>
                      </a:lnTo>
                      <a:lnTo>
                        <a:pt x="2386" y="0"/>
                      </a:lnTo>
                      <a:lnTo>
                        <a:pt x="5170" y="1609"/>
                      </a:lnTo>
                      <a:lnTo>
                        <a:pt x="2784" y="2988"/>
                      </a:lnTo>
                      <a:close/>
                    </a:path>
                  </a:pathLst>
                </a:custGeom>
                <a:gradFill>
                  <a:gsLst>
                    <a:gs pos="0">
                      <a:srgbClr val="333333"/>
                    </a:gs>
                    <a:gs pos="10000">
                      <a:srgbClr val="333333"/>
                    </a:gs>
                    <a:gs pos="100000">
                      <a:srgbClr val="999999"/>
                    </a:gs>
                  </a:gsLst>
                  <a:lin ang="5400000" scaled="0"/>
                </a:gradFill>
                <a:ln cap="flat" cmpd="sng" w="14400">
                  <a:solidFill>
                    <a:srgbClr val="B2B2B2"/>
                  </a:solidFill>
                  <a:prstDash val="solid"/>
                  <a:round/>
                  <a:headEnd len="sm" w="sm" type="none"/>
                  <a:tailEnd len="sm" w="sm" type="none"/>
                </a:ln>
              </p:spPr>
            </p:sp>
            <p:cxnSp>
              <p:nvCxnSpPr>
                <p:cNvPr id="1466" name="Google Shape;1466;p63"/>
                <p:cNvCxnSpPr/>
                <p:nvPr/>
              </p:nvCxnSpPr>
              <p:spPr>
                <a:xfrm>
                  <a:off x="1039320" y="1900800"/>
                  <a:ext cx="0" cy="198720"/>
                </a:xfrm>
                <a:prstGeom prst="straightConnector1">
                  <a:avLst/>
                </a:prstGeom>
                <a:noFill/>
                <a:ln cap="flat" cmpd="sng" w="14400">
                  <a:solidFill>
                    <a:srgbClr val="999999"/>
                  </a:solidFill>
                  <a:prstDash val="solid"/>
                  <a:round/>
                  <a:headEnd len="sm" w="sm" type="none"/>
                  <a:tailEnd len="sm" w="sm" type="none"/>
                </a:ln>
              </p:spPr>
            </p:cxnSp>
            <p:cxnSp>
              <p:nvCxnSpPr>
                <p:cNvPr id="1467" name="Google Shape;1467;p63"/>
                <p:cNvCxnSpPr/>
                <p:nvPr/>
              </p:nvCxnSpPr>
              <p:spPr>
                <a:xfrm rot="10800000">
                  <a:off x="1211040" y="2059560"/>
                  <a:ext cx="458280" cy="264960"/>
                </a:xfrm>
                <a:prstGeom prst="straightConnector1">
                  <a:avLst/>
                </a:prstGeom>
                <a:noFill/>
                <a:ln cap="flat" cmpd="sng" w="14400">
                  <a:solidFill>
                    <a:srgbClr val="B2B2B2"/>
                  </a:solidFill>
                  <a:prstDash val="solid"/>
                  <a:round/>
                  <a:headEnd len="sm" w="sm" type="none"/>
                  <a:tailEnd len="sm" w="sm" type="none"/>
                </a:ln>
              </p:spPr>
            </p:cxnSp>
            <p:cxnSp>
              <p:nvCxnSpPr>
                <p:cNvPr id="1468" name="Google Shape;1468;p63"/>
                <p:cNvCxnSpPr/>
                <p:nvPr/>
              </p:nvCxnSpPr>
              <p:spPr>
                <a:xfrm>
                  <a:off x="1208520" y="2000160"/>
                  <a:ext cx="0" cy="66240"/>
                </a:xfrm>
                <a:prstGeom prst="straightConnector1">
                  <a:avLst/>
                </a:prstGeom>
                <a:noFill/>
                <a:ln cap="flat" cmpd="sng" w="14400">
                  <a:solidFill>
                    <a:srgbClr val="B2B2B2"/>
                  </a:solidFill>
                  <a:prstDash val="solid"/>
                  <a:round/>
                  <a:headEnd len="sm" w="sm" type="none"/>
                  <a:tailEnd len="sm" w="sm" type="none"/>
                </a:ln>
              </p:spPr>
            </p:cxnSp>
            <p:cxnSp>
              <p:nvCxnSpPr>
                <p:cNvPr id="1469" name="Google Shape;1469;p63"/>
                <p:cNvCxnSpPr/>
                <p:nvPr/>
              </p:nvCxnSpPr>
              <p:spPr>
                <a:xfrm>
                  <a:off x="1666440" y="2265120"/>
                  <a:ext cx="0" cy="66240"/>
                </a:xfrm>
                <a:prstGeom prst="straightConnector1">
                  <a:avLst/>
                </a:prstGeom>
                <a:noFill/>
                <a:ln cap="flat" cmpd="sng" w="14400">
                  <a:solidFill>
                    <a:srgbClr val="666666"/>
                  </a:solidFill>
                  <a:prstDash val="solid"/>
                  <a:round/>
                  <a:headEnd len="sm" w="sm" type="none"/>
                  <a:tailEnd len="sm" w="sm" type="none"/>
                </a:ln>
              </p:spPr>
            </p:cxnSp>
            <p:cxnSp>
              <p:nvCxnSpPr>
                <p:cNvPr id="1470" name="Google Shape;1470;p63"/>
                <p:cNvCxnSpPr/>
                <p:nvPr/>
              </p:nvCxnSpPr>
              <p:spPr>
                <a:xfrm rot="10800000">
                  <a:off x="1208520" y="2000160"/>
                  <a:ext cx="458280" cy="264960"/>
                </a:xfrm>
                <a:prstGeom prst="straightConnector1">
                  <a:avLst/>
                </a:prstGeom>
                <a:noFill/>
                <a:ln cap="flat" cmpd="sng" w="14400">
                  <a:solidFill>
                    <a:srgbClr val="666666"/>
                  </a:solidFill>
                  <a:prstDash val="solid"/>
                  <a:round/>
                  <a:headEnd len="sm" w="sm" type="none"/>
                  <a:tailEnd len="sm" w="sm" type="none"/>
                </a:ln>
              </p:spPr>
            </p:cxnSp>
            <p:sp>
              <p:nvSpPr>
                <p:cNvPr id="1471" name="Google Shape;1471;p63"/>
                <p:cNvSpPr/>
                <p:nvPr/>
              </p:nvSpPr>
              <p:spPr>
                <a:xfrm>
                  <a:off x="1096560" y="1933920"/>
                  <a:ext cx="57240" cy="99360"/>
                </a:xfrm>
                <a:custGeom>
                  <a:rect b="b" l="l" r="r" t="t"/>
                  <a:pathLst>
                    <a:path extrusionOk="0" h="276" w="159">
                      <a:moveTo>
                        <a:pt x="0" y="184"/>
                      </a:moveTo>
                      <a:lnTo>
                        <a:pt x="0" y="0"/>
                      </a:lnTo>
                      <a:lnTo>
                        <a:pt x="159" y="92"/>
                      </a:lnTo>
                      <a:lnTo>
                        <a:pt x="159" y="276"/>
                      </a:lnTo>
                      <a:lnTo>
                        <a:pt x="0" y="184"/>
                      </a:lnTo>
                      <a:close/>
                    </a:path>
                  </a:pathLst>
                </a:custGeom>
                <a:solidFill>
                  <a:srgbClr val="39B54A"/>
                </a:solidFill>
                <a:ln cap="flat" cmpd="sng" w="14400">
                  <a:solidFill>
                    <a:srgbClr val="666666"/>
                  </a:solidFill>
                  <a:prstDash val="solid"/>
                  <a:round/>
                  <a:headEnd len="sm" w="sm" type="none"/>
                  <a:tailEnd len="sm" w="sm" type="none"/>
                </a:ln>
              </p:spPr>
            </p:sp>
            <p:cxnSp>
              <p:nvCxnSpPr>
                <p:cNvPr id="1472" name="Google Shape;1472;p63"/>
                <p:cNvCxnSpPr/>
                <p:nvPr/>
              </p:nvCxnSpPr>
              <p:spPr>
                <a:xfrm>
                  <a:off x="982080" y="1867680"/>
                  <a:ext cx="0" cy="198720"/>
                </a:xfrm>
                <a:prstGeom prst="straightConnector1">
                  <a:avLst/>
                </a:prstGeom>
                <a:noFill/>
                <a:ln cap="flat" cmpd="sng" w="14400">
                  <a:solidFill>
                    <a:srgbClr val="999999"/>
                  </a:solidFill>
                  <a:prstDash val="solid"/>
                  <a:round/>
                  <a:headEnd len="sm" w="sm" type="none"/>
                  <a:tailEnd len="sm" w="sm" type="none"/>
                </a:ln>
              </p:spPr>
            </p:cxnSp>
            <p:cxnSp>
              <p:nvCxnSpPr>
                <p:cNvPr id="1473" name="Google Shape;1473;p63"/>
                <p:cNvCxnSpPr/>
                <p:nvPr/>
              </p:nvCxnSpPr>
              <p:spPr>
                <a:xfrm>
                  <a:off x="924840" y="1834560"/>
                  <a:ext cx="0" cy="198720"/>
                </a:xfrm>
                <a:prstGeom prst="straightConnector1">
                  <a:avLst/>
                </a:prstGeom>
                <a:noFill/>
                <a:ln cap="flat" cmpd="sng" w="14400">
                  <a:solidFill>
                    <a:srgbClr val="999999"/>
                  </a:solidFill>
                  <a:prstDash val="solid"/>
                  <a:round/>
                  <a:headEnd len="sm" w="sm" type="none"/>
                  <a:tailEnd len="sm" w="sm" type="none"/>
                </a:ln>
              </p:spPr>
            </p:cxnSp>
            <p:cxnSp>
              <p:nvCxnSpPr>
                <p:cNvPr id="1474" name="Google Shape;1474;p63"/>
                <p:cNvCxnSpPr/>
                <p:nvPr/>
              </p:nvCxnSpPr>
              <p:spPr>
                <a:xfrm>
                  <a:off x="867240" y="1801440"/>
                  <a:ext cx="0" cy="198720"/>
                </a:xfrm>
                <a:prstGeom prst="straightConnector1">
                  <a:avLst/>
                </a:prstGeom>
                <a:noFill/>
                <a:ln cap="flat" cmpd="sng" w="14400">
                  <a:solidFill>
                    <a:srgbClr val="999999"/>
                  </a:solidFill>
                  <a:prstDash val="solid"/>
                  <a:round/>
                  <a:headEnd len="sm" w="sm" type="none"/>
                  <a:tailEnd len="sm" w="sm" type="none"/>
                </a:ln>
              </p:spPr>
            </p:cxnSp>
            <p:cxnSp>
              <p:nvCxnSpPr>
                <p:cNvPr id="1475" name="Google Shape;1475;p63"/>
                <p:cNvCxnSpPr/>
                <p:nvPr/>
              </p:nvCxnSpPr>
              <p:spPr>
                <a:xfrm>
                  <a:off x="810000" y="1768320"/>
                  <a:ext cx="0" cy="198720"/>
                </a:xfrm>
                <a:prstGeom prst="straightConnector1">
                  <a:avLst/>
                </a:prstGeom>
                <a:noFill/>
                <a:ln cap="flat" cmpd="sng" w="14400">
                  <a:solidFill>
                    <a:srgbClr val="999999"/>
                  </a:solidFill>
                  <a:prstDash val="solid"/>
                  <a:round/>
                  <a:headEnd len="sm" w="sm" type="none"/>
                  <a:tailEnd len="sm" w="sm" type="none"/>
                </a:ln>
              </p:spPr>
            </p:cxnSp>
            <p:cxnSp>
              <p:nvCxnSpPr>
                <p:cNvPr id="1476" name="Google Shape;1476;p63"/>
                <p:cNvCxnSpPr/>
                <p:nvPr/>
              </p:nvCxnSpPr>
              <p:spPr>
                <a:xfrm>
                  <a:off x="752760" y="1735200"/>
                  <a:ext cx="0" cy="198720"/>
                </a:xfrm>
                <a:prstGeom prst="straightConnector1">
                  <a:avLst/>
                </a:prstGeom>
                <a:noFill/>
                <a:ln cap="flat" cmpd="sng" w="14400">
                  <a:solidFill>
                    <a:srgbClr val="999999"/>
                  </a:solidFill>
                  <a:prstDash val="solid"/>
                  <a:round/>
                  <a:headEnd len="sm" w="sm" type="none"/>
                  <a:tailEnd len="sm" w="sm" type="none"/>
                </a:ln>
              </p:spPr>
            </p:cxnSp>
            <p:sp>
              <p:nvSpPr>
                <p:cNvPr id="1477" name="Google Shape;1477;p63"/>
                <p:cNvSpPr/>
                <p:nvPr/>
              </p:nvSpPr>
              <p:spPr>
                <a:xfrm>
                  <a:off x="638280" y="1602720"/>
                  <a:ext cx="57240" cy="364320"/>
                </a:xfrm>
                <a:custGeom>
                  <a:rect b="b" l="l" r="r" t="t"/>
                  <a:pathLst>
                    <a:path extrusionOk="0" h="1012" w="159">
                      <a:moveTo>
                        <a:pt x="0" y="920"/>
                      </a:moveTo>
                      <a:lnTo>
                        <a:pt x="0" y="0"/>
                      </a:lnTo>
                      <a:lnTo>
                        <a:pt x="159" y="92"/>
                      </a:lnTo>
                      <a:lnTo>
                        <a:pt x="159" y="1012"/>
                      </a:lnTo>
                      <a:lnTo>
                        <a:pt x="0" y="92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478" name="Google Shape;1478;p63"/>
                <p:cNvSpPr/>
                <p:nvPr/>
              </p:nvSpPr>
              <p:spPr>
                <a:xfrm>
                  <a:off x="1697760" y="2215080"/>
                  <a:ext cx="57240" cy="364320"/>
                </a:xfrm>
                <a:custGeom>
                  <a:rect b="b" l="l" r="r" t="t"/>
                  <a:pathLst>
                    <a:path extrusionOk="0" h="1012" w="159">
                      <a:moveTo>
                        <a:pt x="0" y="920"/>
                      </a:moveTo>
                      <a:lnTo>
                        <a:pt x="0" y="0"/>
                      </a:lnTo>
                      <a:lnTo>
                        <a:pt x="159" y="92"/>
                      </a:lnTo>
                      <a:lnTo>
                        <a:pt x="159" y="1012"/>
                      </a:lnTo>
                      <a:lnTo>
                        <a:pt x="0" y="920"/>
                      </a:lnTo>
                      <a:close/>
                    </a:path>
                  </a:pathLst>
                </a:custGeom>
                <a:gradFill>
                  <a:gsLst>
                    <a:gs pos="0">
                      <a:srgbClr val="333333"/>
                    </a:gs>
                    <a:gs pos="10000">
                      <a:srgbClr val="333333"/>
                    </a:gs>
                    <a:gs pos="100000">
                      <a:srgbClr val="999999"/>
                    </a:gs>
                  </a:gsLst>
                  <a:lin ang="16200000" scaled="0"/>
                </a:gradFill>
                <a:ln cap="flat" cmpd="sng" w="14400">
                  <a:solidFill>
                    <a:srgbClr val="B2B2B2"/>
                  </a:solidFill>
                  <a:prstDash val="solid"/>
                  <a:round/>
                  <a:headEnd len="sm" w="sm" type="none"/>
                  <a:tailEnd len="sm" w="sm" type="none"/>
                </a:ln>
              </p:spPr>
            </p:sp>
            <p:sp>
              <p:nvSpPr>
                <p:cNvPr id="1479" name="Google Shape;1479;p63"/>
                <p:cNvSpPr/>
                <p:nvPr/>
              </p:nvSpPr>
              <p:spPr>
                <a:xfrm>
                  <a:off x="638280" y="1139400"/>
                  <a:ext cx="1918440" cy="1440000"/>
                </a:xfrm>
                <a:custGeom>
                  <a:rect b="b" l="l" r="r" t="t"/>
                  <a:pathLst>
                    <a:path extrusionOk="0" h="4000" w="5329">
                      <a:moveTo>
                        <a:pt x="0" y="2207"/>
                      </a:moveTo>
                      <a:lnTo>
                        <a:pt x="0" y="1287"/>
                      </a:lnTo>
                      <a:lnTo>
                        <a:pt x="159" y="1379"/>
                      </a:lnTo>
                      <a:lnTo>
                        <a:pt x="2545" y="0"/>
                      </a:lnTo>
                      <a:lnTo>
                        <a:pt x="5329" y="1609"/>
                      </a:lnTo>
                      <a:lnTo>
                        <a:pt x="5329" y="2528"/>
                      </a:lnTo>
                      <a:lnTo>
                        <a:pt x="3102" y="3816"/>
                      </a:lnTo>
                      <a:lnTo>
                        <a:pt x="3102" y="4000"/>
                      </a:lnTo>
                      <a:lnTo>
                        <a:pt x="0" y="2207"/>
                      </a:lnTo>
                      <a:close/>
                    </a:path>
                  </a:pathLst>
                </a:custGeom>
                <a:noFill/>
                <a:ln cap="flat" cmpd="sng" w="14400">
                  <a:solidFill>
                    <a:srgbClr val="000000"/>
                  </a:solidFill>
                  <a:prstDash val="solid"/>
                  <a:round/>
                  <a:headEnd len="sm" w="sm" type="none"/>
                  <a:tailEnd len="sm" w="sm" type="none"/>
                </a:ln>
              </p:spPr>
            </p:sp>
          </p:grpSp>
        </p:grpSp>
        <p:grpSp>
          <p:nvGrpSpPr>
            <p:cNvPr id="1480" name="Google Shape;1480;p63"/>
            <p:cNvGrpSpPr/>
            <p:nvPr/>
          </p:nvGrpSpPr>
          <p:grpSpPr>
            <a:xfrm>
              <a:off x="2012760" y="2084760"/>
              <a:ext cx="277920" cy="411480"/>
              <a:chOff x="2012760" y="2084760"/>
              <a:chExt cx="277920" cy="411480"/>
            </a:xfrm>
          </p:grpSpPr>
          <p:sp>
            <p:nvSpPr>
              <p:cNvPr id="1481" name="Google Shape;1481;p63"/>
              <p:cNvSpPr/>
              <p:nvPr/>
            </p:nvSpPr>
            <p:spPr>
              <a:xfrm>
                <a:off x="2012760" y="2084760"/>
                <a:ext cx="277920" cy="411480"/>
              </a:xfrm>
              <a:prstGeom prst="flowChartMagneticDisk">
                <a:avLst/>
              </a:prstGeom>
              <a:gradFill>
                <a:gsLst>
                  <a:gs pos="0">
                    <a:srgbClr val="C3E8C8"/>
                  </a:gs>
                  <a:gs pos="50000">
                    <a:srgbClr val="EBF7EC"/>
                  </a:gs>
                  <a:gs pos="100000">
                    <a:srgbClr val="C3E8C8"/>
                  </a:gs>
                </a:gsLst>
                <a:lin ang="162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3"/>
              <p:cNvSpPr/>
              <p:nvPr/>
            </p:nvSpPr>
            <p:spPr>
              <a:xfrm>
                <a:off x="2012760" y="2084760"/>
                <a:ext cx="277920" cy="130680"/>
              </a:xfrm>
              <a:prstGeom prst="ellipse">
                <a:avLst/>
              </a:prstGeom>
              <a:gradFill>
                <a:gsLst>
                  <a:gs pos="0">
                    <a:srgbClr val="C3E8C8"/>
                  </a:gs>
                  <a:gs pos="10000">
                    <a:srgbClr val="C3E8C8"/>
                  </a:gs>
                  <a:gs pos="100000">
                    <a:srgbClr val="EBF7EC"/>
                  </a:gs>
                </a:gsLst>
                <a:lin ang="54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83" name="Google Shape;1483;p63"/>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What do we want to build?</a:t>
            </a:r>
            <a:endParaRPr b="1" sz="4000" strike="noStrike">
              <a:latin typeface="Arial"/>
              <a:ea typeface="Arial"/>
              <a:cs typeface="Arial"/>
              <a:sym typeface="Arial"/>
            </a:endParaRPr>
          </a:p>
        </p:txBody>
      </p:sp>
      <p:grpSp>
        <p:nvGrpSpPr>
          <p:cNvPr id="1484" name="Google Shape;1484;p63"/>
          <p:cNvGrpSpPr/>
          <p:nvPr/>
        </p:nvGrpSpPr>
        <p:grpSpPr>
          <a:xfrm>
            <a:off x="662400" y="3903120"/>
            <a:ext cx="916560" cy="705600"/>
            <a:chOff x="662400" y="3903120"/>
            <a:chExt cx="916560" cy="705600"/>
          </a:xfrm>
        </p:grpSpPr>
        <p:sp>
          <p:nvSpPr>
            <p:cNvPr id="1485" name="Google Shape;1485;p63"/>
            <p:cNvSpPr/>
            <p:nvPr/>
          </p:nvSpPr>
          <p:spPr>
            <a:xfrm>
              <a:off x="1112400" y="4291200"/>
              <a:ext cx="466560" cy="299880"/>
            </a:xfrm>
            <a:custGeom>
              <a:rect b="b" l="l" r="r" t="t"/>
              <a:pathLst>
                <a:path extrusionOk="0" h="833" w="1296">
                  <a:moveTo>
                    <a:pt x="0" y="833"/>
                  </a:moveTo>
                  <a:cubicBezTo>
                    <a:pt x="333" y="833"/>
                    <a:pt x="1189" y="441"/>
                    <a:pt x="1273" y="294"/>
                  </a:cubicBezTo>
                  <a:cubicBezTo>
                    <a:pt x="1358" y="147"/>
                    <a:pt x="1189" y="0"/>
                    <a:pt x="1104" y="0"/>
                  </a:cubicBezTo>
                  <a:cubicBezTo>
                    <a:pt x="1104" y="210"/>
                    <a:pt x="0" y="483"/>
                    <a:pt x="0" y="83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6" name="Google Shape;1486;p63"/>
            <p:cNvGrpSpPr/>
            <p:nvPr/>
          </p:nvGrpSpPr>
          <p:grpSpPr>
            <a:xfrm>
              <a:off x="662400" y="3903120"/>
              <a:ext cx="855720" cy="705600"/>
              <a:chOff x="662400" y="3903120"/>
              <a:chExt cx="855720" cy="705600"/>
            </a:xfrm>
          </p:grpSpPr>
          <p:sp>
            <p:nvSpPr>
              <p:cNvPr id="1487" name="Google Shape;1487;p63"/>
              <p:cNvSpPr/>
              <p:nvPr/>
            </p:nvSpPr>
            <p:spPr>
              <a:xfrm>
                <a:off x="662400" y="4150080"/>
                <a:ext cx="428040" cy="458640"/>
              </a:xfrm>
              <a:custGeom>
                <a:rect b="b" l="l" r="r" t="t"/>
                <a:pathLst>
                  <a:path extrusionOk="0" h="1274" w="1189">
                    <a:moveTo>
                      <a:pt x="0" y="588"/>
                    </a:moveTo>
                    <a:lnTo>
                      <a:pt x="0" y="0"/>
                    </a:lnTo>
                    <a:lnTo>
                      <a:pt x="1189" y="686"/>
                    </a:lnTo>
                    <a:lnTo>
                      <a:pt x="1189" y="1274"/>
                    </a:lnTo>
                    <a:lnTo>
                      <a:pt x="0" y="58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488" name="Google Shape;1488;p63"/>
              <p:cNvSpPr/>
              <p:nvPr/>
            </p:nvSpPr>
            <p:spPr>
              <a:xfrm>
                <a:off x="1090440" y="4150080"/>
                <a:ext cx="427680" cy="458640"/>
              </a:xfrm>
              <a:custGeom>
                <a:rect b="b" l="l" r="r" t="t"/>
                <a:pathLst>
                  <a:path extrusionOk="0" h="1274" w="1188">
                    <a:moveTo>
                      <a:pt x="0" y="1274"/>
                    </a:moveTo>
                    <a:lnTo>
                      <a:pt x="0" y="686"/>
                    </a:lnTo>
                    <a:lnTo>
                      <a:pt x="1188" y="0"/>
                    </a:lnTo>
                    <a:lnTo>
                      <a:pt x="1188" y="588"/>
                    </a:lnTo>
                    <a:lnTo>
                      <a:pt x="0" y="127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489" name="Google Shape;1489;p63"/>
              <p:cNvSpPr/>
              <p:nvPr/>
            </p:nvSpPr>
            <p:spPr>
              <a:xfrm>
                <a:off x="662400" y="3903120"/>
                <a:ext cx="855720" cy="493920"/>
              </a:xfrm>
              <a:custGeom>
                <a:rect b="b" l="l" r="r" t="t"/>
                <a:pathLst>
                  <a:path extrusionOk="0" h="1372" w="2377">
                    <a:moveTo>
                      <a:pt x="1189" y="1372"/>
                    </a:moveTo>
                    <a:lnTo>
                      <a:pt x="0" y="686"/>
                    </a:lnTo>
                    <a:lnTo>
                      <a:pt x="1189" y="0"/>
                    </a:lnTo>
                    <a:lnTo>
                      <a:pt x="2377" y="686"/>
                    </a:lnTo>
                    <a:lnTo>
                      <a:pt x="1189" y="137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490" name="Google Shape;1490;p63"/>
              <p:cNvSpPr/>
              <p:nvPr/>
            </p:nvSpPr>
            <p:spPr>
              <a:xfrm>
                <a:off x="662400" y="3903120"/>
                <a:ext cx="855720" cy="705600"/>
              </a:xfrm>
              <a:custGeom>
                <a:rect b="b" l="l" r="r" t="t"/>
                <a:pathLst>
                  <a:path extrusionOk="0" h="1960" w="2377">
                    <a:moveTo>
                      <a:pt x="0" y="1274"/>
                    </a:moveTo>
                    <a:lnTo>
                      <a:pt x="0" y="686"/>
                    </a:lnTo>
                    <a:lnTo>
                      <a:pt x="1189" y="0"/>
                    </a:lnTo>
                    <a:lnTo>
                      <a:pt x="2377" y="686"/>
                    </a:lnTo>
                    <a:lnTo>
                      <a:pt x="2377" y="1274"/>
                    </a:lnTo>
                    <a:lnTo>
                      <a:pt x="1189" y="1960"/>
                    </a:lnTo>
                    <a:lnTo>
                      <a:pt x="0" y="1274"/>
                    </a:lnTo>
                    <a:close/>
                  </a:path>
                </a:pathLst>
              </a:custGeom>
              <a:noFill/>
              <a:ln cap="flat" cmpd="sng" w="14400">
                <a:solidFill>
                  <a:srgbClr val="000000"/>
                </a:solidFill>
                <a:prstDash val="solid"/>
                <a:round/>
                <a:headEnd len="sm" w="sm" type="none"/>
                <a:tailEnd len="sm" w="sm" type="none"/>
              </a:ln>
            </p:spPr>
          </p:sp>
          <p:sp>
            <p:nvSpPr>
              <p:cNvPr id="1491" name="Google Shape;1491;p63"/>
              <p:cNvSpPr/>
              <p:nvPr/>
            </p:nvSpPr>
            <p:spPr>
              <a:xfrm>
                <a:off x="784800" y="4132440"/>
                <a:ext cx="213840" cy="123480"/>
              </a:xfrm>
              <a:custGeom>
                <a:rect b="b" l="l" r="r" t="t"/>
                <a:pathLst>
                  <a:path extrusionOk="0" h="343" w="594">
                    <a:moveTo>
                      <a:pt x="85" y="98"/>
                    </a:moveTo>
                    <a:lnTo>
                      <a:pt x="510" y="343"/>
                    </a:lnTo>
                    <a:lnTo>
                      <a:pt x="594" y="294"/>
                    </a:lnTo>
                    <a:lnTo>
                      <a:pt x="169" y="49"/>
                    </a:lnTo>
                    <a:lnTo>
                      <a:pt x="254" y="0"/>
                    </a:lnTo>
                    <a:lnTo>
                      <a:pt x="0" y="0"/>
                    </a:lnTo>
                    <a:lnTo>
                      <a:pt x="0" y="147"/>
                    </a:lnTo>
                    <a:lnTo>
                      <a:pt x="85" y="98"/>
                    </a:lnTo>
                    <a:close/>
                  </a:path>
                </a:pathLst>
              </a:custGeom>
              <a:solidFill>
                <a:srgbClr val="FFFFFF"/>
              </a:solidFill>
              <a:ln cap="flat" cmpd="sng" w="14400">
                <a:solidFill>
                  <a:srgbClr val="FFFFFF"/>
                </a:solidFill>
                <a:prstDash val="solid"/>
                <a:round/>
                <a:headEnd len="sm" w="sm" type="none"/>
                <a:tailEnd len="sm" w="sm" type="none"/>
              </a:ln>
            </p:spPr>
          </p:sp>
          <p:sp>
            <p:nvSpPr>
              <p:cNvPr id="1492" name="Google Shape;1492;p63"/>
              <p:cNvSpPr/>
              <p:nvPr/>
            </p:nvSpPr>
            <p:spPr>
              <a:xfrm>
                <a:off x="998640" y="4150080"/>
                <a:ext cx="213840" cy="123480"/>
              </a:xfrm>
              <a:custGeom>
                <a:rect b="b" l="l" r="r" t="t"/>
                <a:pathLst>
                  <a:path extrusionOk="0" h="343" w="594">
                    <a:moveTo>
                      <a:pt x="423" y="294"/>
                    </a:moveTo>
                    <a:lnTo>
                      <a:pt x="339" y="343"/>
                    </a:lnTo>
                    <a:lnTo>
                      <a:pt x="594" y="343"/>
                    </a:lnTo>
                    <a:lnTo>
                      <a:pt x="594" y="196"/>
                    </a:lnTo>
                    <a:lnTo>
                      <a:pt x="509" y="245"/>
                    </a:lnTo>
                    <a:lnTo>
                      <a:pt x="85" y="0"/>
                    </a:lnTo>
                    <a:lnTo>
                      <a:pt x="0" y="49"/>
                    </a:lnTo>
                    <a:lnTo>
                      <a:pt x="423" y="294"/>
                    </a:lnTo>
                    <a:close/>
                  </a:path>
                </a:pathLst>
              </a:custGeom>
              <a:solidFill>
                <a:srgbClr val="FFFFFF"/>
              </a:solidFill>
              <a:ln cap="flat" cmpd="sng" w="14400">
                <a:solidFill>
                  <a:srgbClr val="FFFFFF"/>
                </a:solidFill>
                <a:prstDash val="solid"/>
                <a:round/>
                <a:headEnd len="sm" w="sm" type="none"/>
                <a:tailEnd len="sm" w="sm" type="none"/>
              </a:ln>
            </p:spPr>
          </p:sp>
          <p:sp>
            <p:nvSpPr>
              <p:cNvPr id="1493" name="Google Shape;1493;p63"/>
              <p:cNvSpPr/>
              <p:nvPr/>
            </p:nvSpPr>
            <p:spPr>
              <a:xfrm>
                <a:off x="968040" y="4026600"/>
                <a:ext cx="213840" cy="123480"/>
              </a:xfrm>
              <a:custGeom>
                <a:rect b="b" l="l" r="r" t="t"/>
                <a:pathLst>
                  <a:path extrusionOk="0" h="343" w="594">
                    <a:moveTo>
                      <a:pt x="85" y="98"/>
                    </a:moveTo>
                    <a:lnTo>
                      <a:pt x="509" y="343"/>
                    </a:lnTo>
                    <a:lnTo>
                      <a:pt x="594" y="294"/>
                    </a:lnTo>
                    <a:lnTo>
                      <a:pt x="169" y="49"/>
                    </a:lnTo>
                    <a:lnTo>
                      <a:pt x="254" y="0"/>
                    </a:lnTo>
                    <a:lnTo>
                      <a:pt x="0" y="0"/>
                    </a:lnTo>
                    <a:lnTo>
                      <a:pt x="0" y="147"/>
                    </a:lnTo>
                    <a:lnTo>
                      <a:pt x="85" y="98"/>
                    </a:lnTo>
                    <a:close/>
                  </a:path>
                </a:pathLst>
              </a:custGeom>
              <a:solidFill>
                <a:srgbClr val="FFFFFF"/>
              </a:solidFill>
              <a:ln cap="flat" cmpd="sng" w="14400">
                <a:solidFill>
                  <a:srgbClr val="FFFFFF"/>
                </a:solidFill>
                <a:prstDash val="solid"/>
                <a:round/>
                <a:headEnd len="sm" w="sm" type="none"/>
                <a:tailEnd len="sm" w="sm" type="none"/>
              </a:ln>
            </p:spPr>
          </p:sp>
          <p:sp>
            <p:nvSpPr>
              <p:cNvPr id="1494" name="Google Shape;1494;p63"/>
              <p:cNvSpPr/>
              <p:nvPr/>
            </p:nvSpPr>
            <p:spPr>
              <a:xfrm>
                <a:off x="1181880" y="4044240"/>
                <a:ext cx="213840" cy="123480"/>
              </a:xfrm>
              <a:custGeom>
                <a:rect b="b" l="l" r="r" t="t"/>
                <a:pathLst>
                  <a:path extrusionOk="0" h="343" w="594">
                    <a:moveTo>
                      <a:pt x="424" y="294"/>
                    </a:moveTo>
                    <a:lnTo>
                      <a:pt x="339" y="343"/>
                    </a:lnTo>
                    <a:lnTo>
                      <a:pt x="594" y="343"/>
                    </a:lnTo>
                    <a:lnTo>
                      <a:pt x="594" y="196"/>
                    </a:lnTo>
                    <a:lnTo>
                      <a:pt x="509" y="245"/>
                    </a:lnTo>
                    <a:lnTo>
                      <a:pt x="85" y="0"/>
                    </a:lnTo>
                    <a:lnTo>
                      <a:pt x="0" y="49"/>
                    </a:lnTo>
                    <a:lnTo>
                      <a:pt x="424" y="29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495" name="Google Shape;1495;p63"/>
          <p:cNvGrpSpPr/>
          <p:nvPr/>
        </p:nvGrpSpPr>
        <p:grpSpPr>
          <a:xfrm>
            <a:off x="1260000" y="4291200"/>
            <a:ext cx="916560" cy="705600"/>
            <a:chOff x="1260000" y="4291200"/>
            <a:chExt cx="916560" cy="705600"/>
          </a:xfrm>
        </p:grpSpPr>
        <p:sp>
          <p:nvSpPr>
            <p:cNvPr id="1496" name="Google Shape;1496;p63"/>
            <p:cNvSpPr/>
            <p:nvPr/>
          </p:nvSpPr>
          <p:spPr>
            <a:xfrm>
              <a:off x="1710000" y="4679280"/>
              <a:ext cx="466560" cy="299880"/>
            </a:xfrm>
            <a:custGeom>
              <a:rect b="b" l="l" r="r" t="t"/>
              <a:pathLst>
                <a:path extrusionOk="0" h="833" w="1296">
                  <a:moveTo>
                    <a:pt x="0" y="833"/>
                  </a:moveTo>
                  <a:cubicBezTo>
                    <a:pt x="333" y="833"/>
                    <a:pt x="1189" y="441"/>
                    <a:pt x="1273" y="294"/>
                  </a:cubicBezTo>
                  <a:cubicBezTo>
                    <a:pt x="1358" y="147"/>
                    <a:pt x="1189" y="0"/>
                    <a:pt x="1104" y="0"/>
                  </a:cubicBezTo>
                  <a:cubicBezTo>
                    <a:pt x="1104" y="210"/>
                    <a:pt x="0" y="483"/>
                    <a:pt x="0" y="83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7" name="Google Shape;1497;p63"/>
            <p:cNvGrpSpPr/>
            <p:nvPr/>
          </p:nvGrpSpPr>
          <p:grpSpPr>
            <a:xfrm>
              <a:off x="1260000" y="4291200"/>
              <a:ext cx="855720" cy="705600"/>
              <a:chOff x="1260000" y="4291200"/>
              <a:chExt cx="855720" cy="705600"/>
            </a:xfrm>
          </p:grpSpPr>
          <p:sp>
            <p:nvSpPr>
              <p:cNvPr id="1498" name="Google Shape;1498;p63"/>
              <p:cNvSpPr/>
              <p:nvPr/>
            </p:nvSpPr>
            <p:spPr>
              <a:xfrm>
                <a:off x="1260000" y="4538160"/>
                <a:ext cx="428040" cy="458640"/>
              </a:xfrm>
              <a:custGeom>
                <a:rect b="b" l="l" r="r" t="t"/>
                <a:pathLst>
                  <a:path extrusionOk="0" h="1274" w="1189">
                    <a:moveTo>
                      <a:pt x="0" y="588"/>
                    </a:moveTo>
                    <a:lnTo>
                      <a:pt x="0" y="0"/>
                    </a:lnTo>
                    <a:lnTo>
                      <a:pt x="1189" y="686"/>
                    </a:lnTo>
                    <a:lnTo>
                      <a:pt x="1189" y="1274"/>
                    </a:lnTo>
                    <a:lnTo>
                      <a:pt x="0" y="58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499" name="Google Shape;1499;p63"/>
              <p:cNvSpPr/>
              <p:nvPr/>
            </p:nvSpPr>
            <p:spPr>
              <a:xfrm>
                <a:off x="1688040" y="4538160"/>
                <a:ext cx="427680" cy="458640"/>
              </a:xfrm>
              <a:custGeom>
                <a:rect b="b" l="l" r="r" t="t"/>
                <a:pathLst>
                  <a:path extrusionOk="0" h="1274" w="1188">
                    <a:moveTo>
                      <a:pt x="0" y="1274"/>
                    </a:moveTo>
                    <a:lnTo>
                      <a:pt x="0" y="686"/>
                    </a:lnTo>
                    <a:lnTo>
                      <a:pt x="1188" y="0"/>
                    </a:lnTo>
                    <a:lnTo>
                      <a:pt x="1188" y="588"/>
                    </a:lnTo>
                    <a:lnTo>
                      <a:pt x="0" y="127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500" name="Google Shape;1500;p63"/>
              <p:cNvSpPr/>
              <p:nvPr/>
            </p:nvSpPr>
            <p:spPr>
              <a:xfrm>
                <a:off x="1260000" y="4291200"/>
                <a:ext cx="855720" cy="493920"/>
              </a:xfrm>
              <a:custGeom>
                <a:rect b="b" l="l" r="r" t="t"/>
                <a:pathLst>
                  <a:path extrusionOk="0" h="1372" w="2377">
                    <a:moveTo>
                      <a:pt x="1189" y="1372"/>
                    </a:moveTo>
                    <a:lnTo>
                      <a:pt x="0" y="686"/>
                    </a:lnTo>
                    <a:lnTo>
                      <a:pt x="1189" y="0"/>
                    </a:lnTo>
                    <a:lnTo>
                      <a:pt x="2377" y="686"/>
                    </a:lnTo>
                    <a:lnTo>
                      <a:pt x="1189" y="137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501" name="Google Shape;1501;p63"/>
              <p:cNvSpPr/>
              <p:nvPr/>
            </p:nvSpPr>
            <p:spPr>
              <a:xfrm>
                <a:off x="1260000" y="4291200"/>
                <a:ext cx="855720" cy="705600"/>
              </a:xfrm>
              <a:custGeom>
                <a:rect b="b" l="l" r="r" t="t"/>
                <a:pathLst>
                  <a:path extrusionOk="0" h="1960" w="2377">
                    <a:moveTo>
                      <a:pt x="0" y="1274"/>
                    </a:moveTo>
                    <a:lnTo>
                      <a:pt x="0" y="686"/>
                    </a:lnTo>
                    <a:lnTo>
                      <a:pt x="1189" y="0"/>
                    </a:lnTo>
                    <a:lnTo>
                      <a:pt x="2377" y="686"/>
                    </a:lnTo>
                    <a:lnTo>
                      <a:pt x="2377" y="1274"/>
                    </a:lnTo>
                    <a:lnTo>
                      <a:pt x="1189" y="1960"/>
                    </a:lnTo>
                    <a:lnTo>
                      <a:pt x="0" y="1274"/>
                    </a:lnTo>
                    <a:close/>
                  </a:path>
                </a:pathLst>
              </a:custGeom>
              <a:noFill/>
              <a:ln cap="flat" cmpd="sng" w="14400">
                <a:solidFill>
                  <a:srgbClr val="000000"/>
                </a:solidFill>
                <a:prstDash val="solid"/>
                <a:round/>
                <a:headEnd len="sm" w="sm" type="none"/>
                <a:tailEnd len="sm" w="sm" type="none"/>
              </a:ln>
            </p:spPr>
          </p:sp>
          <p:sp>
            <p:nvSpPr>
              <p:cNvPr id="1502" name="Google Shape;1502;p63"/>
              <p:cNvSpPr/>
              <p:nvPr/>
            </p:nvSpPr>
            <p:spPr>
              <a:xfrm>
                <a:off x="1382400" y="4520520"/>
                <a:ext cx="213840" cy="123480"/>
              </a:xfrm>
              <a:custGeom>
                <a:rect b="b" l="l" r="r" t="t"/>
                <a:pathLst>
                  <a:path extrusionOk="0" h="343" w="594">
                    <a:moveTo>
                      <a:pt x="85" y="98"/>
                    </a:moveTo>
                    <a:lnTo>
                      <a:pt x="510" y="343"/>
                    </a:lnTo>
                    <a:lnTo>
                      <a:pt x="594" y="294"/>
                    </a:lnTo>
                    <a:lnTo>
                      <a:pt x="169" y="49"/>
                    </a:lnTo>
                    <a:lnTo>
                      <a:pt x="254" y="0"/>
                    </a:lnTo>
                    <a:lnTo>
                      <a:pt x="0" y="0"/>
                    </a:lnTo>
                    <a:lnTo>
                      <a:pt x="0" y="147"/>
                    </a:lnTo>
                    <a:lnTo>
                      <a:pt x="85" y="98"/>
                    </a:lnTo>
                    <a:close/>
                  </a:path>
                </a:pathLst>
              </a:custGeom>
              <a:solidFill>
                <a:srgbClr val="FFFFFF"/>
              </a:solidFill>
              <a:ln cap="flat" cmpd="sng" w="14400">
                <a:solidFill>
                  <a:srgbClr val="FFFFFF"/>
                </a:solidFill>
                <a:prstDash val="solid"/>
                <a:round/>
                <a:headEnd len="sm" w="sm" type="none"/>
                <a:tailEnd len="sm" w="sm" type="none"/>
              </a:ln>
            </p:spPr>
          </p:sp>
          <p:sp>
            <p:nvSpPr>
              <p:cNvPr id="1503" name="Google Shape;1503;p63"/>
              <p:cNvSpPr/>
              <p:nvPr/>
            </p:nvSpPr>
            <p:spPr>
              <a:xfrm>
                <a:off x="1596240" y="4538160"/>
                <a:ext cx="213840" cy="123480"/>
              </a:xfrm>
              <a:custGeom>
                <a:rect b="b" l="l" r="r" t="t"/>
                <a:pathLst>
                  <a:path extrusionOk="0" h="343" w="594">
                    <a:moveTo>
                      <a:pt x="423" y="294"/>
                    </a:moveTo>
                    <a:lnTo>
                      <a:pt x="339" y="343"/>
                    </a:lnTo>
                    <a:lnTo>
                      <a:pt x="594" y="343"/>
                    </a:lnTo>
                    <a:lnTo>
                      <a:pt x="594" y="196"/>
                    </a:lnTo>
                    <a:lnTo>
                      <a:pt x="509" y="245"/>
                    </a:lnTo>
                    <a:lnTo>
                      <a:pt x="85" y="0"/>
                    </a:lnTo>
                    <a:lnTo>
                      <a:pt x="0" y="49"/>
                    </a:lnTo>
                    <a:lnTo>
                      <a:pt x="423" y="294"/>
                    </a:lnTo>
                    <a:close/>
                  </a:path>
                </a:pathLst>
              </a:custGeom>
              <a:solidFill>
                <a:srgbClr val="FFFFFF"/>
              </a:solidFill>
              <a:ln cap="flat" cmpd="sng" w="14400">
                <a:solidFill>
                  <a:srgbClr val="FFFFFF"/>
                </a:solidFill>
                <a:prstDash val="solid"/>
                <a:round/>
                <a:headEnd len="sm" w="sm" type="none"/>
                <a:tailEnd len="sm" w="sm" type="none"/>
              </a:ln>
            </p:spPr>
          </p:sp>
          <p:sp>
            <p:nvSpPr>
              <p:cNvPr id="1504" name="Google Shape;1504;p63"/>
              <p:cNvSpPr/>
              <p:nvPr/>
            </p:nvSpPr>
            <p:spPr>
              <a:xfrm>
                <a:off x="1565640" y="4414680"/>
                <a:ext cx="213840" cy="123480"/>
              </a:xfrm>
              <a:custGeom>
                <a:rect b="b" l="l" r="r" t="t"/>
                <a:pathLst>
                  <a:path extrusionOk="0" h="343" w="594">
                    <a:moveTo>
                      <a:pt x="85" y="98"/>
                    </a:moveTo>
                    <a:lnTo>
                      <a:pt x="509" y="343"/>
                    </a:lnTo>
                    <a:lnTo>
                      <a:pt x="594" y="294"/>
                    </a:lnTo>
                    <a:lnTo>
                      <a:pt x="169" y="49"/>
                    </a:lnTo>
                    <a:lnTo>
                      <a:pt x="254" y="0"/>
                    </a:lnTo>
                    <a:lnTo>
                      <a:pt x="0" y="0"/>
                    </a:lnTo>
                    <a:lnTo>
                      <a:pt x="0" y="147"/>
                    </a:lnTo>
                    <a:lnTo>
                      <a:pt x="85" y="98"/>
                    </a:lnTo>
                    <a:close/>
                  </a:path>
                </a:pathLst>
              </a:custGeom>
              <a:solidFill>
                <a:srgbClr val="FFFFFF"/>
              </a:solidFill>
              <a:ln cap="flat" cmpd="sng" w="14400">
                <a:solidFill>
                  <a:srgbClr val="FFFFFF"/>
                </a:solidFill>
                <a:prstDash val="solid"/>
                <a:round/>
                <a:headEnd len="sm" w="sm" type="none"/>
                <a:tailEnd len="sm" w="sm" type="none"/>
              </a:ln>
            </p:spPr>
          </p:sp>
          <p:sp>
            <p:nvSpPr>
              <p:cNvPr id="1505" name="Google Shape;1505;p63"/>
              <p:cNvSpPr/>
              <p:nvPr/>
            </p:nvSpPr>
            <p:spPr>
              <a:xfrm>
                <a:off x="1779480" y="4432320"/>
                <a:ext cx="213840" cy="123480"/>
              </a:xfrm>
              <a:custGeom>
                <a:rect b="b" l="l" r="r" t="t"/>
                <a:pathLst>
                  <a:path extrusionOk="0" h="343" w="594">
                    <a:moveTo>
                      <a:pt x="424" y="294"/>
                    </a:moveTo>
                    <a:lnTo>
                      <a:pt x="339" y="343"/>
                    </a:lnTo>
                    <a:lnTo>
                      <a:pt x="594" y="343"/>
                    </a:lnTo>
                    <a:lnTo>
                      <a:pt x="594" y="196"/>
                    </a:lnTo>
                    <a:lnTo>
                      <a:pt x="509" y="245"/>
                    </a:lnTo>
                    <a:lnTo>
                      <a:pt x="85" y="0"/>
                    </a:lnTo>
                    <a:lnTo>
                      <a:pt x="0" y="49"/>
                    </a:lnTo>
                    <a:lnTo>
                      <a:pt x="424" y="29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506" name="Google Shape;1506;p63"/>
          <p:cNvGrpSpPr/>
          <p:nvPr/>
        </p:nvGrpSpPr>
        <p:grpSpPr>
          <a:xfrm>
            <a:off x="1891080" y="3922200"/>
            <a:ext cx="916560" cy="705600"/>
            <a:chOff x="1891080" y="3922200"/>
            <a:chExt cx="916560" cy="705600"/>
          </a:xfrm>
        </p:grpSpPr>
        <p:sp>
          <p:nvSpPr>
            <p:cNvPr id="1507" name="Google Shape;1507;p63"/>
            <p:cNvSpPr/>
            <p:nvPr/>
          </p:nvSpPr>
          <p:spPr>
            <a:xfrm>
              <a:off x="2341080" y="4310280"/>
              <a:ext cx="466560" cy="299880"/>
            </a:xfrm>
            <a:custGeom>
              <a:rect b="b" l="l" r="r" t="t"/>
              <a:pathLst>
                <a:path extrusionOk="0" h="833" w="1296">
                  <a:moveTo>
                    <a:pt x="0" y="833"/>
                  </a:moveTo>
                  <a:cubicBezTo>
                    <a:pt x="333" y="833"/>
                    <a:pt x="1189" y="441"/>
                    <a:pt x="1273" y="294"/>
                  </a:cubicBezTo>
                  <a:cubicBezTo>
                    <a:pt x="1358" y="147"/>
                    <a:pt x="1189" y="0"/>
                    <a:pt x="1104" y="0"/>
                  </a:cubicBezTo>
                  <a:cubicBezTo>
                    <a:pt x="1104" y="210"/>
                    <a:pt x="0" y="483"/>
                    <a:pt x="0" y="83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8" name="Google Shape;1508;p63"/>
            <p:cNvGrpSpPr/>
            <p:nvPr/>
          </p:nvGrpSpPr>
          <p:grpSpPr>
            <a:xfrm>
              <a:off x="1891080" y="3922200"/>
              <a:ext cx="855720" cy="705600"/>
              <a:chOff x="1891080" y="3922200"/>
              <a:chExt cx="855720" cy="705600"/>
            </a:xfrm>
          </p:grpSpPr>
          <p:sp>
            <p:nvSpPr>
              <p:cNvPr id="1509" name="Google Shape;1509;p63"/>
              <p:cNvSpPr/>
              <p:nvPr/>
            </p:nvSpPr>
            <p:spPr>
              <a:xfrm>
                <a:off x="1891080" y="4169160"/>
                <a:ext cx="428040" cy="458640"/>
              </a:xfrm>
              <a:custGeom>
                <a:rect b="b" l="l" r="r" t="t"/>
                <a:pathLst>
                  <a:path extrusionOk="0" h="1274" w="1189">
                    <a:moveTo>
                      <a:pt x="0" y="588"/>
                    </a:moveTo>
                    <a:lnTo>
                      <a:pt x="0" y="0"/>
                    </a:lnTo>
                    <a:lnTo>
                      <a:pt x="1189" y="686"/>
                    </a:lnTo>
                    <a:lnTo>
                      <a:pt x="1189" y="1274"/>
                    </a:lnTo>
                    <a:lnTo>
                      <a:pt x="0" y="58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510" name="Google Shape;1510;p63"/>
              <p:cNvSpPr/>
              <p:nvPr/>
            </p:nvSpPr>
            <p:spPr>
              <a:xfrm>
                <a:off x="2319120" y="4169160"/>
                <a:ext cx="427680" cy="458640"/>
              </a:xfrm>
              <a:custGeom>
                <a:rect b="b" l="l" r="r" t="t"/>
                <a:pathLst>
                  <a:path extrusionOk="0" h="1274" w="1188">
                    <a:moveTo>
                      <a:pt x="0" y="1274"/>
                    </a:moveTo>
                    <a:lnTo>
                      <a:pt x="0" y="686"/>
                    </a:lnTo>
                    <a:lnTo>
                      <a:pt x="1188" y="0"/>
                    </a:lnTo>
                    <a:lnTo>
                      <a:pt x="1188" y="588"/>
                    </a:lnTo>
                    <a:lnTo>
                      <a:pt x="0" y="127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511" name="Google Shape;1511;p63"/>
              <p:cNvSpPr/>
              <p:nvPr/>
            </p:nvSpPr>
            <p:spPr>
              <a:xfrm>
                <a:off x="1891080" y="3922200"/>
                <a:ext cx="855720" cy="493920"/>
              </a:xfrm>
              <a:custGeom>
                <a:rect b="b" l="l" r="r" t="t"/>
                <a:pathLst>
                  <a:path extrusionOk="0" h="1372" w="2377">
                    <a:moveTo>
                      <a:pt x="1189" y="1372"/>
                    </a:moveTo>
                    <a:lnTo>
                      <a:pt x="0" y="686"/>
                    </a:lnTo>
                    <a:lnTo>
                      <a:pt x="1189" y="0"/>
                    </a:lnTo>
                    <a:lnTo>
                      <a:pt x="2377" y="686"/>
                    </a:lnTo>
                    <a:lnTo>
                      <a:pt x="1189" y="137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512" name="Google Shape;1512;p63"/>
              <p:cNvSpPr/>
              <p:nvPr/>
            </p:nvSpPr>
            <p:spPr>
              <a:xfrm>
                <a:off x="1891080" y="3922200"/>
                <a:ext cx="855720" cy="705600"/>
              </a:xfrm>
              <a:custGeom>
                <a:rect b="b" l="l" r="r" t="t"/>
                <a:pathLst>
                  <a:path extrusionOk="0" h="1960" w="2377">
                    <a:moveTo>
                      <a:pt x="0" y="1274"/>
                    </a:moveTo>
                    <a:lnTo>
                      <a:pt x="0" y="686"/>
                    </a:lnTo>
                    <a:lnTo>
                      <a:pt x="1189" y="0"/>
                    </a:lnTo>
                    <a:lnTo>
                      <a:pt x="2377" y="686"/>
                    </a:lnTo>
                    <a:lnTo>
                      <a:pt x="2377" y="1274"/>
                    </a:lnTo>
                    <a:lnTo>
                      <a:pt x="1189" y="1960"/>
                    </a:lnTo>
                    <a:lnTo>
                      <a:pt x="0" y="1274"/>
                    </a:lnTo>
                    <a:close/>
                  </a:path>
                </a:pathLst>
              </a:custGeom>
              <a:noFill/>
              <a:ln cap="flat" cmpd="sng" w="14400">
                <a:solidFill>
                  <a:srgbClr val="000000"/>
                </a:solidFill>
                <a:prstDash val="solid"/>
                <a:round/>
                <a:headEnd len="sm" w="sm" type="none"/>
                <a:tailEnd len="sm" w="sm" type="none"/>
              </a:ln>
            </p:spPr>
          </p:sp>
          <p:sp>
            <p:nvSpPr>
              <p:cNvPr id="1513" name="Google Shape;1513;p63"/>
              <p:cNvSpPr/>
              <p:nvPr/>
            </p:nvSpPr>
            <p:spPr>
              <a:xfrm>
                <a:off x="2013480" y="4151520"/>
                <a:ext cx="213840" cy="123480"/>
              </a:xfrm>
              <a:custGeom>
                <a:rect b="b" l="l" r="r" t="t"/>
                <a:pathLst>
                  <a:path extrusionOk="0" h="343" w="594">
                    <a:moveTo>
                      <a:pt x="85" y="98"/>
                    </a:moveTo>
                    <a:lnTo>
                      <a:pt x="510" y="343"/>
                    </a:lnTo>
                    <a:lnTo>
                      <a:pt x="594" y="294"/>
                    </a:lnTo>
                    <a:lnTo>
                      <a:pt x="169" y="49"/>
                    </a:lnTo>
                    <a:lnTo>
                      <a:pt x="254" y="0"/>
                    </a:lnTo>
                    <a:lnTo>
                      <a:pt x="0" y="0"/>
                    </a:lnTo>
                    <a:lnTo>
                      <a:pt x="0" y="147"/>
                    </a:lnTo>
                    <a:lnTo>
                      <a:pt x="85" y="98"/>
                    </a:lnTo>
                    <a:close/>
                  </a:path>
                </a:pathLst>
              </a:custGeom>
              <a:solidFill>
                <a:srgbClr val="FFFFFF"/>
              </a:solidFill>
              <a:ln cap="flat" cmpd="sng" w="14400">
                <a:solidFill>
                  <a:srgbClr val="FFFFFF"/>
                </a:solidFill>
                <a:prstDash val="solid"/>
                <a:round/>
                <a:headEnd len="sm" w="sm" type="none"/>
                <a:tailEnd len="sm" w="sm" type="none"/>
              </a:ln>
            </p:spPr>
          </p:sp>
          <p:sp>
            <p:nvSpPr>
              <p:cNvPr id="1514" name="Google Shape;1514;p63"/>
              <p:cNvSpPr/>
              <p:nvPr/>
            </p:nvSpPr>
            <p:spPr>
              <a:xfrm>
                <a:off x="2227320" y="4169160"/>
                <a:ext cx="213840" cy="123480"/>
              </a:xfrm>
              <a:custGeom>
                <a:rect b="b" l="l" r="r" t="t"/>
                <a:pathLst>
                  <a:path extrusionOk="0" h="343" w="594">
                    <a:moveTo>
                      <a:pt x="423" y="294"/>
                    </a:moveTo>
                    <a:lnTo>
                      <a:pt x="339" y="343"/>
                    </a:lnTo>
                    <a:lnTo>
                      <a:pt x="594" y="343"/>
                    </a:lnTo>
                    <a:lnTo>
                      <a:pt x="594" y="196"/>
                    </a:lnTo>
                    <a:lnTo>
                      <a:pt x="509" y="245"/>
                    </a:lnTo>
                    <a:lnTo>
                      <a:pt x="85" y="0"/>
                    </a:lnTo>
                    <a:lnTo>
                      <a:pt x="0" y="49"/>
                    </a:lnTo>
                    <a:lnTo>
                      <a:pt x="423" y="294"/>
                    </a:lnTo>
                    <a:close/>
                  </a:path>
                </a:pathLst>
              </a:custGeom>
              <a:solidFill>
                <a:srgbClr val="FFFFFF"/>
              </a:solidFill>
              <a:ln cap="flat" cmpd="sng" w="14400">
                <a:solidFill>
                  <a:srgbClr val="FFFFFF"/>
                </a:solidFill>
                <a:prstDash val="solid"/>
                <a:round/>
                <a:headEnd len="sm" w="sm" type="none"/>
                <a:tailEnd len="sm" w="sm" type="none"/>
              </a:ln>
            </p:spPr>
          </p:sp>
          <p:sp>
            <p:nvSpPr>
              <p:cNvPr id="1515" name="Google Shape;1515;p63"/>
              <p:cNvSpPr/>
              <p:nvPr/>
            </p:nvSpPr>
            <p:spPr>
              <a:xfrm>
                <a:off x="2196720" y="4045680"/>
                <a:ext cx="213840" cy="123480"/>
              </a:xfrm>
              <a:custGeom>
                <a:rect b="b" l="l" r="r" t="t"/>
                <a:pathLst>
                  <a:path extrusionOk="0" h="343" w="594">
                    <a:moveTo>
                      <a:pt x="85" y="98"/>
                    </a:moveTo>
                    <a:lnTo>
                      <a:pt x="509" y="343"/>
                    </a:lnTo>
                    <a:lnTo>
                      <a:pt x="594" y="294"/>
                    </a:lnTo>
                    <a:lnTo>
                      <a:pt x="169" y="49"/>
                    </a:lnTo>
                    <a:lnTo>
                      <a:pt x="254" y="0"/>
                    </a:lnTo>
                    <a:lnTo>
                      <a:pt x="0" y="0"/>
                    </a:lnTo>
                    <a:lnTo>
                      <a:pt x="0" y="147"/>
                    </a:lnTo>
                    <a:lnTo>
                      <a:pt x="85" y="98"/>
                    </a:lnTo>
                    <a:close/>
                  </a:path>
                </a:pathLst>
              </a:custGeom>
              <a:solidFill>
                <a:srgbClr val="FFFFFF"/>
              </a:solidFill>
              <a:ln cap="flat" cmpd="sng" w="14400">
                <a:solidFill>
                  <a:srgbClr val="FFFFFF"/>
                </a:solidFill>
                <a:prstDash val="solid"/>
                <a:round/>
                <a:headEnd len="sm" w="sm" type="none"/>
                <a:tailEnd len="sm" w="sm" type="none"/>
              </a:ln>
            </p:spPr>
          </p:sp>
          <p:sp>
            <p:nvSpPr>
              <p:cNvPr id="1516" name="Google Shape;1516;p63"/>
              <p:cNvSpPr/>
              <p:nvPr/>
            </p:nvSpPr>
            <p:spPr>
              <a:xfrm>
                <a:off x="2410560" y="4063320"/>
                <a:ext cx="213840" cy="123480"/>
              </a:xfrm>
              <a:custGeom>
                <a:rect b="b" l="l" r="r" t="t"/>
                <a:pathLst>
                  <a:path extrusionOk="0" h="343" w="594">
                    <a:moveTo>
                      <a:pt x="424" y="294"/>
                    </a:moveTo>
                    <a:lnTo>
                      <a:pt x="339" y="343"/>
                    </a:lnTo>
                    <a:lnTo>
                      <a:pt x="594" y="343"/>
                    </a:lnTo>
                    <a:lnTo>
                      <a:pt x="594" y="196"/>
                    </a:lnTo>
                    <a:lnTo>
                      <a:pt x="509" y="245"/>
                    </a:lnTo>
                    <a:lnTo>
                      <a:pt x="85" y="0"/>
                    </a:lnTo>
                    <a:lnTo>
                      <a:pt x="0" y="49"/>
                    </a:lnTo>
                    <a:lnTo>
                      <a:pt x="424" y="29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517" name="Google Shape;1517;p63"/>
          <p:cNvGrpSpPr/>
          <p:nvPr/>
        </p:nvGrpSpPr>
        <p:grpSpPr>
          <a:xfrm>
            <a:off x="3924000" y="1458000"/>
            <a:ext cx="832680" cy="882000"/>
            <a:chOff x="3924000" y="1458000"/>
            <a:chExt cx="832680" cy="882000"/>
          </a:xfrm>
        </p:grpSpPr>
        <p:sp>
          <p:nvSpPr>
            <p:cNvPr id="1518" name="Google Shape;1518;p63"/>
            <p:cNvSpPr/>
            <p:nvPr/>
          </p:nvSpPr>
          <p:spPr>
            <a:xfrm>
              <a:off x="4340160" y="1538280"/>
              <a:ext cx="347040" cy="601560"/>
            </a:xfrm>
            <a:custGeom>
              <a:rect b="b" l="l" r="r" t="t"/>
              <a:pathLst>
                <a:path extrusionOk="0" h="1671" w="964">
                  <a:moveTo>
                    <a:pt x="0" y="1114"/>
                  </a:moveTo>
                  <a:lnTo>
                    <a:pt x="0" y="0"/>
                  </a:lnTo>
                  <a:lnTo>
                    <a:pt x="964" y="557"/>
                  </a:lnTo>
                  <a:lnTo>
                    <a:pt x="964" y="1671"/>
                  </a:lnTo>
                  <a:lnTo>
                    <a:pt x="0" y="1114"/>
                  </a:lnTo>
                  <a:close/>
                </a:path>
              </a:pathLst>
            </a:custGeom>
            <a:gradFill>
              <a:gsLst>
                <a:gs pos="0">
                  <a:srgbClr val="B3B3B3"/>
                </a:gs>
                <a:gs pos="10000">
                  <a:srgbClr val="B3B3B3"/>
                </a:gs>
                <a:gs pos="100000">
                  <a:srgbClr val="E5E5E5"/>
                </a:gs>
              </a:gsLst>
              <a:lin ang="16200000" scaled="0"/>
            </a:gradFill>
            <a:ln cap="flat" cmpd="sng" w="14400">
              <a:solidFill>
                <a:srgbClr val="FFFFFF"/>
              </a:solidFill>
              <a:prstDash val="solid"/>
              <a:round/>
              <a:headEnd len="sm" w="sm" type="none"/>
              <a:tailEnd len="sm" w="sm" type="none"/>
            </a:ln>
          </p:spPr>
        </p:sp>
        <p:sp>
          <p:nvSpPr>
            <p:cNvPr id="1519" name="Google Shape;1519;p63"/>
            <p:cNvSpPr/>
            <p:nvPr/>
          </p:nvSpPr>
          <p:spPr>
            <a:xfrm>
              <a:off x="3993480" y="1538280"/>
              <a:ext cx="347040" cy="601560"/>
            </a:xfrm>
            <a:custGeom>
              <a:rect b="b" l="l" r="r" t="t"/>
              <a:pathLst>
                <a:path extrusionOk="0" h="1671" w="964">
                  <a:moveTo>
                    <a:pt x="0" y="1671"/>
                  </a:moveTo>
                  <a:lnTo>
                    <a:pt x="0" y="557"/>
                  </a:lnTo>
                  <a:lnTo>
                    <a:pt x="964" y="0"/>
                  </a:lnTo>
                  <a:lnTo>
                    <a:pt x="964" y="1114"/>
                  </a:lnTo>
                  <a:lnTo>
                    <a:pt x="0" y="1671"/>
                  </a:lnTo>
                  <a:close/>
                </a:path>
              </a:pathLst>
            </a:custGeom>
            <a:gradFill>
              <a:gsLst>
                <a:gs pos="0">
                  <a:srgbClr val="B3B3B3"/>
                </a:gs>
                <a:gs pos="10000">
                  <a:srgbClr val="B3B3B3"/>
                </a:gs>
                <a:gs pos="100000">
                  <a:srgbClr val="E5E5E5"/>
                </a:gs>
              </a:gsLst>
              <a:lin ang="16200000" scaled="0"/>
            </a:gradFill>
            <a:ln cap="flat" cmpd="sng" w="14400">
              <a:solidFill>
                <a:srgbClr val="FFFFFF"/>
              </a:solidFill>
              <a:prstDash val="solid"/>
              <a:round/>
              <a:headEnd len="sm" w="sm" type="none"/>
              <a:tailEnd len="sm" w="sm" type="none"/>
            </a:ln>
          </p:spPr>
        </p:sp>
        <p:sp>
          <p:nvSpPr>
            <p:cNvPr id="1520" name="Google Shape;1520;p63"/>
            <p:cNvSpPr/>
            <p:nvPr/>
          </p:nvSpPr>
          <p:spPr>
            <a:xfrm>
              <a:off x="3993480" y="1938960"/>
              <a:ext cx="693360" cy="401040"/>
            </a:xfrm>
            <a:custGeom>
              <a:rect b="b" l="l" r="r" t="t"/>
              <a:pathLst>
                <a:path extrusionOk="0" h="1114" w="1926">
                  <a:moveTo>
                    <a:pt x="964" y="1114"/>
                  </a:moveTo>
                  <a:lnTo>
                    <a:pt x="0" y="557"/>
                  </a:lnTo>
                  <a:lnTo>
                    <a:pt x="964" y="0"/>
                  </a:lnTo>
                  <a:lnTo>
                    <a:pt x="1926" y="557"/>
                  </a:lnTo>
                  <a:lnTo>
                    <a:pt x="964" y="1114"/>
                  </a:lnTo>
                  <a:close/>
                </a:path>
              </a:pathLst>
            </a:custGeom>
            <a:gradFill>
              <a:gsLst>
                <a:gs pos="0">
                  <a:srgbClr val="B3B3B3"/>
                </a:gs>
                <a:gs pos="10000">
                  <a:srgbClr val="B3B3B3"/>
                </a:gs>
                <a:gs pos="100000">
                  <a:srgbClr val="E5E5E5"/>
                </a:gs>
              </a:gsLst>
              <a:lin ang="5400000" scaled="0"/>
            </a:gradFill>
            <a:ln cap="flat" cmpd="sng" w="14400">
              <a:solidFill>
                <a:srgbClr val="FFFFFF"/>
              </a:solidFill>
              <a:prstDash val="solid"/>
              <a:round/>
              <a:headEnd len="sm" w="sm" type="none"/>
              <a:tailEnd len="sm" w="sm" type="none"/>
            </a:ln>
          </p:spPr>
        </p:sp>
        <p:cxnSp>
          <p:nvCxnSpPr>
            <p:cNvPr id="1521" name="Google Shape;1521;p63"/>
            <p:cNvCxnSpPr/>
            <p:nvPr/>
          </p:nvCxnSpPr>
          <p:spPr>
            <a:xfrm>
              <a:off x="4028040" y="211968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22" name="Google Shape;1522;p63"/>
            <p:cNvCxnSpPr/>
            <p:nvPr/>
          </p:nvCxnSpPr>
          <p:spPr>
            <a:xfrm>
              <a:off x="4062600" y="20995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23" name="Google Shape;1523;p63"/>
            <p:cNvCxnSpPr/>
            <p:nvPr/>
          </p:nvCxnSpPr>
          <p:spPr>
            <a:xfrm>
              <a:off x="4097520" y="20797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24" name="Google Shape;1524;p63"/>
            <p:cNvCxnSpPr/>
            <p:nvPr/>
          </p:nvCxnSpPr>
          <p:spPr>
            <a:xfrm>
              <a:off x="4132080" y="205956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25" name="Google Shape;1525;p63"/>
            <p:cNvCxnSpPr/>
            <p:nvPr/>
          </p:nvCxnSpPr>
          <p:spPr>
            <a:xfrm>
              <a:off x="4166640" y="203940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26" name="Google Shape;1526;p63"/>
            <p:cNvCxnSpPr/>
            <p:nvPr/>
          </p:nvCxnSpPr>
          <p:spPr>
            <a:xfrm>
              <a:off x="4201560" y="20192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27" name="Google Shape;1527;p63"/>
            <p:cNvCxnSpPr/>
            <p:nvPr/>
          </p:nvCxnSpPr>
          <p:spPr>
            <a:xfrm>
              <a:off x="4236120" y="19994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28" name="Google Shape;1528;p63"/>
            <p:cNvCxnSpPr/>
            <p:nvPr/>
          </p:nvCxnSpPr>
          <p:spPr>
            <a:xfrm>
              <a:off x="4271040" y="197928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29" name="Google Shape;1529;p63"/>
            <p:cNvCxnSpPr/>
            <p:nvPr/>
          </p:nvCxnSpPr>
          <p:spPr>
            <a:xfrm>
              <a:off x="4305240" y="19591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0" name="Google Shape;1530;p63"/>
            <p:cNvCxnSpPr/>
            <p:nvPr/>
          </p:nvCxnSpPr>
          <p:spPr>
            <a:xfrm>
              <a:off x="4340160" y="18590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1" name="Google Shape;1531;p63"/>
            <p:cNvCxnSpPr/>
            <p:nvPr/>
          </p:nvCxnSpPr>
          <p:spPr>
            <a:xfrm>
              <a:off x="4340160" y="18187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2" name="Google Shape;1532;p63"/>
            <p:cNvCxnSpPr/>
            <p:nvPr/>
          </p:nvCxnSpPr>
          <p:spPr>
            <a:xfrm>
              <a:off x="4340160" y="177876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3" name="Google Shape;1533;p63"/>
            <p:cNvCxnSpPr/>
            <p:nvPr/>
          </p:nvCxnSpPr>
          <p:spPr>
            <a:xfrm>
              <a:off x="4340160" y="17384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4" name="Google Shape;1534;p63"/>
            <p:cNvCxnSpPr/>
            <p:nvPr/>
          </p:nvCxnSpPr>
          <p:spPr>
            <a:xfrm>
              <a:off x="4340160" y="16988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5" name="Google Shape;1535;p63"/>
            <p:cNvCxnSpPr/>
            <p:nvPr/>
          </p:nvCxnSpPr>
          <p:spPr>
            <a:xfrm>
              <a:off x="4340160" y="16585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6" name="Google Shape;1536;p63"/>
            <p:cNvCxnSpPr/>
            <p:nvPr/>
          </p:nvCxnSpPr>
          <p:spPr>
            <a:xfrm>
              <a:off x="4340160" y="161856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7" name="Google Shape;1537;p63"/>
            <p:cNvCxnSpPr/>
            <p:nvPr/>
          </p:nvCxnSpPr>
          <p:spPr>
            <a:xfrm>
              <a:off x="4340160" y="15782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8" name="Google Shape;1538;p63"/>
            <p:cNvCxnSpPr/>
            <p:nvPr/>
          </p:nvCxnSpPr>
          <p:spPr>
            <a:xfrm flipH="1" rot="10800000">
              <a:off x="4305240" y="211968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39" name="Google Shape;1539;p63"/>
            <p:cNvCxnSpPr/>
            <p:nvPr/>
          </p:nvCxnSpPr>
          <p:spPr>
            <a:xfrm flipH="1" rot="10800000">
              <a:off x="4271040" y="20995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0" name="Google Shape;1540;p63"/>
            <p:cNvCxnSpPr/>
            <p:nvPr/>
          </p:nvCxnSpPr>
          <p:spPr>
            <a:xfrm flipH="1" rot="10800000">
              <a:off x="4236120" y="20797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1" name="Google Shape;1541;p63"/>
            <p:cNvCxnSpPr/>
            <p:nvPr/>
          </p:nvCxnSpPr>
          <p:spPr>
            <a:xfrm flipH="1" rot="10800000">
              <a:off x="4201560" y="205956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2" name="Google Shape;1542;p63"/>
            <p:cNvCxnSpPr/>
            <p:nvPr/>
          </p:nvCxnSpPr>
          <p:spPr>
            <a:xfrm flipH="1" rot="10800000">
              <a:off x="4166640" y="203940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3" name="Google Shape;1543;p63"/>
            <p:cNvCxnSpPr/>
            <p:nvPr/>
          </p:nvCxnSpPr>
          <p:spPr>
            <a:xfrm flipH="1" rot="10800000">
              <a:off x="4132080" y="20192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4" name="Google Shape;1544;p63"/>
            <p:cNvCxnSpPr/>
            <p:nvPr/>
          </p:nvCxnSpPr>
          <p:spPr>
            <a:xfrm flipH="1" rot="10800000">
              <a:off x="4097520" y="19994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5" name="Google Shape;1545;p63"/>
            <p:cNvCxnSpPr/>
            <p:nvPr/>
          </p:nvCxnSpPr>
          <p:spPr>
            <a:xfrm flipH="1" rot="10800000">
              <a:off x="4062600" y="197928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6" name="Google Shape;1546;p63"/>
            <p:cNvCxnSpPr/>
            <p:nvPr/>
          </p:nvCxnSpPr>
          <p:spPr>
            <a:xfrm flipH="1" rot="10800000">
              <a:off x="4028040" y="19591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7" name="Google Shape;1547;p63"/>
            <p:cNvCxnSpPr/>
            <p:nvPr/>
          </p:nvCxnSpPr>
          <p:spPr>
            <a:xfrm flipH="1" rot="10800000">
              <a:off x="3993480" y="189900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8" name="Google Shape;1548;p63"/>
            <p:cNvCxnSpPr/>
            <p:nvPr/>
          </p:nvCxnSpPr>
          <p:spPr>
            <a:xfrm flipH="1" rot="10800000">
              <a:off x="3993480" y="18590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49" name="Google Shape;1549;p63"/>
            <p:cNvCxnSpPr/>
            <p:nvPr/>
          </p:nvCxnSpPr>
          <p:spPr>
            <a:xfrm flipH="1" rot="10800000">
              <a:off x="3993480" y="18187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50" name="Google Shape;1550;p63"/>
            <p:cNvCxnSpPr/>
            <p:nvPr/>
          </p:nvCxnSpPr>
          <p:spPr>
            <a:xfrm flipH="1" rot="10800000">
              <a:off x="3993480" y="177876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51" name="Google Shape;1551;p63"/>
            <p:cNvCxnSpPr/>
            <p:nvPr/>
          </p:nvCxnSpPr>
          <p:spPr>
            <a:xfrm flipH="1" rot="10800000">
              <a:off x="3993480" y="17384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52" name="Google Shape;1552;p63"/>
            <p:cNvCxnSpPr/>
            <p:nvPr/>
          </p:nvCxnSpPr>
          <p:spPr>
            <a:xfrm flipH="1" rot="10800000">
              <a:off x="3993480" y="16988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53" name="Google Shape;1553;p63"/>
            <p:cNvCxnSpPr/>
            <p:nvPr/>
          </p:nvCxnSpPr>
          <p:spPr>
            <a:xfrm flipH="1" rot="10800000">
              <a:off x="3993480" y="165852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54" name="Google Shape;1554;p63"/>
            <p:cNvCxnSpPr/>
            <p:nvPr/>
          </p:nvCxnSpPr>
          <p:spPr>
            <a:xfrm flipH="1" rot="10800000">
              <a:off x="3993480" y="161856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55" name="Google Shape;1555;p63"/>
            <p:cNvCxnSpPr/>
            <p:nvPr/>
          </p:nvCxnSpPr>
          <p:spPr>
            <a:xfrm flipH="1" rot="10800000">
              <a:off x="3993480" y="1578240"/>
              <a:ext cx="347040" cy="200520"/>
            </a:xfrm>
            <a:prstGeom prst="straightConnector1">
              <a:avLst/>
            </a:prstGeom>
            <a:noFill/>
            <a:ln cap="flat" cmpd="sng" w="14400">
              <a:solidFill>
                <a:srgbClr val="FFFFFF"/>
              </a:solidFill>
              <a:prstDash val="solid"/>
              <a:round/>
              <a:headEnd len="sm" w="sm" type="none"/>
              <a:tailEnd len="sm" w="sm" type="none"/>
            </a:ln>
          </p:spPr>
        </p:cxnSp>
        <p:cxnSp>
          <p:nvCxnSpPr>
            <p:cNvPr id="1556" name="Google Shape;1556;p63"/>
            <p:cNvCxnSpPr/>
            <p:nvPr/>
          </p:nvCxnSpPr>
          <p:spPr>
            <a:xfrm rot="10800000">
              <a:off x="4028040" y="171828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57" name="Google Shape;1557;p63"/>
            <p:cNvCxnSpPr/>
            <p:nvPr/>
          </p:nvCxnSpPr>
          <p:spPr>
            <a:xfrm rot="10800000">
              <a:off x="4062600" y="169884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58" name="Google Shape;1558;p63"/>
            <p:cNvCxnSpPr/>
            <p:nvPr/>
          </p:nvCxnSpPr>
          <p:spPr>
            <a:xfrm rot="10800000">
              <a:off x="4097520" y="167868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59" name="Google Shape;1559;p63"/>
            <p:cNvCxnSpPr/>
            <p:nvPr/>
          </p:nvCxnSpPr>
          <p:spPr>
            <a:xfrm rot="10800000">
              <a:off x="4132080" y="165852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0" name="Google Shape;1560;p63"/>
            <p:cNvCxnSpPr/>
            <p:nvPr/>
          </p:nvCxnSpPr>
          <p:spPr>
            <a:xfrm rot="10800000">
              <a:off x="4166640" y="163872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1" name="Google Shape;1561;p63"/>
            <p:cNvCxnSpPr/>
            <p:nvPr/>
          </p:nvCxnSpPr>
          <p:spPr>
            <a:xfrm rot="10800000">
              <a:off x="4201560" y="161856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2" name="Google Shape;1562;p63"/>
            <p:cNvCxnSpPr/>
            <p:nvPr/>
          </p:nvCxnSpPr>
          <p:spPr>
            <a:xfrm rot="10800000">
              <a:off x="4236120" y="159840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3" name="Google Shape;1563;p63"/>
            <p:cNvCxnSpPr/>
            <p:nvPr/>
          </p:nvCxnSpPr>
          <p:spPr>
            <a:xfrm rot="10800000">
              <a:off x="4271040" y="157824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4" name="Google Shape;1564;p63"/>
            <p:cNvCxnSpPr/>
            <p:nvPr/>
          </p:nvCxnSpPr>
          <p:spPr>
            <a:xfrm rot="10800000">
              <a:off x="4305240" y="155844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5" name="Google Shape;1565;p63"/>
            <p:cNvCxnSpPr/>
            <p:nvPr/>
          </p:nvCxnSpPr>
          <p:spPr>
            <a:xfrm rot="10800000">
              <a:off x="4374720" y="155844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6" name="Google Shape;1566;p63"/>
            <p:cNvCxnSpPr/>
            <p:nvPr/>
          </p:nvCxnSpPr>
          <p:spPr>
            <a:xfrm rot="10800000">
              <a:off x="4409640" y="157824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7" name="Google Shape;1567;p63"/>
            <p:cNvCxnSpPr/>
            <p:nvPr/>
          </p:nvCxnSpPr>
          <p:spPr>
            <a:xfrm rot="10800000">
              <a:off x="4444560" y="159840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8" name="Google Shape;1568;p63"/>
            <p:cNvCxnSpPr/>
            <p:nvPr/>
          </p:nvCxnSpPr>
          <p:spPr>
            <a:xfrm rot="10800000">
              <a:off x="4478760" y="161856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69" name="Google Shape;1569;p63"/>
            <p:cNvCxnSpPr/>
            <p:nvPr/>
          </p:nvCxnSpPr>
          <p:spPr>
            <a:xfrm rot="10800000">
              <a:off x="4513680" y="163872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70" name="Google Shape;1570;p63"/>
            <p:cNvCxnSpPr/>
            <p:nvPr/>
          </p:nvCxnSpPr>
          <p:spPr>
            <a:xfrm rot="10800000">
              <a:off x="4548240" y="165852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71" name="Google Shape;1571;p63"/>
            <p:cNvCxnSpPr/>
            <p:nvPr/>
          </p:nvCxnSpPr>
          <p:spPr>
            <a:xfrm rot="10800000">
              <a:off x="4583160" y="167868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72" name="Google Shape;1572;p63"/>
            <p:cNvCxnSpPr/>
            <p:nvPr/>
          </p:nvCxnSpPr>
          <p:spPr>
            <a:xfrm rot="10800000">
              <a:off x="4617360" y="1698840"/>
              <a:ext cx="0" cy="401040"/>
            </a:xfrm>
            <a:prstGeom prst="straightConnector1">
              <a:avLst/>
            </a:prstGeom>
            <a:noFill/>
            <a:ln cap="flat" cmpd="sng" w="14400">
              <a:solidFill>
                <a:srgbClr val="FFFFFF"/>
              </a:solidFill>
              <a:prstDash val="solid"/>
              <a:round/>
              <a:headEnd len="sm" w="sm" type="none"/>
              <a:tailEnd len="sm" w="sm" type="none"/>
            </a:ln>
          </p:spPr>
        </p:cxnSp>
        <p:cxnSp>
          <p:nvCxnSpPr>
            <p:cNvPr id="1573" name="Google Shape;1573;p63"/>
            <p:cNvCxnSpPr/>
            <p:nvPr/>
          </p:nvCxnSpPr>
          <p:spPr>
            <a:xfrm rot="10800000">
              <a:off x="4652280" y="1718280"/>
              <a:ext cx="0" cy="401040"/>
            </a:xfrm>
            <a:prstGeom prst="straightConnector1">
              <a:avLst/>
            </a:prstGeom>
            <a:noFill/>
            <a:ln cap="flat" cmpd="sng" w="14400">
              <a:solidFill>
                <a:srgbClr val="FFFFFF"/>
              </a:solidFill>
              <a:prstDash val="solid"/>
              <a:round/>
              <a:headEnd len="sm" w="sm" type="none"/>
              <a:tailEnd len="sm" w="sm" type="none"/>
            </a:ln>
          </p:spPr>
        </p:cxnSp>
        <p:sp>
          <p:nvSpPr>
            <p:cNvPr id="1574" name="Google Shape;1574;p63"/>
            <p:cNvSpPr/>
            <p:nvPr/>
          </p:nvSpPr>
          <p:spPr>
            <a:xfrm>
              <a:off x="3993480" y="1538280"/>
              <a:ext cx="693360" cy="801720"/>
            </a:xfrm>
            <a:custGeom>
              <a:rect b="b" l="l" r="r" t="t"/>
              <a:pathLst>
                <a:path extrusionOk="0" h="2227" w="1926">
                  <a:moveTo>
                    <a:pt x="0" y="1671"/>
                  </a:moveTo>
                  <a:lnTo>
                    <a:pt x="0" y="557"/>
                  </a:lnTo>
                  <a:lnTo>
                    <a:pt x="964" y="0"/>
                  </a:lnTo>
                  <a:lnTo>
                    <a:pt x="1926" y="557"/>
                  </a:lnTo>
                  <a:lnTo>
                    <a:pt x="1926" y="1671"/>
                  </a:lnTo>
                  <a:lnTo>
                    <a:pt x="964" y="2227"/>
                  </a:lnTo>
                  <a:lnTo>
                    <a:pt x="0" y="1671"/>
                  </a:lnTo>
                  <a:close/>
                </a:path>
              </a:pathLst>
            </a:custGeom>
            <a:noFill/>
            <a:ln cap="flat" cmpd="sng" w="14400">
              <a:solidFill>
                <a:srgbClr val="000000"/>
              </a:solidFill>
              <a:prstDash val="solid"/>
              <a:round/>
              <a:headEnd len="sm" w="sm" type="none"/>
              <a:tailEnd len="sm" w="sm" type="none"/>
            </a:ln>
          </p:spPr>
        </p:sp>
        <p:cxnSp>
          <p:nvCxnSpPr>
            <p:cNvPr id="1575" name="Google Shape;1575;p63"/>
            <p:cNvCxnSpPr/>
            <p:nvPr/>
          </p:nvCxnSpPr>
          <p:spPr>
            <a:xfrm>
              <a:off x="4340160" y="1899000"/>
              <a:ext cx="347040" cy="200520"/>
            </a:xfrm>
            <a:prstGeom prst="straightConnector1">
              <a:avLst/>
            </a:prstGeom>
            <a:noFill/>
            <a:ln cap="flat" cmpd="sng" w="14400">
              <a:solidFill>
                <a:srgbClr val="FFFFFF"/>
              </a:solidFill>
              <a:prstDash val="solid"/>
              <a:round/>
              <a:headEnd len="sm" w="sm" type="none"/>
              <a:tailEnd len="sm" w="sm" type="none"/>
            </a:ln>
          </p:spPr>
        </p:cxnSp>
        <p:grpSp>
          <p:nvGrpSpPr>
            <p:cNvPr id="1576" name="Google Shape;1576;p63"/>
            <p:cNvGrpSpPr/>
            <p:nvPr/>
          </p:nvGrpSpPr>
          <p:grpSpPr>
            <a:xfrm>
              <a:off x="4340160" y="1938960"/>
              <a:ext cx="416520" cy="240840"/>
              <a:chOff x="4340160" y="1938960"/>
              <a:chExt cx="416520" cy="240840"/>
            </a:xfrm>
          </p:grpSpPr>
          <p:cxnSp>
            <p:nvCxnSpPr>
              <p:cNvPr id="1577" name="Google Shape;1577;p63"/>
              <p:cNvCxnSpPr/>
              <p:nvPr/>
            </p:nvCxnSpPr>
            <p:spPr>
              <a:xfrm>
                <a:off x="4340160" y="1938960"/>
                <a:ext cx="416160" cy="240840"/>
              </a:xfrm>
              <a:prstGeom prst="straightConnector1">
                <a:avLst/>
              </a:prstGeom>
              <a:noFill/>
              <a:ln cap="flat" cmpd="sng" w="14400">
                <a:solidFill>
                  <a:srgbClr val="FF0000"/>
                </a:solidFill>
                <a:prstDash val="solid"/>
                <a:round/>
                <a:headEnd len="sm" w="sm" type="none"/>
                <a:tailEnd len="sm" w="sm" type="none"/>
              </a:ln>
            </p:spPr>
          </p:cxnSp>
          <p:sp>
            <p:nvSpPr>
              <p:cNvPr id="1578" name="Google Shape;1578;p63"/>
              <p:cNvSpPr/>
              <p:nvPr/>
            </p:nvSpPr>
            <p:spPr>
              <a:xfrm>
                <a:off x="4687200" y="2119680"/>
                <a:ext cx="69480" cy="60120"/>
              </a:xfrm>
              <a:custGeom>
                <a:rect b="b" l="l" r="r" t="t"/>
                <a:pathLst>
                  <a:path extrusionOk="0" h="167" w="193">
                    <a:moveTo>
                      <a:pt x="0" y="167"/>
                    </a:moveTo>
                    <a:lnTo>
                      <a:pt x="97" y="111"/>
                    </a:lnTo>
                    <a:lnTo>
                      <a:pt x="97" y="0"/>
                    </a:lnTo>
                    <a:lnTo>
                      <a:pt x="193" y="167"/>
                    </a:lnTo>
                    <a:lnTo>
                      <a:pt x="0" y="167"/>
                    </a:lnTo>
                    <a:close/>
                  </a:path>
                </a:pathLst>
              </a:custGeom>
              <a:solidFill>
                <a:srgbClr val="FF0000"/>
              </a:solidFill>
              <a:ln cap="flat" cmpd="sng" w="14400">
                <a:solidFill>
                  <a:srgbClr val="FF0000"/>
                </a:solidFill>
                <a:prstDash val="solid"/>
                <a:round/>
                <a:headEnd len="sm" w="sm" type="none"/>
                <a:tailEnd len="sm" w="sm" type="none"/>
              </a:ln>
            </p:spPr>
          </p:sp>
        </p:grpSp>
        <p:grpSp>
          <p:nvGrpSpPr>
            <p:cNvPr id="1579" name="Google Shape;1579;p63"/>
            <p:cNvGrpSpPr/>
            <p:nvPr/>
          </p:nvGrpSpPr>
          <p:grpSpPr>
            <a:xfrm>
              <a:off x="4305240" y="1458000"/>
              <a:ext cx="69480" cy="480960"/>
              <a:chOff x="4305240" y="1458000"/>
              <a:chExt cx="69480" cy="480960"/>
            </a:xfrm>
          </p:grpSpPr>
          <p:cxnSp>
            <p:nvCxnSpPr>
              <p:cNvPr id="1580" name="Google Shape;1580;p63"/>
              <p:cNvCxnSpPr/>
              <p:nvPr/>
            </p:nvCxnSpPr>
            <p:spPr>
              <a:xfrm>
                <a:off x="4340160" y="1458000"/>
                <a:ext cx="0" cy="480960"/>
              </a:xfrm>
              <a:prstGeom prst="straightConnector1">
                <a:avLst/>
              </a:prstGeom>
              <a:noFill/>
              <a:ln cap="flat" cmpd="sng" w="14400">
                <a:solidFill>
                  <a:srgbClr val="0000FF"/>
                </a:solidFill>
                <a:prstDash val="solid"/>
                <a:round/>
                <a:headEnd len="sm" w="sm" type="none"/>
                <a:tailEnd len="sm" w="sm" type="none"/>
              </a:ln>
            </p:spPr>
          </p:cxnSp>
          <p:sp>
            <p:nvSpPr>
              <p:cNvPr id="1581" name="Google Shape;1581;p63"/>
              <p:cNvSpPr/>
              <p:nvPr/>
            </p:nvSpPr>
            <p:spPr>
              <a:xfrm>
                <a:off x="4305240" y="1458000"/>
                <a:ext cx="69480" cy="60120"/>
              </a:xfrm>
              <a:custGeom>
                <a:rect b="b" l="l" r="r" t="t"/>
                <a:pathLst>
                  <a:path extrusionOk="0" h="167" w="193">
                    <a:moveTo>
                      <a:pt x="97" y="111"/>
                    </a:moveTo>
                    <a:lnTo>
                      <a:pt x="0" y="167"/>
                    </a:lnTo>
                    <a:lnTo>
                      <a:pt x="97" y="0"/>
                    </a:lnTo>
                    <a:lnTo>
                      <a:pt x="193" y="167"/>
                    </a:lnTo>
                    <a:lnTo>
                      <a:pt x="97" y="111"/>
                    </a:lnTo>
                    <a:close/>
                  </a:path>
                </a:pathLst>
              </a:custGeom>
              <a:solidFill>
                <a:srgbClr val="0000FF"/>
              </a:solidFill>
              <a:ln cap="flat" cmpd="sng" w="14400">
                <a:solidFill>
                  <a:srgbClr val="0000FF"/>
                </a:solidFill>
                <a:prstDash val="solid"/>
                <a:round/>
                <a:headEnd len="sm" w="sm" type="none"/>
                <a:tailEnd len="sm" w="sm" type="none"/>
              </a:ln>
            </p:spPr>
          </p:sp>
        </p:grpSp>
        <p:grpSp>
          <p:nvGrpSpPr>
            <p:cNvPr id="1582" name="Google Shape;1582;p63"/>
            <p:cNvGrpSpPr/>
            <p:nvPr/>
          </p:nvGrpSpPr>
          <p:grpSpPr>
            <a:xfrm>
              <a:off x="3924000" y="1938960"/>
              <a:ext cx="416160" cy="240840"/>
              <a:chOff x="3924000" y="1938960"/>
              <a:chExt cx="416160" cy="240840"/>
            </a:xfrm>
          </p:grpSpPr>
          <p:cxnSp>
            <p:nvCxnSpPr>
              <p:cNvPr id="1583" name="Google Shape;1583;p63"/>
              <p:cNvCxnSpPr/>
              <p:nvPr/>
            </p:nvCxnSpPr>
            <p:spPr>
              <a:xfrm flipH="1">
                <a:off x="3924000" y="1938960"/>
                <a:ext cx="416160" cy="240840"/>
              </a:xfrm>
              <a:prstGeom prst="straightConnector1">
                <a:avLst/>
              </a:prstGeom>
              <a:noFill/>
              <a:ln cap="flat" cmpd="sng" w="14400">
                <a:solidFill>
                  <a:srgbClr val="008000"/>
                </a:solidFill>
                <a:prstDash val="solid"/>
                <a:round/>
                <a:headEnd len="sm" w="sm" type="none"/>
                <a:tailEnd len="sm" w="sm" type="none"/>
              </a:ln>
            </p:spPr>
          </p:cxnSp>
          <p:sp>
            <p:nvSpPr>
              <p:cNvPr id="1584" name="Google Shape;1584;p63"/>
              <p:cNvSpPr/>
              <p:nvPr/>
            </p:nvSpPr>
            <p:spPr>
              <a:xfrm>
                <a:off x="3924000" y="2119680"/>
                <a:ext cx="69480" cy="60120"/>
              </a:xfrm>
              <a:custGeom>
                <a:rect b="b" l="l" r="r" t="t"/>
                <a:pathLst>
                  <a:path extrusionOk="0" h="167" w="193">
                    <a:moveTo>
                      <a:pt x="0" y="167"/>
                    </a:moveTo>
                    <a:lnTo>
                      <a:pt x="97" y="0"/>
                    </a:lnTo>
                    <a:lnTo>
                      <a:pt x="97" y="111"/>
                    </a:lnTo>
                    <a:lnTo>
                      <a:pt x="193" y="167"/>
                    </a:lnTo>
                    <a:lnTo>
                      <a:pt x="0" y="167"/>
                    </a:lnTo>
                    <a:close/>
                  </a:path>
                </a:pathLst>
              </a:custGeom>
              <a:solidFill>
                <a:srgbClr val="008000"/>
              </a:solidFill>
              <a:ln cap="flat" cmpd="sng" w="14400">
                <a:solidFill>
                  <a:srgbClr val="008000"/>
                </a:solidFill>
                <a:prstDash val="solid"/>
                <a:round/>
                <a:headEnd len="sm" w="sm" type="none"/>
                <a:tailEnd len="sm" w="sm" type="none"/>
              </a:ln>
            </p:spPr>
          </p:sp>
        </p:grpSp>
        <p:sp>
          <p:nvSpPr>
            <p:cNvPr id="1585" name="Google Shape;1585;p63"/>
            <p:cNvSpPr/>
            <p:nvPr/>
          </p:nvSpPr>
          <p:spPr>
            <a:xfrm>
              <a:off x="4166640" y="1718280"/>
              <a:ext cx="347040" cy="480960"/>
            </a:xfrm>
            <a:prstGeom prst="can">
              <a:avLst>
                <a:gd fmla="val 37731" name="adj"/>
              </a:avLst>
            </a:prstGeom>
            <a:gradFill>
              <a:gsLst>
                <a:gs pos="0">
                  <a:srgbClr val="FBC98E"/>
                </a:gs>
                <a:gs pos="50000">
                  <a:srgbClr val="FEF4E8"/>
                </a:gs>
                <a:gs pos="100000">
                  <a:srgbClr val="FBC98E"/>
                </a:gs>
              </a:gsLst>
              <a:lin ang="16200000" scaled="0"/>
            </a:gradFill>
            <a:ln cap="flat" cmpd="sng" w="14400">
              <a:solidFill>
                <a:srgbClr val="80808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6" name="Google Shape;1586;p63"/>
          <p:cNvSpPr txBox="1"/>
          <p:nvPr/>
        </p:nvSpPr>
        <p:spPr>
          <a:xfrm>
            <a:off x="1152000" y="1093320"/>
            <a:ext cx="1080000" cy="34632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lang="en-GB" sz="1800" strike="noStrike">
                <a:latin typeface="Arial"/>
                <a:ea typeface="Arial"/>
                <a:cs typeface="Arial"/>
                <a:sym typeface="Arial"/>
              </a:rPr>
              <a:t>Collector</a:t>
            </a:r>
            <a:endParaRPr b="0" sz="1800" strike="noStrike">
              <a:latin typeface="Arial"/>
              <a:ea typeface="Arial"/>
              <a:cs typeface="Arial"/>
              <a:sym typeface="Arial"/>
            </a:endParaRPr>
          </a:p>
        </p:txBody>
      </p:sp>
      <p:sp>
        <p:nvSpPr>
          <p:cNvPr id="1587" name="Google Shape;1587;p63"/>
          <p:cNvSpPr/>
          <p:nvPr/>
        </p:nvSpPr>
        <p:spPr>
          <a:xfrm>
            <a:off x="1152000" y="2440800"/>
            <a:ext cx="360000" cy="1462320"/>
          </a:xfrm>
          <a:custGeom>
            <a:rect b="b" l="l" r="r" t="t"/>
            <a:pathLst>
              <a:path extrusionOk="0" fill="none" h="4062" w="1000">
                <a:moveTo>
                  <a:pt x="0" y="4062"/>
                </a:moveTo>
                <a:lnTo>
                  <a:pt x="1000" y="0"/>
                </a:lnTo>
              </a:path>
            </a:pathLst>
          </a:custGeom>
          <a:noFill/>
          <a:ln cap="flat" cmpd="sng" w="19075">
            <a:solidFill>
              <a:srgbClr val="000000"/>
            </a:solidFill>
            <a:prstDash val="dash"/>
            <a:round/>
            <a:headEnd len="sm" w="sm" type="none"/>
            <a:tailEnd len="med" w="med" type="triangle"/>
          </a:ln>
        </p:spPr>
      </p:sp>
      <p:sp>
        <p:nvSpPr>
          <p:cNvPr id="1588" name="Google Shape;1588;p63"/>
          <p:cNvSpPr/>
          <p:nvPr/>
        </p:nvSpPr>
        <p:spPr>
          <a:xfrm>
            <a:off x="1692360" y="2520000"/>
            <a:ext cx="0" cy="1715400"/>
          </a:xfrm>
          <a:custGeom>
            <a:rect b="b" l="l" r="r" t="t"/>
            <a:pathLst>
              <a:path extrusionOk="0" fill="none" h="4765" w="120000">
                <a:moveTo>
                  <a:pt x="0" y="4765"/>
                </a:moveTo>
                <a:lnTo>
                  <a:pt x="0" y="0"/>
                </a:lnTo>
              </a:path>
            </a:pathLst>
          </a:custGeom>
          <a:noFill/>
          <a:ln cap="flat" cmpd="sng" w="19075">
            <a:solidFill>
              <a:srgbClr val="000000"/>
            </a:solidFill>
            <a:prstDash val="dash"/>
            <a:round/>
            <a:headEnd len="sm" w="sm" type="none"/>
            <a:tailEnd len="med" w="med" type="triangle"/>
          </a:ln>
        </p:spPr>
      </p:sp>
      <p:sp>
        <p:nvSpPr>
          <p:cNvPr id="1589" name="Google Shape;1589;p63"/>
          <p:cNvSpPr/>
          <p:nvPr/>
        </p:nvSpPr>
        <p:spPr>
          <a:xfrm>
            <a:off x="1908360" y="2448360"/>
            <a:ext cx="251640" cy="1473840"/>
          </a:xfrm>
          <a:custGeom>
            <a:rect b="b" l="l" r="r" t="t"/>
            <a:pathLst>
              <a:path extrusionOk="0" fill="none" h="4094" w="699">
                <a:moveTo>
                  <a:pt x="699" y="4094"/>
                </a:moveTo>
                <a:lnTo>
                  <a:pt x="0" y="0"/>
                </a:lnTo>
              </a:path>
            </a:pathLst>
          </a:custGeom>
          <a:noFill/>
          <a:ln cap="flat" cmpd="sng" w="19075">
            <a:solidFill>
              <a:srgbClr val="000000"/>
            </a:solidFill>
            <a:prstDash val="dash"/>
            <a:round/>
            <a:headEnd len="sm" w="sm" type="none"/>
            <a:tailEnd len="med" w="med" type="triangle"/>
          </a:ln>
        </p:spPr>
      </p:sp>
      <p:sp>
        <p:nvSpPr>
          <p:cNvPr id="1590" name="Google Shape;1590;p63"/>
          <p:cNvSpPr txBox="1"/>
          <p:nvPr/>
        </p:nvSpPr>
        <p:spPr>
          <a:xfrm>
            <a:off x="1061280" y="3564000"/>
            <a:ext cx="1260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lang="en-GB" sz="1800" strike="noStrike">
                <a:highlight>
                  <a:srgbClr val="FFFFFF"/>
                </a:highlight>
                <a:latin typeface="Arial"/>
                <a:ea typeface="Arial"/>
                <a:cs typeface="Arial"/>
                <a:sym typeface="Arial"/>
              </a:rPr>
              <a:t>Reports</a:t>
            </a:r>
            <a:endParaRPr b="0" sz="1800" strike="noStrike">
              <a:latin typeface="Arial"/>
              <a:ea typeface="Arial"/>
              <a:cs typeface="Arial"/>
              <a:sym typeface="Arial"/>
            </a:endParaRPr>
          </a:p>
        </p:txBody>
      </p:sp>
      <p:sp>
        <p:nvSpPr>
          <p:cNvPr id="1591" name="Google Shape;1591;p63"/>
          <p:cNvSpPr txBox="1"/>
          <p:nvPr/>
        </p:nvSpPr>
        <p:spPr>
          <a:xfrm>
            <a:off x="3780000" y="1079640"/>
            <a:ext cx="1080000" cy="34632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lang="en-GB" sz="1800" strike="noStrike">
                <a:latin typeface="Arial"/>
                <a:ea typeface="Arial"/>
                <a:cs typeface="Arial"/>
                <a:sym typeface="Arial"/>
              </a:rPr>
              <a:t>Analysis</a:t>
            </a:r>
            <a:endParaRPr b="0" sz="1800" strike="noStrike">
              <a:latin typeface="Arial"/>
              <a:ea typeface="Arial"/>
              <a:cs typeface="Arial"/>
              <a:sym typeface="Arial"/>
            </a:endParaRPr>
          </a:p>
        </p:txBody>
      </p:sp>
      <p:sp>
        <p:nvSpPr>
          <p:cNvPr id="1592" name="Google Shape;1592;p63"/>
          <p:cNvSpPr/>
          <p:nvPr/>
        </p:nvSpPr>
        <p:spPr>
          <a:xfrm>
            <a:off x="2664000" y="1800000"/>
            <a:ext cx="1260000" cy="0"/>
          </a:xfrm>
          <a:custGeom>
            <a:rect b="b" l="l" r="r" t="t"/>
            <a:pathLst>
              <a:path extrusionOk="0" fill="none" h="120000" w="3500">
                <a:moveTo>
                  <a:pt x="0" y="0"/>
                </a:moveTo>
                <a:lnTo>
                  <a:pt x="3500" y="0"/>
                </a:lnTo>
              </a:path>
            </a:pathLst>
          </a:custGeom>
          <a:noFill/>
          <a:ln cap="flat" cmpd="sng" w="19075">
            <a:solidFill>
              <a:srgbClr val="000000"/>
            </a:solidFill>
            <a:prstDash val="dot"/>
            <a:round/>
            <a:headEnd len="sm" w="sm" type="none"/>
            <a:tailEnd len="med" w="med" type="triangle"/>
          </a:ln>
        </p:spPr>
      </p:sp>
      <p:sp>
        <p:nvSpPr>
          <p:cNvPr id="1593" name="Google Shape;1593;p63"/>
          <p:cNvSpPr txBox="1"/>
          <p:nvPr/>
        </p:nvSpPr>
        <p:spPr>
          <a:xfrm>
            <a:off x="2664000" y="1439640"/>
            <a:ext cx="1260000" cy="36000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lang="en-GB" sz="1800" strike="noStrike">
                <a:latin typeface="Arial"/>
                <a:ea typeface="Arial"/>
                <a:cs typeface="Arial"/>
                <a:sym typeface="Arial"/>
              </a:rPr>
              <a:t>Querying</a:t>
            </a:r>
            <a:endParaRPr b="0" sz="1800" strike="noStrike">
              <a:latin typeface="Arial"/>
              <a:ea typeface="Arial"/>
              <a:cs typeface="Arial"/>
              <a:sym typeface="Arial"/>
            </a:endParaRPr>
          </a:p>
        </p:txBody>
      </p:sp>
      <p:sp>
        <p:nvSpPr>
          <p:cNvPr id="1594" name="Google Shape;1594;p63"/>
          <p:cNvSpPr txBox="1"/>
          <p:nvPr>
            <p:ph idx="1" type="body"/>
          </p:nvPr>
        </p:nvSpPr>
        <p:spPr>
          <a:xfrm>
            <a:off x="4910400" y="1259640"/>
            <a:ext cx="4809960" cy="3780000"/>
          </a:xfrm>
          <a:prstGeom prst="rect">
            <a:avLst/>
          </a:prstGeom>
          <a:noFill/>
          <a:ln>
            <a:noFill/>
          </a:ln>
        </p:spPr>
        <p:txBody>
          <a:bodyPr anchorCtr="0" anchor="t" bIns="0" lIns="0" spcFirstLastPara="1" rIns="0" wrap="square" tIns="0">
            <a:normAutofit fontScale="86000"/>
          </a:bodyPr>
          <a:lstStyle/>
          <a:p>
            <a:pPr indent="-324000" lvl="0" marL="432000" marR="0" rtl="0" algn="l">
              <a:spcBef>
                <a:spcPts val="0"/>
              </a:spcBef>
              <a:spcAft>
                <a:spcPts val="0"/>
              </a:spcAft>
              <a:buClr>
                <a:srgbClr val="000000"/>
              </a:buClr>
              <a:buSzPct val="45000"/>
              <a:buFont typeface="Noto Sans Symbols"/>
              <a:buChar char="●"/>
            </a:pPr>
            <a:r>
              <a:rPr b="1" i="0" lang="en-GB" sz="2400" u="none" cap="none" strike="noStrike">
                <a:latin typeface="Arial"/>
                <a:ea typeface="Arial"/>
                <a:cs typeface="Arial"/>
                <a:sym typeface="Arial"/>
              </a:rPr>
              <a:t>A new telemetry ingestion flow</a:t>
            </a:r>
            <a:endParaRPr b="0" i="0" sz="2400" u="none" cap="none" strike="noStrike">
              <a:latin typeface="Arial"/>
              <a:ea typeface="Arial"/>
              <a:cs typeface="Arial"/>
              <a:sym typeface="Arial"/>
            </a:endParaRPr>
          </a:p>
          <a:p>
            <a:pPr indent="-324000" lvl="1" marL="864000" marR="0" rtl="0" algn="l">
              <a:spcBef>
                <a:spcPts val="1131"/>
              </a:spcBef>
              <a:spcAft>
                <a:spcPts val="0"/>
              </a:spcAft>
              <a:buClr>
                <a:srgbClr val="000000"/>
              </a:buClr>
              <a:buSzPct val="75000"/>
              <a:buFont typeface="Noto Sans Symbols"/>
              <a:buChar char="−"/>
            </a:pPr>
            <a:r>
              <a:rPr b="0" i="0" lang="en-GB" sz="2400" u="none" cap="none" strike="noStrike">
                <a:latin typeface="Arial"/>
                <a:ea typeface="Arial"/>
                <a:cs typeface="Arial"/>
                <a:sym typeface="Arial"/>
              </a:rPr>
              <a:t>Data-plane speeds</a:t>
            </a:r>
            <a:endParaRPr b="0" i="0" sz="2400" u="none" cap="none" strike="noStrike">
              <a:latin typeface="Arial"/>
              <a:ea typeface="Arial"/>
              <a:cs typeface="Arial"/>
              <a:sym typeface="Arial"/>
            </a:endParaRPr>
          </a:p>
          <a:p>
            <a:pPr indent="-324000" lvl="1" marL="864000" marR="0" rtl="0" algn="l">
              <a:spcBef>
                <a:spcPts val="1131"/>
              </a:spcBef>
              <a:spcAft>
                <a:spcPts val="0"/>
              </a:spcAft>
              <a:buClr>
                <a:srgbClr val="000000"/>
              </a:buClr>
              <a:buSzPct val="75000"/>
              <a:buFont typeface="Noto Sans Symbols"/>
              <a:buChar char="−"/>
            </a:pPr>
            <a:r>
              <a:rPr b="0" i="0" lang="en-GB" sz="2400" u="none" cap="none" strike="noStrike">
                <a:latin typeface="Arial"/>
                <a:ea typeface="Arial"/>
                <a:cs typeface="Arial"/>
                <a:sym typeface="Arial"/>
              </a:rPr>
              <a:t>Easily queryable for analysis</a:t>
            </a:r>
            <a:endParaRPr b="0" i="0" sz="2400" u="none" cap="none" strike="noStrike">
              <a:latin typeface="Arial"/>
              <a:ea typeface="Arial"/>
              <a:cs typeface="Arial"/>
              <a:sym typeface="Arial"/>
            </a:endParaRPr>
          </a:p>
          <a:p>
            <a:pPr indent="-324000" lvl="0" marL="432000" marR="0" rtl="0" algn="l">
              <a:spcBef>
                <a:spcPts val="1414"/>
              </a:spcBef>
              <a:spcAft>
                <a:spcPts val="0"/>
              </a:spcAft>
              <a:buClr>
                <a:srgbClr val="000000"/>
              </a:buClr>
              <a:buSzPct val="45000"/>
              <a:buFont typeface="Noto Sans Symbols"/>
              <a:buChar char="●"/>
            </a:pPr>
            <a:r>
              <a:rPr b="1" i="0" lang="en-GB" sz="2400" u="none" cap="none" strike="noStrike">
                <a:latin typeface="Arial"/>
                <a:ea typeface="Arial"/>
                <a:cs typeface="Arial"/>
                <a:sym typeface="Arial"/>
              </a:rPr>
              <a:t>Four design goals</a:t>
            </a:r>
            <a:endParaRPr b="0" i="0" sz="2400" u="none" cap="none" strike="noStrike">
              <a:latin typeface="Arial"/>
              <a:ea typeface="Arial"/>
              <a:cs typeface="Arial"/>
              <a:sym typeface="Arial"/>
            </a:endParaRPr>
          </a:p>
          <a:p>
            <a:pPr indent="-324000" lvl="1" marL="864000" marR="0" rtl="0" algn="l">
              <a:spcBef>
                <a:spcPts val="1131"/>
              </a:spcBef>
              <a:spcAft>
                <a:spcPts val="0"/>
              </a:spcAft>
              <a:buClr>
                <a:srgbClr val="000000"/>
              </a:buClr>
              <a:buSzPct val="100000"/>
              <a:buFont typeface="Noto Sans Symbols"/>
              <a:buAutoNum type="arabicParenR"/>
            </a:pPr>
            <a:r>
              <a:rPr b="0" i="0" lang="en-GB" sz="2400" u="none" cap="none" strike="noStrike">
                <a:latin typeface="Arial"/>
                <a:ea typeface="Arial"/>
                <a:cs typeface="Arial"/>
                <a:sym typeface="Arial"/>
              </a:rPr>
              <a:t>Low CPU costs</a:t>
            </a:r>
            <a:endParaRPr b="0" i="0" sz="2400" u="none" cap="none" strike="noStrike">
              <a:latin typeface="Arial"/>
              <a:ea typeface="Arial"/>
              <a:cs typeface="Arial"/>
              <a:sym typeface="Arial"/>
            </a:endParaRPr>
          </a:p>
          <a:p>
            <a:pPr indent="-324000" lvl="1" marL="864000" marR="0" rtl="0" algn="l">
              <a:spcBef>
                <a:spcPts val="1131"/>
              </a:spcBef>
              <a:spcAft>
                <a:spcPts val="0"/>
              </a:spcAft>
              <a:buClr>
                <a:srgbClr val="000000"/>
              </a:buClr>
              <a:buSzPct val="100000"/>
              <a:buFont typeface="Noto Sans Symbols"/>
              <a:buAutoNum type="arabicParenR"/>
            </a:pPr>
            <a:r>
              <a:rPr b="0" i="0" lang="en-GB" sz="2400" u="none" cap="none" strike="noStrike">
                <a:latin typeface="Arial"/>
                <a:ea typeface="Arial"/>
                <a:cs typeface="Arial"/>
                <a:sym typeface="Arial"/>
              </a:rPr>
              <a:t>Few memory accesses</a:t>
            </a:r>
            <a:endParaRPr b="0" i="0" sz="2400" u="none" cap="none" strike="noStrike">
              <a:latin typeface="Arial"/>
              <a:ea typeface="Arial"/>
              <a:cs typeface="Arial"/>
              <a:sym typeface="Arial"/>
            </a:endParaRPr>
          </a:p>
          <a:p>
            <a:pPr indent="-324000" lvl="1" marL="864000" marR="0" rtl="0" algn="l">
              <a:spcBef>
                <a:spcPts val="1131"/>
              </a:spcBef>
              <a:spcAft>
                <a:spcPts val="0"/>
              </a:spcAft>
              <a:buClr>
                <a:srgbClr val="000000"/>
              </a:buClr>
              <a:buSzPct val="100000"/>
              <a:buFont typeface="Noto Sans Symbols"/>
              <a:buAutoNum type="arabicParenR"/>
            </a:pPr>
            <a:r>
              <a:rPr b="0" i="0" lang="en-GB" sz="2400" u="none" cap="none" strike="noStrike">
                <a:latin typeface="Arial"/>
                <a:ea typeface="Arial"/>
                <a:cs typeface="Arial"/>
                <a:sym typeface="Arial"/>
              </a:rPr>
              <a:t>Broad compatibility with telemetry systems</a:t>
            </a:r>
            <a:endParaRPr b="0" i="0" sz="2400" u="none" cap="none" strike="noStrike">
              <a:latin typeface="Arial"/>
              <a:ea typeface="Arial"/>
              <a:cs typeface="Arial"/>
              <a:sym typeface="Arial"/>
            </a:endParaRPr>
          </a:p>
          <a:p>
            <a:pPr indent="-324000" lvl="1" marL="864000" marR="0" rtl="0" algn="l">
              <a:spcBef>
                <a:spcPts val="1131"/>
              </a:spcBef>
              <a:spcAft>
                <a:spcPts val="0"/>
              </a:spcAft>
              <a:buClr>
                <a:srgbClr val="000000"/>
              </a:buClr>
              <a:buSzPct val="100000"/>
              <a:buFont typeface="Noto Sans Symbols"/>
              <a:buAutoNum type="arabicParenR"/>
            </a:pPr>
            <a:r>
              <a:rPr b="0" i="0" lang="en-GB" sz="2400" u="none" cap="none" strike="noStrike">
                <a:latin typeface="Arial"/>
                <a:ea typeface="Arial"/>
                <a:cs typeface="Arial"/>
                <a:sym typeface="Arial"/>
              </a:rPr>
              <a:t>Uses minimal hardware resources</a:t>
            </a:r>
            <a:endParaRPr b="0" i="0" sz="2400" u="none" cap="none" strike="noStrike">
              <a:latin typeface="Arial"/>
              <a:ea typeface="Arial"/>
              <a:cs typeface="Arial"/>
              <a:sym typeface="Arial"/>
            </a:endParaRPr>
          </a:p>
        </p:txBody>
      </p:sp>
      <p:pic>
        <p:nvPicPr>
          <p:cNvPr id="1595" name="Google Shape;1595;p63"/>
          <p:cNvPicPr preferRelativeResize="0"/>
          <p:nvPr/>
        </p:nvPicPr>
        <p:blipFill rotWithShape="1">
          <a:blip r:embed="rId3">
            <a:alphaModFix/>
          </a:blip>
          <a:srcRect b="0" l="0" r="0" t="0"/>
          <a:stretch/>
        </p:blipFill>
        <p:spPr>
          <a:xfrm>
            <a:off x="1270080" y="1753920"/>
            <a:ext cx="742680" cy="742680"/>
          </a:xfrm>
          <a:prstGeom prst="rect">
            <a:avLst/>
          </a:prstGeom>
          <a:noFill/>
          <a:ln>
            <a:noFill/>
          </a:ln>
        </p:spPr>
      </p:pic>
      <p:pic>
        <p:nvPicPr>
          <p:cNvPr id="1596" name="Google Shape;1596;p63"/>
          <p:cNvPicPr preferRelativeResize="0"/>
          <p:nvPr/>
        </p:nvPicPr>
        <p:blipFill rotWithShape="1">
          <a:blip r:embed="rId4">
            <a:alphaModFix/>
          </a:blip>
          <a:srcRect b="0" l="0" r="0" t="0"/>
          <a:stretch/>
        </p:blipFill>
        <p:spPr>
          <a:xfrm rot="742200">
            <a:off x="1491480" y="1377000"/>
            <a:ext cx="1159920" cy="579960"/>
          </a:xfrm>
          <a:prstGeom prst="rect">
            <a:avLst/>
          </a:prstGeom>
          <a:noFill/>
          <a:ln>
            <a:noFill/>
          </a:ln>
        </p:spPr>
      </p:pic>
      <p:grpSp>
        <p:nvGrpSpPr>
          <p:cNvPr id="1597" name="Google Shape;1597;p63"/>
          <p:cNvGrpSpPr/>
          <p:nvPr/>
        </p:nvGrpSpPr>
        <p:grpSpPr>
          <a:xfrm>
            <a:off x="-108296" y="3920142"/>
            <a:ext cx="4016828" cy="1515865"/>
            <a:chOff x="-108296" y="3920142"/>
            <a:chExt cx="4016828" cy="1515865"/>
          </a:xfrm>
        </p:grpSpPr>
        <p:sp>
          <p:nvSpPr>
            <p:cNvPr id="1598" name="Google Shape;1598;p63"/>
            <p:cNvSpPr txBox="1"/>
            <p:nvPr/>
          </p:nvSpPr>
          <p:spPr>
            <a:xfrm>
              <a:off x="1224000" y="5032440"/>
              <a:ext cx="900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333333"/>
                </a:buClr>
                <a:buSzPts val="1800"/>
                <a:buFont typeface="Arial"/>
                <a:buNone/>
              </a:pPr>
              <a:r>
                <a:rPr b="0" lang="en-GB" sz="1800" strike="noStrike">
                  <a:solidFill>
                    <a:srgbClr val="333333"/>
                  </a:solidFill>
                  <a:latin typeface="Arial"/>
                  <a:ea typeface="Arial"/>
                  <a:cs typeface="Arial"/>
                  <a:sym typeface="Arial"/>
                </a:rPr>
                <a:t>INT</a:t>
              </a:r>
              <a:endParaRPr b="0" sz="1800" strike="noStrike">
                <a:latin typeface="Arial"/>
                <a:ea typeface="Arial"/>
                <a:cs typeface="Arial"/>
                <a:sym typeface="Arial"/>
              </a:endParaRPr>
            </a:p>
          </p:txBody>
        </p:sp>
        <p:sp>
          <p:nvSpPr>
            <p:cNvPr id="1599" name="Google Shape;1599;p63"/>
            <p:cNvSpPr txBox="1"/>
            <p:nvPr/>
          </p:nvSpPr>
          <p:spPr>
            <a:xfrm rot="-541200">
              <a:off x="1922400" y="5020920"/>
              <a:ext cx="900000" cy="34668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333333"/>
                </a:buClr>
                <a:buSzPts val="1800"/>
                <a:buFont typeface="Arial"/>
                <a:buNone/>
              </a:pPr>
              <a:r>
                <a:rPr b="0" lang="en-GB" sz="1800" strike="noStrike">
                  <a:solidFill>
                    <a:srgbClr val="333333"/>
                  </a:solidFill>
                  <a:latin typeface="Arial"/>
                  <a:ea typeface="Arial"/>
                  <a:cs typeface="Arial"/>
                  <a:sym typeface="Arial"/>
                </a:rPr>
                <a:t>Marple</a:t>
              </a:r>
              <a:endParaRPr b="0" sz="1800" strike="noStrike">
                <a:latin typeface="Arial"/>
                <a:ea typeface="Arial"/>
                <a:cs typeface="Arial"/>
                <a:sym typeface="Arial"/>
              </a:endParaRPr>
            </a:p>
          </p:txBody>
        </p:sp>
        <p:sp>
          <p:nvSpPr>
            <p:cNvPr id="1600" name="Google Shape;1600;p63"/>
            <p:cNvSpPr txBox="1"/>
            <p:nvPr/>
          </p:nvSpPr>
          <p:spPr>
            <a:xfrm rot="-2469000">
              <a:off x="2761200" y="4265280"/>
              <a:ext cx="1179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333333"/>
                </a:buClr>
                <a:buSzPts val="1800"/>
                <a:buFont typeface="Arial"/>
                <a:buNone/>
              </a:pPr>
              <a:r>
                <a:rPr b="0" lang="en-GB" sz="1800" strike="noStrike">
                  <a:solidFill>
                    <a:srgbClr val="333333"/>
                  </a:solidFill>
                  <a:latin typeface="Arial"/>
                  <a:ea typeface="Arial"/>
                  <a:cs typeface="Arial"/>
                  <a:sym typeface="Arial"/>
                </a:rPr>
                <a:t>Sonata</a:t>
              </a:r>
              <a:endParaRPr b="0" sz="1800" strike="noStrike">
                <a:latin typeface="Arial"/>
                <a:ea typeface="Arial"/>
                <a:cs typeface="Arial"/>
                <a:sym typeface="Arial"/>
              </a:endParaRPr>
            </a:p>
          </p:txBody>
        </p:sp>
        <p:sp>
          <p:nvSpPr>
            <p:cNvPr id="1601" name="Google Shape;1601;p63"/>
            <p:cNvSpPr txBox="1"/>
            <p:nvPr/>
          </p:nvSpPr>
          <p:spPr>
            <a:xfrm rot="-2009400">
              <a:off x="1677600" y="4535280"/>
              <a:ext cx="1620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333333"/>
                </a:buClr>
                <a:buSzPts val="1800"/>
                <a:buFont typeface="Arial"/>
                <a:buNone/>
              </a:pPr>
              <a:r>
                <a:rPr b="0" lang="en-GB" sz="1800" strike="noStrike">
                  <a:solidFill>
                    <a:srgbClr val="333333"/>
                  </a:solidFill>
                  <a:latin typeface="Arial"/>
                  <a:ea typeface="Arial"/>
                  <a:cs typeface="Arial"/>
                  <a:sym typeface="Arial"/>
                </a:rPr>
                <a:t>PacketScope</a:t>
              </a:r>
              <a:endParaRPr b="0" sz="1800" strike="noStrike">
                <a:latin typeface="Arial"/>
                <a:ea typeface="Arial"/>
                <a:cs typeface="Arial"/>
                <a:sym typeface="Arial"/>
              </a:endParaRPr>
            </a:p>
          </p:txBody>
        </p:sp>
        <p:sp>
          <p:nvSpPr>
            <p:cNvPr id="1602" name="Google Shape;1602;p63"/>
            <p:cNvSpPr txBox="1"/>
            <p:nvPr/>
          </p:nvSpPr>
          <p:spPr>
            <a:xfrm rot="-861600">
              <a:off x="2803680" y="4728960"/>
              <a:ext cx="720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333333"/>
                </a:buClr>
                <a:buSzPts val="1800"/>
                <a:buFont typeface="Arial"/>
                <a:buNone/>
              </a:pPr>
              <a:r>
                <a:rPr b="0" lang="en-GB" sz="1800" strike="noStrike">
                  <a:solidFill>
                    <a:srgbClr val="333333"/>
                  </a:solidFill>
                  <a:latin typeface="Arial"/>
                  <a:ea typeface="Arial"/>
                  <a:cs typeface="Arial"/>
                  <a:sym typeface="Arial"/>
                </a:rPr>
                <a:t>PINT</a:t>
              </a:r>
              <a:endParaRPr b="0" sz="1800" strike="noStrike">
                <a:latin typeface="Arial"/>
                <a:ea typeface="Arial"/>
                <a:cs typeface="Arial"/>
                <a:sym typeface="Arial"/>
              </a:endParaRPr>
            </a:p>
          </p:txBody>
        </p:sp>
        <p:sp>
          <p:nvSpPr>
            <p:cNvPr id="1603" name="Google Shape;1603;p63"/>
            <p:cNvSpPr txBox="1"/>
            <p:nvPr/>
          </p:nvSpPr>
          <p:spPr>
            <a:xfrm rot="2438400">
              <a:off x="-133200" y="4431600"/>
              <a:ext cx="1620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333333"/>
                </a:buClr>
                <a:buSzPts val="1800"/>
                <a:buFont typeface="Arial"/>
                <a:buNone/>
              </a:pPr>
              <a:r>
                <a:rPr b="0" lang="en-GB" sz="1800" strike="noStrike">
                  <a:solidFill>
                    <a:srgbClr val="333333"/>
                  </a:solidFill>
                  <a:latin typeface="Arial"/>
                  <a:ea typeface="Arial"/>
                  <a:cs typeface="Arial"/>
                  <a:sym typeface="Arial"/>
                </a:rPr>
                <a:t>NetSeer</a:t>
              </a:r>
              <a:endParaRPr b="0" sz="1800" strike="noStrike">
                <a:latin typeface="Arial"/>
                <a:ea typeface="Arial"/>
                <a:cs typeface="Arial"/>
                <a:sym typeface="Arial"/>
              </a:endParaRPr>
            </a:p>
          </p:txBody>
        </p:sp>
        <p:sp>
          <p:nvSpPr>
            <p:cNvPr id="1604" name="Google Shape;1604;p63"/>
            <p:cNvSpPr txBox="1"/>
            <p:nvPr/>
          </p:nvSpPr>
          <p:spPr>
            <a:xfrm rot="710400">
              <a:off x="-90000" y="4826880"/>
              <a:ext cx="1620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333333"/>
                </a:buClr>
                <a:buSzPts val="1800"/>
                <a:buFont typeface="Arial"/>
                <a:buNone/>
              </a:pPr>
              <a:r>
                <a:rPr b="0" lang="en-GB" sz="1800" strike="noStrike">
                  <a:solidFill>
                    <a:srgbClr val="333333"/>
                  </a:solidFill>
                  <a:latin typeface="Arial"/>
                  <a:ea typeface="Arial"/>
                  <a:cs typeface="Arial"/>
                  <a:sym typeface="Arial"/>
                </a:rPr>
                <a:t>TurboFlow</a:t>
              </a:r>
              <a:endParaRPr b="0" sz="1800" strike="noStrike">
                <a:latin typeface="Arial"/>
                <a:ea typeface="Arial"/>
                <a:cs typeface="Arial"/>
                <a:sym typeface="Arial"/>
              </a:endParaRPr>
            </a:p>
          </p:txBody>
        </p:sp>
      </p:grpSp>
      <p:pic>
        <p:nvPicPr>
          <p:cNvPr id="1605" name="Google Shape;1605;p63"/>
          <p:cNvPicPr preferRelativeResize="0"/>
          <p:nvPr/>
        </p:nvPicPr>
        <p:blipFill rotWithShape="1">
          <a:blip r:embed="rId5">
            <a:alphaModFix/>
          </a:blip>
          <a:srcRect b="0" l="0" r="0" t="0"/>
          <a:stretch/>
        </p:blipFill>
        <p:spPr>
          <a:xfrm>
            <a:off x="2196720" y="3994200"/>
            <a:ext cx="421560" cy="421560"/>
          </a:xfrm>
          <a:prstGeom prst="rect">
            <a:avLst/>
          </a:prstGeom>
          <a:noFill/>
          <a:ln>
            <a:noFill/>
          </a:ln>
        </p:spPr>
      </p:pic>
      <p:pic>
        <p:nvPicPr>
          <p:cNvPr id="1606" name="Google Shape;1606;p63"/>
          <p:cNvPicPr preferRelativeResize="0"/>
          <p:nvPr/>
        </p:nvPicPr>
        <p:blipFill rotWithShape="1">
          <a:blip r:embed="rId5">
            <a:alphaModFix/>
          </a:blip>
          <a:srcRect b="0" l="0" r="0" t="0"/>
          <a:stretch/>
        </p:blipFill>
        <p:spPr>
          <a:xfrm>
            <a:off x="1518120" y="4396680"/>
            <a:ext cx="421560" cy="421560"/>
          </a:xfrm>
          <a:prstGeom prst="rect">
            <a:avLst/>
          </a:prstGeom>
          <a:noFill/>
          <a:ln>
            <a:noFill/>
          </a:ln>
        </p:spPr>
      </p:pic>
      <p:pic>
        <p:nvPicPr>
          <p:cNvPr id="1607" name="Google Shape;1607;p63"/>
          <p:cNvPicPr preferRelativeResize="0"/>
          <p:nvPr/>
        </p:nvPicPr>
        <p:blipFill rotWithShape="1">
          <a:blip r:embed="rId5">
            <a:alphaModFix/>
          </a:blip>
          <a:srcRect b="0" l="0" r="0" t="0"/>
          <a:stretch/>
        </p:blipFill>
        <p:spPr>
          <a:xfrm>
            <a:off x="900000" y="4116240"/>
            <a:ext cx="421560" cy="421560"/>
          </a:xfrm>
          <a:prstGeom prst="rect">
            <a:avLst/>
          </a:prstGeom>
          <a:noFill/>
          <a:ln>
            <a:noFill/>
          </a:ln>
        </p:spPr>
      </p:pic>
      <p:sp>
        <p:nvSpPr>
          <p:cNvPr id="1608" name="Google Shape;1608;p6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12" name="Shape 1612"/>
        <p:cNvGrpSpPr/>
        <p:nvPr/>
      </p:nvGrpSpPr>
      <p:grpSpPr>
        <a:xfrm>
          <a:off x="0" y="0"/>
          <a:ext cx="0" cy="0"/>
          <a:chOff x="0" y="0"/>
          <a:chExt cx="0" cy="0"/>
        </a:xfrm>
      </p:grpSpPr>
      <p:sp>
        <p:nvSpPr>
          <p:cNvPr id="1613" name="Google Shape;1613;p6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But RDMA is Limited…</a:t>
            </a:r>
            <a:endParaRPr b="1" sz="4000" strike="noStrike">
              <a:latin typeface="Arial"/>
              <a:ea typeface="Arial"/>
              <a:cs typeface="Arial"/>
              <a:sym typeface="Arial"/>
            </a:endParaRPr>
          </a:p>
        </p:txBody>
      </p:sp>
      <p:sp>
        <p:nvSpPr>
          <p:cNvPr id="1614" name="Google Shape;1614;p64"/>
          <p:cNvSpPr/>
          <p:nvPr/>
        </p:nvSpPr>
        <p:spPr>
          <a:xfrm>
            <a:off x="900360" y="1540440"/>
            <a:ext cx="2520000" cy="619920"/>
          </a:xfrm>
          <a:prstGeom prst="roundRect">
            <a:avLst>
              <a:gd fmla="val 16667" name="adj"/>
            </a:avLst>
          </a:prstGeom>
          <a:solidFill>
            <a:srgbClr val="B2B2B2"/>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800" strike="noStrike">
                <a:solidFill>
                  <a:srgbClr val="000000"/>
                </a:solidFill>
                <a:latin typeface="Arial"/>
                <a:ea typeface="Arial"/>
                <a:cs typeface="Arial"/>
                <a:sym typeface="Arial"/>
              </a:rPr>
              <a:t>Read</a:t>
            </a:r>
            <a:endParaRPr b="1" sz="1800" strike="noStrike">
              <a:latin typeface="Arial"/>
              <a:ea typeface="Arial"/>
              <a:cs typeface="Arial"/>
              <a:sym typeface="Arial"/>
            </a:endParaRPr>
          </a:p>
        </p:txBody>
      </p:sp>
      <p:sp>
        <p:nvSpPr>
          <p:cNvPr id="1615" name="Google Shape;1615;p64"/>
          <p:cNvSpPr/>
          <p:nvPr/>
        </p:nvSpPr>
        <p:spPr>
          <a:xfrm>
            <a:off x="900360" y="2440080"/>
            <a:ext cx="2520000" cy="619920"/>
          </a:xfrm>
          <a:prstGeom prst="roundRect">
            <a:avLst>
              <a:gd fmla="val 16667" name="adj"/>
            </a:avLst>
          </a:prstGeom>
          <a:solidFill>
            <a:srgbClr val="B2B2B2"/>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800" strike="noStrike">
                <a:solidFill>
                  <a:srgbClr val="000000"/>
                </a:solidFill>
                <a:latin typeface="Arial"/>
                <a:ea typeface="Arial"/>
                <a:cs typeface="Arial"/>
                <a:sym typeface="Arial"/>
              </a:rPr>
              <a:t>Write</a:t>
            </a:r>
            <a:endParaRPr b="1" sz="1800" strike="noStrike">
              <a:latin typeface="Arial"/>
              <a:ea typeface="Arial"/>
              <a:cs typeface="Arial"/>
              <a:sym typeface="Arial"/>
            </a:endParaRPr>
          </a:p>
        </p:txBody>
      </p:sp>
      <p:sp>
        <p:nvSpPr>
          <p:cNvPr id="1616" name="Google Shape;1616;p64"/>
          <p:cNvSpPr/>
          <p:nvPr/>
        </p:nvSpPr>
        <p:spPr>
          <a:xfrm>
            <a:off x="900360" y="3340080"/>
            <a:ext cx="2520000" cy="619920"/>
          </a:xfrm>
          <a:prstGeom prst="roundRect">
            <a:avLst>
              <a:gd fmla="val 16667" name="adj"/>
            </a:avLst>
          </a:prstGeom>
          <a:solidFill>
            <a:srgbClr val="B2B2B2"/>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800" strike="noStrike">
                <a:solidFill>
                  <a:srgbClr val="000000"/>
                </a:solidFill>
                <a:latin typeface="Arial"/>
                <a:ea typeface="Arial"/>
                <a:cs typeface="Arial"/>
                <a:sym typeface="Arial"/>
              </a:rPr>
              <a:t>Fetch and Add</a:t>
            </a:r>
            <a:endParaRPr b="1" sz="1800" strike="noStrike">
              <a:latin typeface="Arial"/>
              <a:ea typeface="Arial"/>
              <a:cs typeface="Arial"/>
              <a:sym typeface="Arial"/>
            </a:endParaRPr>
          </a:p>
        </p:txBody>
      </p:sp>
      <p:sp>
        <p:nvSpPr>
          <p:cNvPr id="1617" name="Google Shape;1617;p64"/>
          <p:cNvSpPr/>
          <p:nvPr/>
        </p:nvSpPr>
        <p:spPr>
          <a:xfrm>
            <a:off x="900360" y="4240440"/>
            <a:ext cx="2520000" cy="619920"/>
          </a:xfrm>
          <a:prstGeom prst="roundRect">
            <a:avLst>
              <a:gd fmla="val 16667" name="adj"/>
            </a:avLst>
          </a:prstGeom>
          <a:solidFill>
            <a:srgbClr val="B2B2B2"/>
          </a:solidFill>
          <a:ln cap="flat" cmpd="sng" w="190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800" strike="noStrike">
                <a:solidFill>
                  <a:srgbClr val="000000"/>
                </a:solidFill>
                <a:latin typeface="Arial"/>
                <a:ea typeface="Arial"/>
                <a:cs typeface="Arial"/>
                <a:sym typeface="Arial"/>
              </a:rPr>
              <a:t>Compare and Swap</a:t>
            </a:r>
            <a:endParaRPr b="1" sz="1800" strike="noStrike">
              <a:latin typeface="Arial"/>
              <a:ea typeface="Arial"/>
              <a:cs typeface="Arial"/>
              <a:sym typeface="Arial"/>
            </a:endParaRPr>
          </a:p>
        </p:txBody>
      </p:sp>
      <p:sp>
        <p:nvSpPr>
          <p:cNvPr id="1618" name="Google Shape;1618;p64"/>
          <p:cNvSpPr/>
          <p:nvPr/>
        </p:nvSpPr>
        <p:spPr>
          <a:xfrm>
            <a:off x="3923640" y="1540440"/>
            <a:ext cx="1476720" cy="619920"/>
          </a:xfrm>
          <a:prstGeom prst="roundRect">
            <a:avLst>
              <a:gd fmla="val 16667" name="adj"/>
            </a:avLst>
          </a:prstGeom>
          <a:solidFill>
            <a:srgbClr val="FFFFFF"/>
          </a:solidFill>
          <a:ln cap="flat" cmpd="sng" w="19075">
            <a:solidFill>
              <a:srgbClr val="158466"/>
            </a:solidFill>
            <a:prstDash val="dashDot"/>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Noto Sans Symbols"/>
              <a:buChar char="✔"/>
            </a:pPr>
            <a:r>
              <a:rPr b="1" lang="en-GB" sz="1400" strike="noStrike">
                <a:solidFill>
                  <a:srgbClr val="158466"/>
                </a:solidFill>
                <a:latin typeface="Arial"/>
                <a:ea typeface="Arial"/>
                <a:cs typeface="Arial"/>
                <a:sym typeface="Arial"/>
              </a:rPr>
              <a:t>Fast</a:t>
            </a:r>
            <a:endParaRPr b="1" sz="1400" strike="noStrike">
              <a:solidFill>
                <a:srgbClr val="158466"/>
              </a:solidFill>
              <a:latin typeface="Arial"/>
              <a:ea typeface="Arial"/>
              <a:cs typeface="Arial"/>
              <a:sym typeface="Arial"/>
            </a:endParaRPr>
          </a:p>
        </p:txBody>
      </p:sp>
      <p:sp>
        <p:nvSpPr>
          <p:cNvPr id="1619" name="Google Shape;1619;p64"/>
          <p:cNvSpPr/>
          <p:nvPr/>
        </p:nvSpPr>
        <p:spPr>
          <a:xfrm>
            <a:off x="3923640" y="2440080"/>
            <a:ext cx="1476720" cy="619920"/>
          </a:xfrm>
          <a:prstGeom prst="roundRect">
            <a:avLst>
              <a:gd fmla="val 16667" name="adj"/>
            </a:avLst>
          </a:prstGeom>
          <a:solidFill>
            <a:srgbClr val="FFFFFF"/>
          </a:solidFill>
          <a:ln cap="flat" cmpd="sng" w="19075">
            <a:solidFill>
              <a:srgbClr val="158466"/>
            </a:solidFill>
            <a:prstDash val="dashDot"/>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Noto Sans Symbols"/>
              <a:buChar char="✔"/>
            </a:pPr>
            <a:r>
              <a:rPr b="1" lang="en-GB" sz="1400" strike="noStrike">
                <a:solidFill>
                  <a:srgbClr val="158466"/>
                </a:solidFill>
                <a:latin typeface="Arial"/>
                <a:ea typeface="Arial"/>
                <a:cs typeface="Arial"/>
                <a:sym typeface="Arial"/>
              </a:rPr>
              <a:t>Fast</a:t>
            </a:r>
            <a:endParaRPr b="1" sz="1400" strike="noStrike">
              <a:solidFill>
                <a:srgbClr val="158466"/>
              </a:solidFill>
              <a:latin typeface="Arial"/>
              <a:ea typeface="Arial"/>
              <a:cs typeface="Arial"/>
              <a:sym typeface="Arial"/>
            </a:endParaRPr>
          </a:p>
        </p:txBody>
      </p:sp>
      <p:sp>
        <p:nvSpPr>
          <p:cNvPr id="1620" name="Google Shape;1620;p64"/>
          <p:cNvSpPr/>
          <p:nvPr/>
        </p:nvSpPr>
        <p:spPr>
          <a:xfrm>
            <a:off x="3923640" y="3340080"/>
            <a:ext cx="1476720" cy="619920"/>
          </a:xfrm>
          <a:prstGeom prst="roundRect">
            <a:avLst>
              <a:gd fmla="val 16667" name="adj"/>
            </a:avLst>
          </a:prstGeom>
          <a:solidFill>
            <a:srgbClr val="FFFFFF"/>
          </a:solidFill>
          <a:ln cap="flat" cmpd="sng" w="19075">
            <a:solidFill>
              <a:srgbClr val="BF0041"/>
            </a:solidFill>
            <a:prstDash val="dashDot"/>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Noto Sans Symbols"/>
              <a:buChar char="🗶"/>
            </a:pPr>
            <a:r>
              <a:rPr b="1" lang="en-GB" sz="1400" strike="noStrike">
                <a:solidFill>
                  <a:srgbClr val="BF0041"/>
                </a:solidFill>
                <a:latin typeface="Arial"/>
                <a:ea typeface="Arial"/>
                <a:cs typeface="Arial"/>
                <a:sym typeface="Arial"/>
              </a:rPr>
              <a:t>Slower</a:t>
            </a:r>
            <a:endParaRPr b="1" sz="1400" strike="noStrike">
              <a:solidFill>
                <a:srgbClr val="BF0041"/>
              </a:solidFill>
              <a:latin typeface="Arial"/>
              <a:ea typeface="Arial"/>
              <a:cs typeface="Arial"/>
              <a:sym typeface="Arial"/>
            </a:endParaRPr>
          </a:p>
        </p:txBody>
      </p:sp>
      <p:sp>
        <p:nvSpPr>
          <p:cNvPr id="1621" name="Google Shape;1621;p64"/>
          <p:cNvSpPr/>
          <p:nvPr/>
        </p:nvSpPr>
        <p:spPr>
          <a:xfrm>
            <a:off x="3923640" y="4240440"/>
            <a:ext cx="1476720" cy="619920"/>
          </a:xfrm>
          <a:prstGeom prst="roundRect">
            <a:avLst>
              <a:gd fmla="val 16667" name="adj"/>
            </a:avLst>
          </a:prstGeom>
          <a:solidFill>
            <a:srgbClr val="FFFFFF"/>
          </a:solidFill>
          <a:ln cap="flat" cmpd="sng" w="19075">
            <a:solidFill>
              <a:srgbClr val="BF0041"/>
            </a:solidFill>
            <a:prstDash val="dashDot"/>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Noto Sans Symbols"/>
              <a:buChar char="🗶"/>
            </a:pPr>
            <a:r>
              <a:rPr b="1" lang="en-GB" sz="1400" strike="noStrike">
                <a:solidFill>
                  <a:srgbClr val="BF0041"/>
                </a:solidFill>
                <a:latin typeface="Arial"/>
                <a:ea typeface="Arial"/>
                <a:cs typeface="Arial"/>
                <a:sym typeface="Arial"/>
              </a:rPr>
              <a:t>Slower</a:t>
            </a:r>
            <a:endParaRPr b="1" sz="1400" strike="noStrike">
              <a:solidFill>
                <a:srgbClr val="BF0041"/>
              </a:solidFill>
              <a:latin typeface="Arial"/>
              <a:ea typeface="Arial"/>
              <a:cs typeface="Arial"/>
              <a:sym typeface="Arial"/>
            </a:endParaRPr>
          </a:p>
        </p:txBody>
      </p:sp>
      <p:sp>
        <p:nvSpPr>
          <p:cNvPr id="1622" name="Google Shape;1622;p64"/>
          <p:cNvSpPr/>
          <p:nvPr/>
        </p:nvSpPr>
        <p:spPr>
          <a:xfrm>
            <a:off x="5723640" y="1540440"/>
            <a:ext cx="2376720" cy="619920"/>
          </a:xfrm>
          <a:prstGeom prst="roundRect">
            <a:avLst>
              <a:gd fmla="val 16667" name="adj"/>
            </a:avLst>
          </a:prstGeom>
          <a:solidFill>
            <a:srgbClr val="FFFFFF"/>
          </a:solidFill>
          <a:ln cap="flat" cmpd="sng" w="19075">
            <a:solidFill>
              <a:srgbClr val="BF0041"/>
            </a:solidFill>
            <a:prstDash val="dashDot"/>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Noto Sans Symbols"/>
              <a:buChar char="🗶"/>
            </a:pPr>
            <a:r>
              <a:rPr b="1" lang="en-GB" sz="1400" strike="noStrike">
                <a:solidFill>
                  <a:srgbClr val="BF0041"/>
                </a:solidFill>
                <a:latin typeface="Arial"/>
                <a:ea typeface="Arial"/>
                <a:cs typeface="Arial"/>
                <a:sym typeface="Arial"/>
              </a:rPr>
              <a:t>Explicit addressing</a:t>
            </a:r>
            <a:endParaRPr b="1" sz="1400" strike="noStrike">
              <a:solidFill>
                <a:srgbClr val="BF0041"/>
              </a:solidFill>
              <a:latin typeface="Arial"/>
              <a:ea typeface="Arial"/>
              <a:cs typeface="Arial"/>
              <a:sym typeface="Arial"/>
            </a:endParaRPr>
          </a:p>
        </p:txBody>
      </p:sp>
      <p:sp>
        <p:nvSpPr>
          <p:cNvPr id="1623" name="Google Shape;1623;p64"/>
          <p:cNvSpPr/>
          <p:nvPr/>
        </p:nvSpPr>
        <p:spPr>
          <a:xfrm>
            <a:off x="5723640" y="2440080"/>
            <a:ext cx="2376720" cy="619920"/>
          </a:xfrm>
          <a:prstGeom prst="roundRect">
            <a:avLst>
              <a:gd fmla="val 16667" name="adj"/>
            </a:avLst>
          </a:prstGeom>
          <a:solidFill>
            <a:srgbClr val="FFFFFF"/>
          </a:solidFill>
          <a:ln cap="flat" cmpd="sng" w="19075">
            <a:solidFill>
              <a:srgbClr val="BF0041"/>
            </a:solidFill>
            <a:prstDash val="dashDot"/>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Noto Sans Symbols"/>
              <a:buChar char="🗶"/>
            </a:pPr>
            <a:r>
              <a:rPr b="1" lang="en-GB" sz="1400" strike="noStrike">
                <a:solidFill>
                  <a:srgbClr val="BF0041"/>
                </a:solidFill>
                <a:latin typeface="Arial"/>
                <a:ea typeface="Arial"/>
                <a:cs typeface="Arial"/>
                <a:sym typeface="Arial"/>
              </a:rPr>
              <a:t>Explicit addressing</a:t>
            </a:r>
            <a:endParaRPr b="1" sz="1400" strike="noStrike">
              <a:solidFill>
                <a:srgbClr val="BF0041"/>
              </a:solidFill>
              <a:latin typeface="Arial"/>
              <a:ea typeface="Arial"/>
              <a:cs typeface="Arial"/>
              <a:sym typeface="Arial"/>
            </a:endParaRPr>
          </a:p>
        </p:txBody>
      </p:sp>
      <p:sp>
        <p:nvSpPr>
          <p:cNvPr id="1624" name="Google Shape;1624;p64"/>
          <p:cNvSpPr/>
          <p:nvPr/>
        </p:nvSpPr>
        <p:spPr>
          <a:xfrm>
            <a:off x="5723640" y="3340080"/>
            <a:ext cx="2376720" cy="619920"/>
          </a:xfrm>
          <a:prstGeom prst="roundRect">
            <a:avLst>
              <a:gd fmla="val 16667" name="adj"/>
            </a:avLst>
          </a:prstGeom>
          <a:solidFill>
            <a:srgbClr val="FFFFFF"/>
          </a:solidFill>
          <a:ln cap="flat" cmpd="sng" w="19075">
            <a:solidFill>
              <a:srgbClr val="BF0041"/>
            </a:solidFill>
            <a:prstDash val="dashDot"/>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Noto Sans Symbols"/>
              <a:buChar char="🗶"/>
            </a:pPr>
            <a:r>
              <a:rPr b="1" lang="en-GB" sz="1400" strike="noStrike">
                <a:solidFill>
                  <a:srgbClr val="BF0041"/>
                </a:solidFill>
                <a:latin typeface="Arial"/>
                <a:ea typeface="Arial"/>
                <a:cs typeface="Arial"/>
                <a:sym typeface="Arial"/>
              </a:rPr>
              <a:t>Explicit addressing</a:t>
            </a:r>
            <a:endParaRPr b="1" sz="1400" strike="noStrike">
              <a:solidFill>
                <a:srgbClr val="BF0041"/>
              </a:solidFill>
              <a:latin typeface="Arial"/>
              <a:ea typeface="Arial"/>
              <a:cs typeface="Arial"/>
              <a:sym typeface="Arial"/>
            </a:endParaRPr>
          </a:p>
        </p:txBody>
      </p:sp>
      <p:sp>
        <p:nvSpPr>
          <p:cNvPr id="1625" name="Google Shape;1625;p64"/>
          <p:cNvSpPr/>
          <p:nvPr/>
        </p:nvSpPr>
        <p:spPr>
          <a:xfrm>
            <a:off x="5723640" y="4240440"/>
            <a:ext cx="2376720" cy="619920"/>
          </a:xfrm>
          <a:prstGeom prst="roundRect">
            <a:avLst>
              <a:gd fmla="val 16667" name="adj"/>
            </a:avLst>
          </a:prstGeom>
          <a:solidFill>
            <a:srgbClr val="FFFFFF"/>
          </a:solidFill>
          <a:ln cap="flat" cmpd="sng" w="19075">
            <a:solidFill>
              <a:srgbClr val="BF0041"/>
            </a:solidFill>
            <a:prstDash val="dashDot"/>
            <a:round/>
            <a:headEnd len="sm" w="sm" type="none"/>
            <a:tailEnd len="sm" w="sm" type="none"/>
          </a:ln>
        </p:spPr>
        <p:txBody>
          <a:bodyPr anchorCtr="0" anchor="ctr" bIns="91425" lIns="91425" spcFirstLastPara="1" rIns="91425" wrap="square" tIns="91425">
            <a:noAutofit/>
          </a:bodyPr>
          <a:lstStyle/>
          <a:p>
            <a:pPr indent="-317160" lvl="0" marL="457200" marR="0" rtl="0" algn="l">
              <a:lnSpc>
                <a:spcPct val="100000"/>
              </a:lnSpc>
              <a:spcBef>
                <a:spcPts val="0"/>
              </a:spcBef>
              <a:spcAft>
                <a:spcPts val="0"/>
              </a:spcAft>
              <a:buClr>
                <a:srgbClr val="000000"/>
              </a:buClr>
              <a:buSzPts val="1400"/>
              <a:buFont typeface="Noto Sans Symbols"/>
              <a:buChar char="🗶"/>
            </a:pPr>
            <a:r>
              <a:rPr b="1" lang="en-GB" sz="1400" strike="noStrike">
                <a:solidFill>
                  <a:srgbClr val="BF0041"/>
                </a:solidFill>
                <a:latin typeface="Arial"/>
                <a:ea typeface="Arial"/>
                <a:cs typeface="Arial"/>
                <a:sym typeface="Arial"/>
              </a:rPr>
              <a:t>Explicit addressing</a:t>
            </a:r>
            <a:endParaRPr b="1" sz="1400" strike="noStrike">
              <a:solidFill>
                <a:srgbClr val="BF0041"/>
              </a:solidFill>
              <a:latin typeface="Arial"/>
              <a:ea typeface="Arial"/>
              <a:cs typeface="Arial"/>
              <a:sym typeface="Arial"/>
            </a:endParaRPr>
          </a:p>
        </p:txBody>
      </p:sp>
      <p:sp>
        <p:nvSpPr>
          <p:cNvPr id="1626" name="Google Shape;1626;p6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0" name="Shape 1630"/>
        <p:cNvGrpSpPr/>
        <p:nvPr/>
      </p:nvGrpSpPr>
      <p:grpSpPr>
        <a:xfrm>
          <a:off x="0" y="0"/>
          <a:ext cx="0" cy="0"/>
          <a:chOff x="0" y="0"/>
          <a:chExt cx="0" cy="0"/>
        </a:xfrm>
      </p:grpSpPr>
      <p:sp>
        <p:nvSpPr>
          <p:cNvPr id="1631" name="Google Shape;1631;p65"/>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We support multiple verbs</a:t>
            </a:r>
            <a:endParaRPr b="1" sz="4000" strike="noStrike">
              <a:latin typeface="Arial"/>
              <a:ea typeface="Arial"/>
              <a:cs typeface="Arial"/>
              <a:sym typeface="Arial"/>
            </a:endParaRPr>
          </a:p>
        </p:txBody>
      </p:sp>
      <p:grpSp>
        <p:nvGrpSpPr>
          <p:cNvPr id="1632" name="Google Shape;1632;p65"/>
          <p:cNvGrpSpPr/>
          <p:nvPr/>
        </p:nvGrpSpPr>
        <p:grpSpPr>
          <a:xfrm>
            <a:off x="180000" y="1032120"/>
            <a:ext cx="4680000" cy="2089800"/>
            <a:chOff x="180000" y="1032120"/>
            <a:chExt cx="4680000" cy="2089800"/>
          </a:xfrm>
        </p:grpSpPr>
        <p:grpSp>
          <p:nvGrpSpPr>
            <p:cNvPr id="1633" name="Google Shape;1633;p65"/>
            <p:cNvGrpSpPr/>
            <p:nvPr/>
          </p:nvGrpSpPr>
          <p:grpSpPr>
            <a:xfrm>
              <a:off x="360000" y="1044360"/>
              <a:ext cx="2997000" cy="2077560"/>
              <a:chOff x="360000" y="1044360"/>
              <a:chExt cx="2997000" cy="2077560"/>
            </a:xfrm>
          </p:grpSpPr>
          <p:pic>
            <p:nvPicPr>
              <p:cNvPr id="1634" name="Google Shape;1634;p65"/>
              <p:cNvPicPr preferRelativeResize="0"/>
              <p:nvPr/>
            </p:nvPicPr>
            <p:blipFill rotWithShape="1">
              <a:blip r:embed="rId3">
                <a:alphaModFix/>
              </a:blip>
              <a:srcRect b="0" l="0" r="0" t="0"/>
              <a:stretch/>
            </p:blipFill>
            <p:spPr>
              <a:xfrm>
                <a:off x="393480" y="1044360"/>
                <a:ext cx="2717640" cy="1831320"/>
              </a:xfrm>
              <a:prstGeom prst="rect">
                <a:avLst/>
              </a:prstGeom>
              <a:noFill/>
              <a:ln>
                <a:noFill/>
              </a:ln>
            </p:spPr>
          </p:pic>
          <p:sp>
            <p:nvSpPr>
              <p:cNvPr id="1635" name="Google Shape;1635;p65"/>
              <p:cNvSpPr txBox="1"/>
              <p:nvPr/>
            </p:nvSpPr>
            <p:spPr>
              <a:xfrm>
                <a:off x="360000" y="2775240"/>
                <a:ext cx="2997000" cy="34668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lang="en-GB" sz="1800" strike="noStrike">
                    <a:latin typeface="Arial"/>
                    <a:ea typeface="Arial"/>
                    <a:cs typeface="Arial"/>
                    <a:sym typeface="Arial"/>
                  </a:rPr>
                  <a:t>Fig: Key-Write</a:t>
                </a:r>
                <a:endParaRPr b="0" sz="1800" strike="noStrike">
                  <a:latin typeface="Arial"/>
                  <a:ea typeface="Arial"/>
                  <a:cs typeface="Arial"/>
                  <a:sym typeface="Arial"/>
                </a:endParaRPr>
              </a:p>
            </p:txBody>
          </p:sp>
        </p:grpSp>
        <p:sp>
          <p:nvSpPr>
            <p:cNvPr id="1636" name="Google Shape;1636;p65"/>
            <p:cNvSpPr txBox="1"/>
            <p:nvPr/>
          </p:nvSpPr>
          <p:spPr>
            <a:xfrm>
              <a:off x="3096000" y="1584000"/>
              <a:ext cx="1440000" cy="715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2200" strike="noStrike">
                  <a:latin typeface="Arial"/>
                  <a:ea typeface="Arial"/>
                  <a:cs typeface="Arial"/>
                  <a:sym typeface="Arial"/>
                </a:rPr>
                <a:t>Key/Value storage</a:t>
              </a:r>
              <a:endParaRPr b="0" sz="2200" strike="noStrike">
                <a:latin typeface="Arial"/>
                <a:ea typeface="Arial"/>
                <a:cs typeface="Arial"/>
                <a:sym typeface="Arial"/>
              </a:endParaRPr>
            </a:p>
          </p:txBody>
        </p:sp>
        <p:sp>
          <p:nvSpPr>
            <p:cNvPr id="1637" name="Google Shape;1637;p65"/>
            <p:cNvSpPr/>
            <p:nvPr/>
          </p:nvSpPr>
          <p:spPr>
            <a:xfrm>
              <a:off x="180000" y="1032120"/>
              <a:ext cx="4680000" cy="2055600"/>
            </a:xfrm>
            <a:custGeom>
              <a:rect b="b" l="l" r="r" t="t"/>
              <a:pathLst>
                <a:path extrusionOk="0" h="21600" w="49172">
                  <a:moveTo>
                    <a:pt x="3600" y="0"/>
                  </a:moveTo>
                  <a:lnTo>
                    <a:pt x="3600" y="0"/>
                  </a:lnTo>
                  <a:cubicBezTo>
                    <a:pt x="1612" y="0"/>
                    <a:pt x="0" y="1612"/>
                    <a:pt x="0" y="3600"/>
                  </a:cubicBezTo>
                  <a:lnTo>
                    <a:pt x="0" y="18000"/>
                  </a:lnTo>
                  <a:cubicBezTo>
                    <a:pt x="0" y="19988"/>
                    <a:pt x="1612" y="21600"/>
                    <a:pt x="3600" y="21600"/>
                  </a:cubicBezTo>
                  <a:lnTo>
                    <a:pt x="45572" y="21600"/>
                  </a:lnTo>
                  <a:cubicBezTo>
                    <a:pt x="32333" y="21600"/>
                    <a:pt x="21600" y="19988"/>
                    <a:pt x="21600" y="18000"/>
                  </a:cubicBezTo>
                  <a:lnTo>
                    <a:pt x="21600" y="3600"/>
                  </a:lnTo>
                  <a:lnTo>
                    <a:pt x="21600" y="3600"/>
                  </a:lnTo>
                  <a:cubicBezTo>
                    <a:pt x="21600" y="2645"/>
                    <a:pt x="24126" y="1730"/>
                    <a:pt x="28621" y="1054"/>
                  </a:cubicBezTo>
                  <a:cubicBezTo>
                    <a:pt x="33117" y="379"/>
                    <a:pt x="39214" y="0"/>
                    <a:pt x="45572" y="0"/>
                  </a:cubicBezTo>
                  <a:close/>
                </a:path>
              </a:pathLst>
            </a:custGeom>
            <a:noFill/>
            <a:ln cap="flat" cmpd="sng" w="126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8" name="Google Shape;1638;p65"/>
          <p:cNvGrpSpPr/>
          <p:nvPr/>
        </p:nvGrpSpPr>
        <p:grpSpPr>
          <a:xfrm>
            <a:off x="180360" y="3192480"/>
            <a:ext cx="4680000" cy="2055600"/>
            <a:chOff x="180360" y="3192480"/>
            <a:chExt cx="4680000" cy="2055600"/>
          </a:xfrm>
        </p:grpSpPr>
        <p:grpSp>
          <p:nvGrpSpPr>
            <p:cNvPr id="1639" name="Google Shape;1639;p65"/>
            <p:cNvGrpSpPr/>
            <p:nvPr/>
          </p:nvGrpSpPr>
          <p:grpSpPr>
            <a:xfrm>
              <a:off x="374400" y="3197160"/>
              <a:ext cx="3013920" cy="2049120"/>
              <a:chOff x="374400" y="3197160"/>
              <a:chExt cx="3013920" cy="2049120"/>
            </a:xfrm>
          </p:grpSpPr>
          <p:pic>
            <p:nvPicPr>
              <p:cNvPr id="1640" name="Google Shape;1640;p65"/>
              <p:cNvPicPr preferRelativeResize="0"/>
              <p:nvPr/>
            </p:nvPicPr>
            <p:blipFill rotWithShape="1">
              <a:blip r:embed="rId4">
                <a:alphaModFix/>
              </a:blip>
              <a:srcRect b="0" l="0" r="0" t="0"/>
              <a:stretch/>
            </p:blipFill>
            <p:spPr>
              <a:xfrm>
                <a:off x="374400" y="3197160"/>
                <a:ext cx="2714400" cy="1753560"/>
              </a:xfrm>
              <a:prstGeom prst="rect">
                <a:avLst/>
              </a:prstGeom>
              <a:noFill/>
              <a:ln>
                <a:noFill/>
              </a:ln>
            </p:spPr>
          </p:pic>
          <p:sp>
            <p:nvSpPr>
              <p:cNvPr id="1641" name="Google Shape;1641;p65"/>
              <p:cNvSpPr txBox="1"/>
              <p:nvPr/>
            </p:nvSpPr>
            <p:spPr>
              <a:xfrm>
                <a:off x="394200" y="4899960"/>
                <a:ext cx="299412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lang="en-GB" sz="1800" strike="noStrike">
                    <a:latin typeface="Arial"/>
                    <a:ea typeface="Arial"/>
                    <a:cs typeface="Arial"/>
                    <a:sym typeface="Arial"/>
                  </a:rPr>
                  <a:t>Fig: Postcarding</a:t>
                </a:r>
                <a:endParaRPr b="0" sz="1800" strike="noStrike">
                  <a:latin typeface="Arial"/>
                  <a:ea typeface="Arial"/>
                  <a:cs typeface="Arial"/>
                  <a:sym typeface="Arial"/>
                </a:endParaRPr>
              </a:p>
            </p:txBody>
          </p:sp>
        </p:grpSp>
        <p:sp>
          <p:nvSpPr>
            <p:cNvPr id="1642" name="Google Shape;1642;p65"/>
            <p:cNvSpPr txBox="1"/>
            <p:nvPr/>
          </p:nvSpPr>
          <p:spPr>
            <a:xfrm>
              <a:off x="3096000" y="3636360"/>
              <a:ext cx="1440000" cy="10278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2200" strike="noStrike">
                  <a:latin typeface="Arial"/>
                  <a:ea typeface="Arial"/>
                  <a:cs typeface="Arial"/>
                  <a:sym typeface="Arial"/>
                </a:rPr>
                <a:t>INT Postcard</a:t>
              </a:r>
              <a:endParaRPr b="0" sz="2200" strike="noStrike">
                <a:latin typeface="Arial"/>
                <a:ea typeface="Arial"/>
                <a:cs typeface="Arial"/>
                <a:sym typeface="Arial"/>
              </a:endParaRPr>
            </a:p>
            <a:p>
              <a:pPr indent="0" lvl="0" marL="0" marR="0" rtl="0" algn="l">
                <a:spcBef>
                  <a:spcPts val="0"/>
                </a:spcBef>
                <a:spcAft>
                  <a:spcPts val="0"/>
                </a:spcAft>
                <a:buNone/>
              </a:pPr>
              <a:r>
                <a:rPr b="0" lang="en-GB" sz="2200" strike="noStrike">
                  <a:latin typeface="Arial"/>
                  <a:ea typeface="Arial"/>
                  <a:cs typeface="Arial"/>
                  <a:sym typeface="Arial"/>
                </a:rPr>
                <a:t>Aggr.</a:t>
              </a:r>
              <a:endParaRPr b="0" sz="2200" strike="noStrike">
                <a:latin typeface="Arial"/>
                <a:ea typeface="Arial"/>
                <a:cs typeface="Arial"/>
                <a:sym typeface="Arial"/>
              </a:endParaRPr>
            </a:p>
          </p:txBody>
        </p:sp>
        <p:sp>
          <p:nvSpPr>
            <p:cNvPr id="1643" name="Google Shape;1643;p65"/>
            <p:cNvSpPr/>
            <p:nvPr/>
          </p:nvSpPr>
          <p:spPr>
            <a:xfrm>
              <a:off x="180360" y="3192480"/>
              <a:ext cx="4680000" cy="2055600"/>
            </a:xfrm>
            <a:custGeom>
              <a:rect b="b" l="l" r="r" t="t"/>
              <a:pathLst>
                <a:path extrusionOk="0" h="21600" w="49172">
                  <a:moveTo>
                    <a:pt x="3600" y="0"/>
                  </a:moveTo>
                  <a:lnTo>
                    <a:pt x="3600" y="0"/>
                  </a:lnTo>
                  <a:cubicBezTo>
                    <a:pt x="1612" y="0"/>
                    <a:pt x="0" y="1612"/>
                    <a:pt x="0" y="3600"/>
                  </a:cubicBezTo>
                  <a:lnTo>
                    <a:pt x="0" y="18000"/>
                  </a:lnTo>
                  <a:cubicBezTo>
                    <a:pt x="0" y="19988"/>
                    <a:pt x="1612" y="21600"/>
                    <a:pt x="3600" y="21600"/>
                  </a:cubicBezTo>
                  <a:lnTo>
                    <a:pt x="45572" y="21600"/>
                  </a:lnTo>
                  <a:cubicBezTo>
                    <a:pt x="32333" y="21600"/>
                    <a:pt x="21600" y="19988"/>
                    <a:pt x="21600" y="18000"/>
                  </a:cubicBezTo>
                  <a:lnTo>
                    <a:pt x="21600" y="3600"/>
                  </a:lnTo>
                  <a:lnTo>
                    <a:pt x="21600" y="3600"/>
                  </a:lnTo>
                  <a:cubicBezTo>
                    <a:pt x="21600" y="2645"/>
                    <a:pt x="24126" y="1730"/>
                    <a:pt x="28621" y="1054"/>
                  </a:cubicBezTo>
                  <a:cubicBezTo>
                    <a:pt x="33117" y="379"/>
                    <a:pt x="39214" y="0"/>
                    <a:pt x="45572" y="0"/>
                  </a:cubicBezTo>
                  <a:close/>
                </a:path>
              </a:pathLst>
            </a:custGeom>
            <a:noFill/>
            <a:ln cap="flat" cmpd="sng" w="126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4" name="Google Shape;1644;p65"/>
          <p:cNvGrpSpPr/>
          <p:nvPr/>
        </p:nvGrpSpPr>
        <p:grpSpPr>
          <a:xfrm>
            <a:off x="5148720" y="3192840"/>
            <a:ext cx="4931280" cy="2055600"/>
            <a:chOff x="5148720" y="3192840"/>
            <a:chExt cx="4931280" cy="2055600"/>
          </a:xfrm>
        </p:grpSpPr>
        <p:grpSp>
          <p:nvGrpSpPr>
            <p:cNvPr id="1645" name="Google Shape;1645;p65"/>
            <p:cNvGrpSpPr/>
            <p:nvPr/>
          </p:nvGrpSpPr>
          <p:grpSpPr>
            <a:xfrm>
              <a:off x="5256000" y="3492000"/>
              <a:ext cx="2916000" cy="1642320"/>
              <a:chOff x="5256000" y="3492000"/>
              <a:chExt cx="2916000" cy="1642320"/>
            </a:xfrm>
          </p:grpSpPr>
          <p:pic>
            <p:nvPicPr>
              <p:cNvPr id="1646" name="Google Shape;1646;p65"/>
              <p:cNvPicPr preferRelativeResize="0"/>
              <p:nvPr/>
            </p:nvPicPr>
            <p:blipFill rotWithShape="1">
              <a:blip r:embed="rId5">
                <a:alphaModFix/>
              </a:blip>
              <a:srcRect b="0" l="0" r="0" t="0"/>
              <a:stretch/>
            </p:blipFill>
            <p:spPr>
              <a:xfrm>
                <a:off x="5264640" y="3492000"/>
                <a:ext cx="2648160" cy="1402920"/>
              </a:xfrm>
              <a:prstGeom prst="rect">
                <a:avLst/>
              </a:prstGeom>
              <a:noFill/>
              <a:ln>
                <a:noFill/>
              </a:ln>
            </p:spPr>
          </p:pic>
          <p:sp>
            <p:nvSpPr>
              <p:cNvPr id="1647" name="Google Shape;1647;p65"/>
              <p:cNvSpPr txBox="1"/>
              <p:nvPr/>
            </p:nvSpPr>
            <p:spPr>
              <a:xfrm>
                <a:off x="5256000" y="4788000"/>
                <a:ext cx="291600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lang="en-GB" sz="1800" strike="noStrike">
                    <a:latin typeface="Arial"/>
                    <a:ea typeface="Arial"/>
                    <a:cs typeface="Arial"/>
                    <a:sym typeface="Arial"/>
                  </a:rPr>
                  <a:t>Fig: Append</a:t>
                </a:r>
                <a:endParaRPr b="0" sz="1800" strike="noStrike">
                  <a:latin typeface="Arial"/>
                  <a:ea typeface="Arial"/>
                  <a:cs typeface="Arial"/>
                  <a:sym typeface="Arial"/>
                </a:endParaRPr>
              </a:p>
            </p:txBody>
          </p:sp>
        </p:grpSp>
        <p:sp>
          <p:nvSpPr>
            <p:cNvPr id="1648" name="Google Shape;1648;p65"/>
            <p:cNvSpPr txBox="1"/>
            <p:nvPr/>
          </p:nvSpPr>
          <p:spPr>
            <a:xfrm>
              <a:off x="7920000" y="3868200"/>
              <a:ext cx="2160000" cy="10278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2200" strike="noStrike">
                  <a:latin typeface="Arial"/>
                  <a:ea typeface="Arial"/>
                  <a:cs typeface="Arial"/>
                  <a:sym typeface="Arial"/>
                </a:rPr>
                <a:t>Chronological events</a:t>
              </a:r>
              <a:endParaRPr b="0" sz="2200" strike="noStrike">
                <a:latin typeface="Arial"/>
                <a:ea typeface="Arial"/>
                <a:cs typeface="Arial"/>
                <a:sym typeface="Arial"/>
              </a:endParaRPr>
            </a:p>
          </p:txBody>
        </p:sp>
        <p:sp>
          <p:nvSpPr>
            <p:cNvPr id="1649" name="Google Shape;1649;p65"/>
            <p:cNvSpPr/>
            <p:nvPr/>
          </p:nvSpPr>
          <p:spPr>
            <a:xfrm>
              <a:off x="5148720" y="3192840"/>
              <a:ext cx="4680000" cy="2055600"/>
            </a:xfrm>
            <a:custGeom>
              <a:rect b="b" l="l" r="r" t="t"/>
              <a:pathLst>
                <a:path extrusionOk="0" h="21600" w="49172">
                  <a:moveTo>
                    <a:pt x="3600" y="0"/>
                  </a:moveTo>
                  <a:lnTo>
                    <a:pt x="3600" y="0"/>
                  </a:lnTo>
                  <a:cubicBezTo>
                    <a:pt x="1612" y="0"/>
                    <a:pt x="0" y="1612"/>
                    <a:pt x="0" y="3600"/>
                  </a:cubicBezTo>
                  <a:lnTo>
                    <a:pt x="0" y="18000"/>
                  </a:lnTo>
                  <a:cubicBezTo>
                    <a:pt x="0" y="19988"/>
                    <a:pt x="1612" y="21600"/>
                    <a:pt x="3600" y="21600"/>
                  </a:cubicBezTo>
                  <a:lnTo>
                    <a:pt x="45572" y="21600"/>
                  </a:lnTo>
                  <a:cubicBezTo>
                    <a:pt x="32333" y="21600"/>
                    <a:pt x="21600" y="19988"/>
                    <a:pt x="21600" y="18000"/>
                  </a:cubicBezTo>
                  <a:lnTo>
                    <a:pt x="21600" y="3600"/>
                  </a:lnTo>
                  <a:lnTo>
                    <a:pt x="21600" y="3600"/>
                  </a:lnTo>
                  <a:cubicBezTo>
                    <a:pt x="21600" y="2645"/>
                    <a:pt x="24126" y="1730"/>
                    <a:pt x="28621" y="1054"/>
                  </a:cubicBezTo>
                  <a:cubicBezTo>
                    <a:pt x="33117" y="379"/>
                    <a:pt x="39214" y="0"/>
                    <a:pt x="45572" y="0"/>
                  </a:cubicBezTo>
                  <a:close/>
                </a:path>
              </a:pathLst>
            </a:custGeom>
            <a:noFill/>
            <a:ln cap="flat" cmpd="sng" w="126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0" name="Google Shape;1650;p65"/>
          <p:cNvGrpSpPr/>
          <p:nvPr/>
        </p:nvGrpSpPr>
        <p:grpSpPr>
          <a:xfrm>
            <a:off x="5149080" y="1033200"/>
            <a:ext cx="4680000" cy="2077920"/>
            <a:chOff x="5149080" y="1033200"/>
            <a:chExt cx="4680000" cy="2077920"/>
          </a:xfrm>
        </p:grpSpPr>
        <p:grpSp>
          <p:nvGrpSpPr>
            <p:cNvPr id="1651" name="Google Shape;1651;p65"/>
            <p:cNvGrpSpPr/>
            <p:nvPr/>
          </p:nvGrpSpPr>
          <p:grpSpPr>
            <a:xfrm>
              <a:off x="5292000" y="1079640"/>
              <a:ext cx="2916000" cy="2031480"/>
              <a:chOff x="5292000" y="1079640"/>
              <a:chExt cx="2916000" cy="2031480"/>
            </a:xfrm>
          </p:grpSpPr>
          <p:pic>
            <p:nvPicPr>
              <p:cNvPr id="1652" name="Google Shape;1652;p65"/>
              <p:cNvPicPr preferRelativeResize="0"/>
              <p:nvPr/>
            </p:nvPicPr>
            <p:blipFill rotWithShape="1">
              <a:blip r:embed="rId6">
                <a:alphaModFix/>
              </a:blip>
              <a:srcRect b="0" l="0" r="0" t="0"/>
              <a:stretch/>
            </p:blipFill>
            <p:spPr>
              <a:xfrm>
                <a:off x="5316120" y="1079640"/>
                <a:ext cx="2600280" cy="1729080"/>
              </a:xfrm>
              <a:prstGeom prst="rect">
                <a:avLst/>
              </a:prstGeom>
              <a:noFill/>
              <a:ln>
                <a:noFill/>
              </a:ln>
            </p:spPr>
          </p:pic>
          <p:sp>
            <p:nvSpPr>
              <p:cNvPr id="1653" name="Google Shape;1653;p65"/>
              <p:cNvSpPr txBox="1"/>
              <p:nvPr/>
            </p:nvSpPr>
            <p:spPr>
              <a:xfrm>
                <a:off x="5292000" y="2764440"/>
                <a:ext cx="2916000" cy="34668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lang="en-GB" sz="1800" strike="noStrike">
                    <a:latin typeface="Arial"/>
                    <a:ea typeface="Arial"/>
                    <a:cs typeface="Arial"/>
                    <a:sym typeface="Arial"/>
                  </a:rPr>
                  <a:t>Fig: Key-Increment</a:t>
                </a:r>
                <a:endParaRPr b="0" sz="1800" strike="noStrike">
                  <a:latin typeface="Arial"/>
                  <a:ea typeface="Arial"/>
                  <a:cs typeface="Arial"/>
                  <a:sym typeface="Arial"/>
                </a:endParaRPr>
              </a:p>
            </p:txBody>
          </p:sp>
        </p:grpSp>
        <p:sp>
          <p:nvSpPr>
            <p:cNvPr id="1654" name="Google Shape;1654;p65"/>
            <p:cNvSpPr txBox="1"/>
            <p:nvPr/>
          </p:nvSpPr>
          <p:spPr>
            <a:xfrm>
              <a:off x="7920000" y="1635840"/>
              <a:ext cx="1440000" cy="715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2200" strike="noStrike">
                  <a:latin typeface="Arial"/>
                  <a:ea typeface="Arial"/>
                  <a:cs typeface="Arial"/>
                  <a:sym typeface="Arial"/>
                </a:rPr>
                <a:t>Counter storage</a:t>
              </a:r>
              <a:endParaRPr b="0" sz="2200" strike="noStrike">
                <a:latin typeface="Arial"/>
                <a:ea typeface="Arial"/>
                <a:cs typeface="Arial"/>
                <a:sym typeface="Arial"/>
              </a:endParaRPr>
            </a:p>
          </p:txBody>
        </p:sp>
        <p:sp>
          <p:nvSpPr>
            <p:cNvPr id="1655" name="Google Shape;1655;p65"/>
            <p:cNvSpPr/>
            <p:nvPr/>
          </p:nvSpPr>
          <p:spPr>
            <a:xfrm>
              <a:off x="5149080" y="1033200"/>
              <a:ext cx="4680000" cy="2055600"/>
            </a:xfrm>
            <a:custGeom>
              <a:rect b="b" l="l" r="r" t="t"/>
              <a:pathLst>
                <a:path extrusionOk="0" h="21600" w="49172">
                  <a:moveTo>
                    <a:pt x="3600" y="0"/>
                  </a:moveTo>
                  <a:lnTo>
                    <a:pt x="3600" y="0"/>
                  </a:lnTo>
                  <a:cubicBezTo>
                    <a:pt x="1612" y="0"/>
                    <a:pt x="0" y="1612"/>
                    <a:pt x="0" y="3600"/>
                  </a:cubicBezTo>
                  <a:lnTo>
                    <a:pt x="0" y="18000"/>
                  </a:lnTo>
                  <a:cubicBezTo>
                    <a:pt x="0" y="19988"/>
                    <a:pt x="1612" y="21600"/>
                    <a:pt x="3600" y="21600"/>
                  </a:cubicBezTo>
                  <a:lnTo>
                    <a:pt x="45572" y="21600"/>
                  </a:lnTo>
                  <a:cubicBezTo>
                    <a:pt x="32333" y="21600"/>
                    <a:pt x="21600" y="19988"/>
                    <a:pt x="21600" y="18000"/>
                  </a:cubicBezTo>
                  <a:lnTo>
                    <a:pt x="21600" y="3600"/>
                  </a:lnTo>
                  <a:lnTo>
                    <a:pt x="21600" y="3600"/>
                  </a:lnTo>
                  <a:cubicBezTo>
                    <a:pt x="21600" y="2645"/>
                    <a:pt x="24126" y="1730"/>
                    <a:pt x="28621" y="1054"/>
                  </a:cubicBezTo>
                  <a:cubicBezTo>
                    <a:pt x="33117" y="379"/>
                    <a:pt x="39214" y="0"/>
                    <a:pt x="45572" y="0"/>
                  </a:cubicBezTo>
                  <a:close/>
                </a:path>
              </a:pathLst>
            </a:custGeom>
            <a:noFill/>
            <a:ln cap="flat" cmpd="sng" w="126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6" name="Google Shape;1656;p65"/>
          <p:cNvSpPr/>
          <p:nvPr/>
        </p:nvSpPr>
        <p:spPr>
          <a:xfrm>
            <a:off x="-216000" y="828000"/>
            <a:ext cx="5400000" cy="2519640"/>
          </a:xfrm>
          <a:prstGeom prst="ellipse">
            <a:avLst/>
          </a:prstGeom>
          <a:noFill/>
          <a:ln cap="flat" cmpd="sng" w="38150">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5"/>
          <p:cNvSpPr txBox="1"/>
          <p:nvPr/>
        </p:nvSpPr>
        <p:spPr>
          <a:xfrm>
            <a:off x="3780000" y="3034080"/>
            <a:ext cx="3060000" cy="29059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Too crowded! Use small version of our table instead</a:t>
            </a:r>
            <a:endParaRPr b="0" sz="1800" strike="noStrike">
              <a:latin typeface="Arial"/>
              <a:ea typeface="Arial"/>
              <a:cs typeface="Arial"/>
              <a:sym typeface="Arial"/>
            </a:endParaRPr>
          </a:p>
        </p:txBody>
      </p:sp>
      <p:sp>
        <p:nvSpPr>
          <p:cNvPr id="1658" name="Google Shape;1658;p6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62" name="Shape 1662"/>
        <p:cNvGrpSpPr/>
        <p:nvPr/>
      </p:nvGrpSpPr>
      <p:grpSpPr>
        <a:xfrm>
          <a:off x="0" y="0"/>
          <a:ext cx="0" cy="0"/>
          <a:chOff x="0" y="0"/>
          <a:chExt cx="0" cy="0"/>
        </a:xfrm>
      </p:grpSpPr>
      <p:sp>
        <p:nvSpPr>
          <p:cNvPr id="1663" name="Google Shape;1663;p66"/>
          <p:cNvSpPr txBox="1"/>
          <p:nvPr>
            <p:ph type="title"/>
          </p:nvPr>
        </p:nvSpPr>
        <p:spPr>
          <a:xfrm>
            <a:off x="500400" y="229320"/>
            <a:ext cx="9071640" cy="94644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This work in one slide</a:t>
            </a:r>
            <a:endParaRPr b="1" sz="4000" strike="noStrike">
              <a:latin typeface="Arial"/>
              <a:ea typeface="Arial"/>
              <a:cs typeface="Arial"/>
              <a:sym typeface="Arial"/>
            </a:endParaRPr>
          </a:p>
        </p:txBody>
      </p:sp>
      <p:sp>
        <p:nvSpPr>
          <p:cNvPr id="1664" name="Google Shape;1664;p66"/>
          <p:cNvSpPr txBox="1"/>
          <p:nvPr>
            <p:ph idx="1" type="body"/>
          </p:nvPr>
        </p:nvSpPr>
        <p:spPr>
          <a:xfrm>
            <a:off x="5036400" y="1329840"/>
            <a:ext cx="4863600" cy="3709800"/>
          </a:xfrm>
          <a:prstGeom prst="rect">
            <a:avLst/>
          </a:prstGeom>
          <a:noFill/>
          <a:ln>
            <a:noFill/>
          </a:ln>
        </p:spPr>
        <p:txBody>
          <a:bodyPr anchorCtr="0" anchor="t" bIns="0" lIns="0" spcFirstLastPara="1" rIns="0" wrap="square" tIns="0">
            <a:normAutofit/>
          </a:bodyPr>
          <a:lstStyle/>
          <a:p>
            <a:pPr indent="-324000" lvl="0" marL="432000" marR="0" rtl="0" algn="l">
              <a:spcBef>
                <a:spcPts val="0"/>
              </a:spcBef>
              <a:spcAft>
                <a:spcPts val="0"/>
              </a:spcAft>
              <a:buClr>
                <a:srgbClr val="000000"/>
              </a:buClr>
              <a:buSzPts val="990"/>
              <a:buFont typeface="Noto Sans Symbols"/>
              <a:buChar char="●"/>
            </a:pPr>
            <a:r>
              <a:rPr b="0" i="0" lang="en-GB" sz="2200" u="none" cap="none" strike="noStrike">
                <a:latin typeface="Arial"/>
                <a:ea typeface="Arial"/>
                <a:cs typeface="Arial"/>
                <a:sym typeface="Arial"/>
              </a:rPr>
              <a:t>Telemetry generates </a:t>
            </a:r>
            <a:r>
              <a:rPr b="1" i="0" lang="en-GB" sz="2200" u="none" cap="none" strike="noStrike">
                <a:latin typeface="Arial"/>
                <a:ea typeface="Arial"/>
                <a:cs typeface="Arial"/>
                <a:sym typeface="Arial"/>
              </a:rPr>
              <a:t>tons</a:t>
            </a:r>
            <a:r>
              <a:rPr b="0" i="0" lang="en-GB" sz="2200" u="none" cap="none" strike="noStrike">
                <a:latin typeface="Arial"/>
                <a:ea typeface="Arial"/>
                <a:cs typeface="Arial"/>
                <a:sym typeface="Arial"/>
              </a:rPr>
              <a:t> of data!</a:t>
            </a:r>
            <a:endParaRPr b="0" i="0" sz="2200" u="none" cap="none" strike="noStrike">
              <a:latin typeface="Arial"/>
              <a:ea typeface="Arial"/>
              <a:cs typeface="Arial"/>
              <a:sym typeface="Arial"/>
            </a:endParaRPr>
          </a:p>
          <a:p>
            <a:pPr indent="-324000" lvl="1" marL="864000" marR="0" rtl="0" algn="l">
              <a:spcBef>
                <a:spcPts val="1131"/>
              </a:spcBef>
              <a:spcAft>
                <a:spcPts val="0"/>
              </a:spcAft>
              <a:buClr>
                <a:srgbClr val="000000"/>
              </a:buClr>
              <a:buSzPts val="1650"/>
              <a:buFont typeface="Noto Sans Symbols"/>
              <a:buChar char="−"/>
            </a:pPr>
            <a:r>
              <a:rPr b="0" i="0" lang="en-GB" sz="2200" u="none" cap="none" strike="noStrike">
                <a:solidFill>
                  <a:srgbClr val="C9211E"/>
                </a:solidFill>
                <a:latin typeface="Arial"/>
                <a:ea typeface="Arial"/>
                <a:cs typeface="Arial"/>
                <a:sym typeface="Arial"/>
              </a:rPr>
              <a:t>Overloads collector CPU</a:t>
            </a:r>
            <a:endParaRPr b="0" i="0" sz="2200" u="none" cap="none" strike="noStrike">
              <a:latin typeface="Arial"/>
              <a:ea typeface="Arial"/>
              <a:cs typeface="Arial"/>
              <a:sym typeface="Arial"/>
            </a:endParaRPr>
          </a:p>
          <a:p>
            <a:pPr indent="-324000" lvl="1" marL="864000" marR="0" rtl="0" algn="l">
              <a:spcBef>
                <a:spcPts val="1131"/>
              </a:spcBef>
              <a:spcAft>
                <a:spcPts val="0"/>
              </a:spcAft>
              <a:buClr>
                <a:srgbClr val="000000"/>
              </a:buClr>
              <a:buSzPts val="1650"/>
              <a:buFont typeface="Noto Sans Symbols"/>
              <a:buChar char="−"/>
            </a:pPr>
            <a:r>
              <a:rPr b="0" i="0" lang="en-GB" sz="2200" u="none" cap="none" strike="noStrike">
                <a:solidFill>
                  <a:srgbClr val="C9211E"/>
                </a:solidFill>
                <a:latin typeface="Arial"/>
                <a:ea typeface="Arial"/>
                <a:cs typeface="Arial"/>
                <a:sym typeface="Arial"/>
              </a:rPr>
              <a:t>Reduced insight</a:t>
            </a:r>
            <a:endParaRPr b="0" i="0" sz="2200" u="none" cap="none" strike="noStrike">
              <a:latin typeface="Arial"/>
              <a:ea typeface="Arial"/>
              <a:cs typeface="Arial"/>
              <a:sym typeface="Arial"/>
            </a:endParaRPr>
          </a:p>
          <a:p>
            <a:pPr indent="-219224" lvl="1" marL="864000" marR="0" rtl="0" algn="l">
              <a:spcBef>
                <a:spcPts val="1131"/>
              </a:spcBef>
              <a:spcAft>
                <a:spcPts val="0"/>
              </a:spcAft>
              <a:buClr>
                <a:srgbClr val="000000"/>
              </a:buClr>
              <a:buSzPts val="1650"/>
              <a:buFont typeface="Noto Sans Symbols"/>
              <a:buNone/>
            </a:pPr>
            <a:r>
              <a:t/>
            </a:r>
            <a:endParaRPr b="0" i="0" sz="2200" u="none" cap="none" strike="noStrike">
              <a:latin typeface="Arial"/>
              <a:ea typeface="Arial"/>
              <a:cs typeface="Arial"/>
              <a:sym typeface="Arial"/>
            </a:endParaRPr>
          </a:p>
          <a:p>
            <a:pPr indent="-219224" lvl="1" marL="864000" marR="0" rtl="0" algn="l">
              <a:spcBef>
                <a:spcPts val="1131"/>
              </a:spcBef>
              <a:spcAft>
                <a:spcPts val="0"/>
              </a:spcAft>
              <a:buClr>
                <a:srgbClr val="000000"/>
              </a:buClr>
              <a:buSzPts val="1650"/>
              <a:buFont typeface="Noto Sans Symbols"/>
              <a:buNone/>
            </a:pPr>
            <a:r>
              <a:t/>
            </a:r>
            <a:endParaRPr b="0" i="0" sz="2200" u="none" cap="none" strike="noStrike">
              <a:latin typeface="Arial"/>
              <a:ea typeface="Arial"/>
              <a:cs typeface="Arial"/>
              <a:sym typeface="Arial"/>
            </a:endParaRPr>
          </a:p>
          <a:p>
            <a:pPr indent="-324000" lvl="0" marL="432000" marR="0" rtl="0" algn="l">
              <a:spcBef>
                <a:spcPts val="1414"/>
              </a:spcBef>
              <a:spcAft>
                <a:spcPts val="0"/>
              </a:spcAft>
              <a:buClr>
                <a:srgbClr val="000000"/>
              </a:buClr>
              <a:buSzPts val="990"/>
              <a:buFont typeface="Noto Sans Symbols"/>
              <a:buChar char="●"/>
            </a:pPr>
            <a:r>
              <a:rPr b="0" i="0" lang="en-GB" sz="2200" u="none" cap="none" strike="noStrike">
                <a:latin typeface="Arial"/>
                <a:ea typeface="Arial"/>
                <a:cs typeface="Arial"/>
                <a:sym typeface="Arial"/>
              </a:rPr>
              <a:t>We redesign telemetry collection</a:t>
            </a:r>
            <a:endParaRPr b="0" i="0" sz="2200" u="none" cap="none" strike="noStrike">
              <a:latin typeface="Arial"/>
              <a:ea typeface="Arial"/>
              <a:cs typeface="Arial"/>
              <a:sym typeface="Arial"/>
            </a:endParaRPr>
          </a:p>
          <a:p>
            <a:pPr indent="-324000" lvl="1" marL="864000" marR="0" rtl="0" algn="l">
              <a:spcBef>
                <a:spcPts val="1131"/>
              </a:spcBef>
              <a:spcAft>
                <a:spcPts val="0"/>
              </a:spcAft>
              <a:buClr>
                <a:srgbClr val="000000"/>
              </a:buClr>
              <a:buSzPts val="1650"/>
              <a:buFont typeface="Noto Sans Symbols"/>
              <a:buChar char="−"/>
            </a:pPr>
            <a:r>
              <a:rPr b="0" i="0" lang="en-GB" sz="2200" u="none" cap="none" strike="noStrike">
                <a:solidFill>
                  <a:srgbClr val="158466"/>
                </a:solidFill>
                <a:latin typeface="Arial"/>
                <a:ea typeface="Arial"/>
                <a:cs typeface="Arial"/>
                <a:sym typeface="Arial"/>
              </a:rPr>
              <a:t>Bypassing the CPU</a:t>
            </a:r>
            <a:endParaRPr b="0" i="0" sz="2200" u="none" cap="none" strike="noStrike">
              <a:latin typeface="Arial"/>
              <a:ea typeface="Arial"/>
              <a:cs typeface="Arial"/>
              <a:sym typeface="Arial"/>
            </a:endParaRPr>
          </a:p>
          <a:p>
            <a:pPr indent="-324000" lvl="1" marL="864000" marR="0" rtl="0" algn="l">
              <a:spcBef>
                <a:spcPts val="1131"/>
              </a:spcBef>
              <a:spcAft>
                <a:spcPts val="0"/>
              </a:spcAft>
              <a:buClr>
                <a:srgbClr val="000000"/>
              </a:buClr>
              <a:buSzPts val="1650"/>
              <a:buFont typeface="Noto Sans Symbols"/>
              <a:buChar char="−"/>
            </a:pPr>
            <a:r>
              <a:rPr b="0" i="0" lang="en-GB" sz="2200" u="none" cap="none" strike="noStrike">
                <a:solidFill>
                  <a:srgbClr val="158466"/>
                </a:solidFill>
                <a:latin typeface="Arial"/>
                <a:ea typeface="Arial"/>
                <a:cs typeface="Arial"/>
                <a:sym typeface="Arial"/>
              </a:rPr>
              <a:t>Increased insight</a:t>
            </a:r>
            <a:endParaRPr b="0" i="0" sz="2200" u="none" cap="none" strike="noStrike">
              <a:latin typeface="Arial"/>
              <a:ea typeface="Arial"/>
              <a:cs typeface="Arial"/>
              <a:sym typeface="Arial"/>
            </a:endParaRPr>
          </a:p>
        </p:txBody>
      </p:sp>
      <p:grpSp>
        <p:nvGrpSpPr>
          <p:cNvPr id="1665" name="Google Shape;1665;p66"/>
          <p:cNvGrpSpPr/>
          <p:nvPr/>
        </p:nvGrpSpPr>
        <p:grpSpPr>
          <a:xfrm>
            <a:off x="245160" y="1765080"/>
            <a:ext cx="611280" cy="470520"/>
            <a:chOff x="245160" y="1765080"/>
            <a:chExt cx="611280" cy="470520"/>
          </a:xfrm>
        </p:grpSpPr>
        <p:sp>
          <p:nvSpPr>
            <p:cNvPr id="1666" name="Google Shape;1666;p66"/>
            <p:cNvSpPr/>
            <p:nvPr/>
          </p:nvSpPr>
          <p:spPr>
            <a:xfrm>
              <a:off x="545400" y="202392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7" name="Google Shape;1667;p66"/>
            <p:cNvGrpSpPr/>
            <p:nvPr/>
          </p:nvGrpSpPr>
          <p:grpSpPr>
            <a:xfrm>
              <a:off x="245160" y="1765080"/>
              <a:ext cx="570600" cy="470520"/>
              <a:chOff x="245160" y="1765080"/>
              <a:chExt cx="570600" cy="470520"/>
            </a:xfrm>
          </p:grpSpPr>
          <p:sp>
            <p:nvSpPr>
              <p:cNvPr id="1668" name="Google Shape;1668;p66"/>
              <p:cNvSpPr/>
              <p:nvPr/>
            </p:nvSpPr>
            <p:spPr>
              <a:xfrm>
                <a:off x="245160" y="192960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669" name="Google Shape;1669;p66"/>
              <p:cNvSpPr/>
              <p:nvPr/>
            </p:nvSpPr>
            <p:spPr>
              <a:xfrm>
                <a:off x="530640" y="192960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670" name="Google Shape;1670;p66"/>
              <p:cNvSpPr/>
              <p:nvPr/>
            </p:nvSpPr>
            <p:spPr>
              <a:xfrm>
                <a:off x="245160" y="176508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671" name="Google Shape;1671;p66"/>
              <p:cNvSpPr/>
              <p:nvPr/>
            </p:nvSpPr>
            <p:spPr>
              <a:xfrm>
                <a:off x="245160" y="176508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672" name="Google Shape;1672;p66"/>
              <p:cNvSpPr/>
              <p:nvPr/>
            </p:nvSpPr>
            <p:spPr>
              <a:xfrm>
                <a:off x="326520" y="191808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673" name="Google Shape;1673;p66"/>
              <p:cNvSpPr/>
              <p:nvPr/>
            </p:nvSpPr>
            <p:spPr>
              <a:xfrm>
                <a:off x="469440" y="192960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674" name="Google Shape;1674;p66"/>
              <p:cNvSpPr/>
              <p:nvPr/>
            </p:nvSpPr>
            <p:spPr>
              <a:xfrm>
                <a:off x="448920" y="184752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675" name="Google Shape;1675;p66"/>
              <p:cNvSpPr/>
              <p:nvPr/>
            </p:nvSpPr>
            <p:spPr>
              <a:xfrm>
                <a:off x="591480" y="185904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676" name="Google Shape;1676;p66"/>
          <p:cNvGrpSpPr/>
          <p:nvPr/>
        </p:nvGrpSpPr>
        <p:grpSpPr>
          <a:xfrm>
            <a:off x="465120" y="1695600"/>
            <a:ext cx="611280" cy="470520"/>
            <a:chOff x="465120" y="1695600"/>
            <a:chExt cx="611280" cy="470520"/>
          </a:xfrm>
        </p:grpSpPr>
        <p:sp>
          <p:nvSpPr>
            <p:cNvPr id="1677" name="Google Shape;1677;p66"/>
            <p:cNvSpPr/>
            <p:nvPr/>
          </p:nvSpPr>
          <p:spPr>
            <a:xfrm>
              <a:off x="765360" y="195444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8" name="Google Shape;1678;p66"/>
            <p:cNvGrpSpPr/>
            <p:nvPr/>
          </p:nvGrpSpPr>
          <p:grpSpPr>
            <a:xfrm>
              <a:off x="465120" y="1695600"/>
              <a:ext cx="570600" cy="470520"/>
              <a:chOff x="465120" y="1695600"/>
              <a:chExt cx="570600" cy="470520"/>
            </a:xfrm>
          </p:grpSpPr>
          <p:sp>
            <p:nvSpPr>
              <p:cNvPr id="1679" name="Google Shape;1679;p66"/>
              <p:cNvSpPr/>
              <p:nvPr/>
            </p:nvSpPr>
            <p:spPr>
              <a:xfrm>
                <a:off x="465120" y="186012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680" name="Google Shape;1680;p66"/>
              <p:cNvSpPr/>
              <p:nvPr/>
            </p:nvSpPr>
            <p:spPr>
              <a:xfrm>
                <a:off x="750600" y="186012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681" name="Google Shape;1681;p66"/>
              <p:cNvSpPr/>
              <p:nvPr/>
            </p:nvSpPr>
            <p:spPr>
              <a:xfrm>
                <a:off x="465120" y="169560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682" name="Google Shape;1682;p66"/>
              <p:cNvSpPr/>
              <p:nvPr/>
            </p:nvSpPr>
            <p:spPr>
              <a:xfrm>
                <a:off x="465120" y="169560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683" name="Google Shape;1683;p66"/>
              <p:cNvSpPr/>
              <p:nvPr/>
            </p:nvSpPr>
            <p:spPr>
              <a:xfrm>
                <a:off x="546480" y="184860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684" name="Google Shape;1684;p66"/>
              <p:cNvSpPr/>
              <p:nvPr/>
            </p:nvSpPr>
            <p:spPr>
              <a:xfrm>
                <a:off x="689400" y="186012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685" name="Google Shape;1685;p66"/>
              <p:cNvSpPr/>
              <p:nvPr/>
            </p:nvSpPr>
            <p:spPr>
              <a:xfrm>
                <a:off x="668880" y="177804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686" name="Google Shape;1686;p66"/>
              <p:cNvSpPr/>
              <p:nvPr/>
            </p:nvSpPr>
            <p:spPr>
              <a:xfrm>
                <a:off x="811440" y="178956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687" name="Google Shape;1687;p66"/>
          <p:cNvGrpSpPr/>
          <p:nvPr/>
        </p:nvGrpSpPr>
        <p:grpSpPr>
          <a:xfrm>
            <a:off x="424440" y="1954800"/>
            <a:ext cx="611280" cy="470520"/>
            <a:chOff x="424440" y="1954800"/>
            <a:chExt cx="611280" cy="470520"/>
          </a:xfrm>
        </p:grpSpPr>
        <p:sp>
          <p:nvSpPr>
            <p:cNvPr id="1688" name="Google Shape;1688;p66"/>
            <p:cNvSpPr/>
            <p:nvPr/>
          </p:nvSpPr>
          <p:spPr>
            <a:xfrm>
              <a:off x="724680" y="221328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9" name="Google Shape;1689;p66"/>
            <p:cNvGrpSpPr/>
            <p:nvPr/>
          </p:nvGrpSpPr>
          <p:grpSpPr>
            <a:xfrm>
              <a:off x="424440" y="1954800"/>
              <a:ext cx="570600" cy="470520"/>
              <a:chOff x="424440" y="1954800"/>
              <a:chExt cx="570600" cy="470520"/>
            </a:xfrm>
          </p:grpSpPr>
          <p:sp>
            <p:nvSpPr>
              <p:cNvPr id="1690" name="Google Shape;1690;p66"/>
              <p:cNvSpPr/>
              <p:nvPr/>
            </p:nvSpPr>
            <p:spPr>
              <a:xfrm>
                <a:off x="424440" y="211932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691" name="Google Shape;1691;p66"/>
              <p:cNvSpPr/>
              <p:nvPr/>
            </p:nvSpPr>
            <p:spPr>
              <a:xfrm>
                <a:off x="709920" y="211932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692" name="Google Shape;1692;p66"/>
              <p:cNvSpPr/>
              <p:nvPr/>
            </p:nvSpPr>
            <p:spPr>
              <a:xfrm>
                <a:off x="424440" y="195480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693" name="Google Shape;1693;p66"/>
              <p:cNvSpPr/>
              <p:nvPr/>
            </p:nvSpPr>
            <p:spPr>
              <a:xfrm>
                <a:off x="424440" y="195480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694" name="Google Shape;1694;p66"/>
              <p:cNvSpPr/>
              <p:nvPr/>
            </p:nvSpPr>
            <p:spPr>
              <a:xfrm>
                <a:off x="505800" y="210780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695" name="Google Shape;1695;p66"/>
              <p:cNvSpPr/>
              <p:nvPr/>
            </p:nvSpPr>
            <p:spPr>
              <a:xfrm>
                <a:off x="648720" y="211932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696" name="Google Shape;1696;p66"/>
              <p:cNvSpPr/>
              <p:nvPr/>
            </p:nvSpPr>
            <p:spPr>
              <a:xfrm>
                <a:off x="628200" y="203724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697" name="Google Shape;1697;p66"/>
              <p:cNvSpPr/>
              <p:nvPr/>
            </p:nvSpPr>
            <p:spPr>
              <a:xfrm>
                <a:off x="770760" y="204876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698" name="Google Shape;1698;p66"/>
          <p:cNvGrpSpPr/>
          <p:nvPr/>
        </p:nvGrpSpPr>
        <p:grpSpPr>
          <a:xfrm>
            <a:off x="668880" y="1778040"/>
            <a:ext cx="611280" cy="470520"/>
            <a:chOff x="668880" y="1778040"/>
            <a:chExt cx="611280" cy="470520"/>
          </a:xfrm>
        </p:grpSpPr>
        <p:sp>
          <p:nvSpPr>
            <p:cNvPr id="1699" name="Google Shape;1699;p66"/>
            <p:cNvSpPr/>
            <p:nvPr/>
          </p:nvSpPr>
          <p:spPr>
            <a:xfrm>
              <a:off x="969120" y="203688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0" name="Google Shape;1700;p66"/>
            <p:cNvGrpSpPr/>
            <p:nvPr/>
          </p:nvGrpSpPr>
          <p:grpSpPr>
            <a:xfrm>
              <a:off x="668880" y="1778040"/>
              <a:ext cx="570600" cy="470520"/>
              <a:chOff x="668880" y="1778040"/>
              <a:chExt cx="570600" cy="470520"/>
            </a:xfrm>
          </p:grpSpPr>
          <p:sp>
            <p:nvSpPr>
              <p:cNvPr id="1701" name="Google Shape;1701;p66"/>
              <p:cNvSpPr/>
              <p:nvPr/>
            </p:nvSpPr>
            <p:spPr>
              <a:xfrm>
                <a:off x="668880" y="194256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702" name="Google Shape;1702;p66"/>
              <p:cNvSpPr/>
              <p:nvPr/>
            </p:nvSpPr>
            <p:spPr>
              <a:xfrm>
                <a:off x="954360" y="194256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703" name="Google Shape;1703;p66"/>
              <p:cNvSpPr/>
              <p:nvPr/>
            </p:nvSpPr>
            <p:spPr>
              <a:xfrm>
                <a:off x="668880" y="177804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704" name="Google Shape;1704;p66"/>
              <p:cNvSpPr/>
              <p:nvPr/>
            </p:nvSpPr>
            <p:spPr>
              <a:xfrm>
                <a:off x="668880" y="177804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705" name="Google Shape;1705;p66"/>
              <p:cNvSpPr/>
              <p:nvPr/>
            </p:nvSpPr>
            <p:spPr>
              <a:xfrm>
                <a:off x="750240" y="193104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06" name="Google Shape;1706;p66"/>
              <p:cNvSpPr/>
              <p:nvPr/>
            </p:nvSpPr>
            <p:spPr>
              <a:xfrm>
                <a:off x="893160" y="194256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707" name="Google Shape;1707;p66"/>
              <p:cNvSpPr/>
              <p:nvPr/>
            </p:nvSpPr>
            <p:spPr>
              <a:xfrm>
                <a:off x="872640" y="186048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08" name="Google Shape;1708;p66"/>
              <p:cNvSpPr/>
              <p:nvPr/>
            </p:nvSpPr>
            <p:spPr>
              <a:xfrm>
                <a:off x="1015200" y="187200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709" name="Google Shape;1709;p66"/>
          <p:cNvGrpSpPr/>
          <p:nvPr/>
        </p:nvGrpSpPr>
        <p:grpSpPr>
          <a:xfrm>
            <a:off x="815760" y="2013120"/>
            <a:ext cx="611280" cy="470520"/>
            <a:chOff x="815760" y="2013120"/>
            <a:chExt cx="611280" cy="470520"/>
          </a:xfrm>
        </p:grpSpPr>
        <p:sp>
          <p:nvSpPr>
            <p:cNvPr id="1710" name="Google Shape;1710;p66"/>
            <p:cNvSpPr/>
            <p:nvPr/>
          </p:nvSpPr>
          <p:spPr>
            <a:xfrm>
              <a:off x="1116000" y="227160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1" name="Google Shape;1711;p66"/>
            <p:cNvGrpSpPr/>
            <p:nvPr/>
          </p:nvGrpSpPr>
          <p:grpSpPr>
            <a:xfrm>
              <a:off x="815760" y="2013120"/>
              <a:ext cx="570600" cy="470520"/>
              <a:chOff x="815760" y="2013120"/>
              <a:chExt cx="570600" cy="470520"/>
            </a:xfrm>
          </p:grpSpPr>
          <p:sp>
            <p:nvSpPr>
              <p:cNvPr id="1712" name="Google Shape;1712;p66"/>
              <p:cNvSpPr/>
              <p:nvPr/>
            </p:nvSpPr>
            <p:spPr>
              <a:xfrm>
                <a:off x="815760" y="217764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713" name="Google Shape;1713;p66"/>
              <p:cNvSpPr/>
              <p:nvPr/>
            </p:nvSpPr>
            <p:spPr>
              <a:xfrm>
                <a:off x="1101240" y="217764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714" name="Google Shape;1714;p66"/>
              <p:cNvSpPr/>
              <p:nvPr/>
            </p:nvSpPr>
            <p:spPr>
              <a:xfrm>
                <a:off x="815760" y="201312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715" name="Google Shape;1715;p66"/>
              <p:cNvSpPr/>
              <p:nvPr/>
            </p:nvSpPr>
            <p:spPr>
              <a:xfrm>
                <a:off x="815760" y="201312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716" name="Google Shape;1716;p66"/>
              <p:cNvSpPr/>
              <p:nvPr/>
            </p:nvSpPr>
            <p:spPr>
              <a:xfrm>
                <a:off x="897120" y="216612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17" name="Google Shape;1717;p66"/>
              <p:cNvSpPr/>
              <p:nvPr/>
            </p:nvSpPr>
            <p:spPr>
              <a:xfrm>
                <a:off x="1040040" y="217764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718" name="Google Shape;1718;p66"/>
              <p:cNvSpPr/>
              <p:nvPr/>
            </p:nvSpPr>
            <p:spPr>
              <a:xfrm>
                <a:off x="1019520" y="209556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19" name="Google Shape;1719;p66"/>
              <p:cNvSpPr/>
              <p:nvPr/>
            </p:nvSpPr>
            <p:spPr>
              <a:xfrm>
                <a:off x="1162080" y="210708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720" name="Google Shape;1720;p66"/>
          <p:cNvGrpSpPr/>
          <p:nvPr/>
        </p:nvGrpSpPr>
        <p:grpSpPr>
          <a:xfrm>
            <a:off x="3236400" y="1155600"/>
            <a:ext cx="1426680" cy="1738800"/>
            <a:chOff x="3236400" y="1155600"/>
            <a:chExt cx="1426680" cy="1738800"/>
          </a:xfrm>
        </p:grpSpPr>
        <p:sp>
          <p:nvSpPr>
            <p:cNvPr id="1721" name="Google Shape;1721;p66"/>
            <p:cNvSpPr/>
            <p:nvPr/>
          </p:nvSpPr>
          <p:spPr>
            <a:xfrm>
              <a:off x="3760200" y="2365200"/>
              <a:ext cx="902880" cy="529200"/>
            </a:xfrm>
            <a:custGeom>
              <a:rect b="b" l="l" r="r" t="t"/>
              <a:pathLst>
                <a:path extrusionOk="0" h="1470" w="2508">
                  <a:moveTo>
                    <a:pt x="0" y="1470"/>
                  </a:moveTo>
                  <a:cubicBezTo>
                    <a:pt x="710" y="1470"/>
                    <a:pt x="1823" y="1006"/>
                    <a:pt x="2303" y="700"/>
                  </a:cubicBezTo>
                  <a:cubicBezTo>
                    <a:pt x="2783" y="394"/>
                    <a:pt x="2303" y="0"/>
                    <a:pt x="2061" y="0"/>
                  </a:cubicBezTo>
                  <a:lnTo>
                    <a:pt x="0" y="1470"/>
                  </a:ln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2" name="Google Shape;1722;p66"/>
            <p:cNvGrpSpPr/>
            <p:nvPr/>
          </p:nvGrpSpPr>
          <p:grpSpPr>
            <a:xfrm>
              <a:off x="3236400" y="1155600"/>
              <a:ext cx="1265760" cy="1738800"/>
              <a:chOff x="3236400" y="1155600"/>
              <a:chExt cx="1265760" cy="1738800"/>
            </a:xfrm>
          </p:grpSpPr>
          <p:sp>
            <p:nvSpPr>
              <p:cNvPr id="1723" name="Google Shape;1723;p66"/>
              <p:cNvSpPr/>
              <p:nvPr/>
            </p:nvSpPr>
            <p:spPr>
              <a:xfrm>
                <a:off x="3236400" y="1584000"/>
                <a:ext cx="523800" cy="1310400"/>
              </a:xfrm>
              <a:custGeom>
                <a:rect b="b" l="l" r="r" t="t"/>
                <a:pathLst>
                  <a:path extrusionOk="0" h="3640" w="1455">
                    <a:moveTo>
                      <a:pt x="0" y="2800"/>
                    </a:moveTo>
                    <a:lnTo>
                      <a:pt x="0" y="0"/>
                    </a:lnTo>
                    <a:lnTo>
                      <a:pt x="1455" y="840"/>
                    </a:lnTo>
                    <a:lnTo>
                      <a:pt x="1455" y="3640"/>
                    </a:lnTo>
                    <a:lnTo>
                      <a:pt x="0" y="2800"/>
                    </a:lnTo>
                    <a:close/>
                  </a:path>
                </a:pathLst>
              </a:custGeom>
              <a:gradFill>
                <a:gsLst>
                  <a:gs pos="0">
                    <a:srgbClr val="B3B3B3"/>
                  </a:gs>
                  <a:gs pos="10000">
                    <a:srgbClr val="B3B3B3"/>
                  </a:gs>
                  <a:gs pos="100000">
                    <a:srgbClr val="E5E5E5"/>
                  </a:gs>
                </a:gsLst>
                <a:lin ang="16200000" scaled="0"/>
              </a:gradFill>
              <a:ln cap="flat" cmpd="sng" w="14400">
                <a:solidFill>
                  <a:srgbClr val="FFFFFF"/>
                </a:solidFill>
                <a:prstDash val="solid"/>
                <a:round/>
                <a:headEnd len="sm" w="sm" type="none"/>
                <a:tailEnd len="sm" w="sm" type="none"/>
              </a:ln>
            </p:spPr>
          </p:sp>
          <p:sp>
            <p:nvSpPr>
              <p:cNvPr id="1724" name="Google Shape;1724;p66"/>
              <p:cNvSpPr/>
              <p:nvPr/>
            </p:nvSpPr>
            <p:spPr>
              <a:xfrm>
                <a:off x="3760200" y="1458000"/>
                <a:ext cx="741960" cy="1436400"/>
              </a:xfrm>
              <a:custGeom>
                <a:rect b="b" l="l" r="r" t="t"/>
                <a:pathLst>
                  <a:path extrusionOk="0" h="3990" w="2061">
                    <a:moveTo>
                      <a:pt x="0" y="3990"/>
                    </a:moveTo>
                    <a:lnTo>
                      <a:pt x="0" y="1190"/>
                    </a:lnTo>
                    <a:lnTo>
                      <a:pt x="2061" y="0"/>
                    </a:lnTo>
                    <a:lnTo>
                      <a:pt x="2061" y="2800"/>
                    </a:lnTo>
                    <a:lnTo>
                      <a:pt x="0" y="3990"/>
                    </a:lnTo>
                    <a:close/>
                  </a:path>
                </a:pathLst>
              </a:custGeom>
              <a:gradFill>
                <a:gsLst>
                  <a:gs pos="0">
                    <a:srgbClr val="E5E5E5"/>
                  </a:gs>
                  <a:gs pos="100000">
                    <a:srgbClr val="B3B3B3"/>
                  </a:gs>
                </a:gsLst>
                <a:path path="circle">
                  <a:fillToRect b="100%" r="100%"/>
                </a:path>
                <a:tileRect l="-100%" t="-100%"/>
              </a:gradFill>
              <a:ln cap="flat" cmpd="sng" w="14400">
                <a:solidFill>
                  <a:srgbClr val="FFFFFF"/>
                </a:solidFill>
                <a:prstDash val="solid"/>
                <a:round/>
                <a:headEnd len="sm" w="sm" type="none"/>
                <a:tailEnd len="sm" w="sm" type="none"/>
              </a:ln>
            </p:spPr>
          </p:sp>
          <p:sp>
            <p:nvSpPr>
              <p:cNvPr id="1725" name="Google Shape;1725;p66"/>
              <p:cNvSpPr/>
              <p:nvPr/>
            </p:nvSpPr>
            <p:spPr>
              <a:xfrm>
                <a:off x="3236400" y="1155600"/>
                <a:ext cx="1265760" cy="730800"/>
              </a:xfrm>
              <a:custGeom>
                <a:rect b="b" l="l" r="r" t="t"/>
                <a:pathLst>
                  <a:path extrusionOk="0" h="2030" w="3516">
                    <a:moveTo>
                      <a:pt x="1455" y="2030"/>
                    </a:moveTo>
                    <a:lnTo>
                      <a:pt x="0" y="1190"/>
                    </a:lnTo>
                    <a:lnTo>
                      <a:pt x="2061" y="0"/>
                    </a:lnTo>
                    <a:lnTo>
                      <a:pt x="3516" y="840"/>
                    </a:lnTo>
                    <a:lnTo>
                      <a:pt x="1455" y="2030"/>
                    </a:lnTo>
                    <a:close/>
                  </a:path>
                </a:pathLst>
              </a:custGeom>
              <a:gradFill>
                <a:gsLst>
                  <a:gs pos="0">
                    <a:srgbClr val="B3B3B3"/>
                  </a:gs>
                  <a:gs pos="10000">
                    <a:srgbClr val="B3B3B3"/>
                  </a:gs>
                  <a:gs pos="100000">
                    <a:srgbClr val="E5E5E5"/>
                  </a:gs>
                </a:gsLst>
                <a:lin ang="5400000" scaled="0"/>
              </a:gradFill>
              <a:ln cap="flat" cmpd="sng" w="14400">
                <a:solidFill>
                  <a:srgbClr val="FFFFFF"/>
                </a:solidFill>
                <a:prstDash val="solid"/>
                <a:round/>
                <a:headEnd len="sm" w="sm" type="none"/>
                <a:tailEnd len="sm" w="sm" type="none"/>
              </a:ln>
            </p:spPr>
          </p:sp>
          <p:sp>
            <p:nvSpPr>
              <p:cNvPr id="1726" name="Google Shape;1726;p66"/>
              <p:cNvSpPr/>
              <p:nvPr/>
            </p:nvSpPr>
            <p:spPr>
              <a:xfrm>
                <a:off x="3236400" y="1155600"/>
                <a:ext cx="1265760" cy="1738800"/>
              </a:xfrm>
              <a:custGeom>
                <a:rect b="b" l="l" r="r" t="t"/>
                <a:pathLst>
                  <a:path extrusionOk="0" h="4830" w="3516">
                    <a:moveTo>
                      <a:pt x="0" y="3990"/>
                    </a:moveTo>
                    <a:lnTo>
                      <a:pt x="0" y="1190"/>
                    </a:lnTo>
                    <a:lnTo>
                      <a:pt x="2061" y="0"/>
                    </a:lnTo>
                    <a:lnTo>
                      <a:pt x="3516" y="840"/>
                    </a:lnTo>
                    <a:lnTo>
                      <a:pt x="3516" y="3640"/>
                    </a:lnTo>
                    <a:lnTo>
                      <a:pt x="1455" y="4830"/>
                    </a:lnTo>
                    <a:lnTo>
                      <a:pt x="0" y="3990"/>
                    </a:lnTo>
                    <a:close/>
                  </a:path>
                </a:pathLst>
              </a:custGeom>
              <a:noFill/>
              <a:ln cap="flat" cmpd="sng" w="14400">
                <a:solidFill>
                  <a:srgbClr val="000000"/>
                </a:solidFill>
                <a:prstDash val="solid"/>
                <a:round/>
                <a:headEnd len="sm" w="sm" type="none"/>
                <a:tailEnd len="sm" w="sm" type="none"/>
              </a:ln>
            </p:spPr>
          </p:sp>
          <p:cxnSp>
            <p:nvCxnSpPr>
              <p:cNvPr id="1727" name="Google Shape;1727;p66"/>
              <p:cNvCxnSpPr/>
              <p:nvPr/>
            </p:nvCxnSpPr>
            <p:spPr>
              <a:xfrm rot="10800000">
                <a:off x="3323520" y="2440800"/>
                <a:ext cx="349200" cy="201600"/>
              </a:xfrm>
              <a:prstGeom prst="straightConnector1">
                <a:avLst/>
              </a:prstGeom>
              <a:noFill/>
              <a:ln cap="flat" cmpd="sng" w="14400">
                <a:solidFill>
                  <a:srgbClr val="808080"/>
                </a:solidFill>
                <a:prstDash val="solid"/>
                <a:round/>
                <a:headEnd len="sm" w="sm" type="none"/>
                <a:tailEnd len="sm" w="sm" type="none"/>
              </a:ln>
            </p:spPr>
          </p:cxnSp>
          <p:cxnSp>
            <p:nvCxnSpPr>
              <p:cNvPr id="1728" name="Google Shape;1728;p66"/>
              <p:cNvCxnSpPr/>
              <p:nvPr/>
            </p:nvCxnSpPr>
            <p:spPr>
              <a:xfrm rot="10800000">
                <a:off x="3323520" y="2541600"/>
                <a:ext cx="349200" cy="201600"/>
              </a:xfrm>
              <a:prstGeom prst="straightConnector1">
                <a:avLst/>
              </a:prstGeom>
              <a:noFill/>
              <a:ln cap="flat" cmpd="sng" w="14400">
                <a:solidFill>
                  <a:srgbClr val="808080"/>
                </a:solidFill>
                <a:prstDash val="solid"/>
                <a:round/>
                <a:headEnd len="sm" w="sm" type="none"/>
                <a:tailEnd len="sm" w="sm" type="none"/>
              </a:ln>
            </p:spPr>
          </p:cxnSp>
          <p:cxnSp>
            <p:nvCxnSpPr>
              <p:cNvPr id="1729" name="Google Shape;1729;p66"/>
              <p:cNvCxnSpPr/>
              <p:nvPr/>
            </p:nvCxnSpPr>
            <p:spPr>
              <a:xfrm rot="10800000">
                <a:off x="3323520" y="2490840"/>
                <a:ext cx="349200" cy="201600"/>
              </a:xfrm>
              <a:prstGeom prst="straightConnector1">
                <a:avLst/>
              </a:prstGeom>
              <a:noFill/>
              <a:ln cap="flat" cmpd="sng" w="14400">
                <a:solidFill>
                  <a:srgbClr val="808080"/>
                </a:solidFill>
                <a:prstDash val="solid"/>
                <a:round/>
                <a:headEnd len="sm" w="sm" type="none"/>
                <a:tailEnd len="sm" w="sm" type="none"/>
              </a:ln>
            </p:spPr>
          </p:cxnSp>
          <p:sp>
            <p:nvSpPr>
              <p:cNvPr id="1730" name="Google Shape;1730;p66"/>
              <p:cNvSpPr/>
              <p:nvPr/>
            </p:nvSpPr>
            <p:spPr>
              <a:xfrm>
                <a:off x="3279960" y="1735200"/>
                <a:ext cx="436320" cy="302400"/>
              </a:xfrm>
              <a:custGeom>
                <a:rect b="b" l="l" r="r" t="t"/>
                <a:pathLst>
                  <a:path extrusionOk="0" fill="none" h="840" w="1212">
                    <a:moveTo>
                      <a:pt x="1212" y="840"/>
                    </a:moveTo>
                    <a:lnTo>
                      <a:pt x="0" y="140"/>
                    </a:lnTo>
                    <a:lnTo>
                      <a:pt x="0" y="0"/>
                    </a:lnTo>
                  </a:path>
                </a:pathLst>
              </a:custGeom>
              <a:noFill/>
              <a:ln cap="flat" cmpd="sng" w="14400">
                <a:solidFill>
                  <a:srgbClr val="FFFFFF"/>
                </a:solidFill>
                <a:prstDash val="solid"/>
                <a:round/>
                <a:headEnd len="sm" w="sm" type="none"/>
                <a:tailEnd len="sm" w="sm" type="none"/>
              </a:ln>
            </p:spPr>
          </p:sp>
          <p:sp>
            <p:nvSpPr>
              <p:cNvPr id="1731" name="Google Shape;1731;p66"/>
              <p:cNvSpPr/>
              <p:nvPr/>
            </p:nvSpPr>
            <p:spPr>
              <a:xfrm>
                <a:off x="3287520" y="1734120"/>
                <a:ext cx="428760" cy="303480"/>
              </a:xfrm>
              <a:custGeom>
                <a:rect b="b" l="l" r="r" t="t"/>
                <a:pathLst>
                  <a:path extrusionOk="0" fill="none" h="843" w="1191">
                    <a:moveTo>
                      <a:pt x="1191" y="843"/>
                    </a:moveTo>
                    <a:lnTo>
                      <a:pt x="1191" y="703"/>
                    </a:lnTo>
                    <a:lnTo>
                      <a:pt x="0" y="0"/>
                    </a:lnTo>
                  </a:path>
                </a:pathLst>
              </a:custGeom>
              <a:noFill/>
              <a:ln cap="flat" cmpd="sng" w="14400">
                <a:solidFill>
                  <a:srgbClr val="808080"/>
                </a:solidFill>
                <a:prstDash val="solid"/>
                <a:round/>
                <a:headEnd len="sm" w="sm" type="none"/>
                <a:tailEnd len="sm" w="sm" type="none"/>
              </a:ln>
            </p:spPr>
          </p:sp>
          <p:sp>
            <p:nvSpPr>
              <p:cNvPr id="1732" name="Google Shape;1732;p66"/>
              <p:cNvSpPr/>
              <p:nvPr/>
            </p:nvSpPr>
            <p:spPr>
              <a:xfrm>
                <a:off x="3441600" y="2238120"/>
                <a:ext cx="51120" cy="88920"/>
              </a:xfrm>
              <a:custGeom>
                <a:rect b="b" l="l" r="r" t="t"/>
                <a:pathLst>
                  <a:path extrusionOk="0" h="247" w="142">
                    <a:moveTo>
                      <a:pt x="0" y="165"/>
                    </a:moveTo>
                    <a:lnTo>
                      <a:pt x="0" y="0"/>
                    </a:lnTo>
                    <a:lnTo>
                      <a:pt x="142" y="82"/>
                    </a:lnTo>
                    <a:lnTo>
                      <a:pt x="142" y="247"/>
                    </a:lnTo>
                    <a:lnTo>
                      <a:pt x="0" y="165"/>
                    </a:lnTo>
                    <a:close/>
                  </a:path>
                </a:pathLst>
              </a:custGeom>
              <a:solidFill>
                <a:srgbClr val="39B54A"/>
              </a:solidFill>
              <a:ln cap="flat" cmpd="sng" w="14400">
                <a:solidFill>
                  <a:srgbClr val="808080"/>
                </a:solidFill>
                <a:prstDash val="solid"/>
                <a:round/>
                <a:headEnd len="sm" w="sm" type="none"/>
                <a:tailEnd len="sm" w="sm" type="none"/>
              </a:ln>
            </p:spPr>
          </p:sp>
          <p:cxnSp>
            <p:nvCxnSpPr>
              <p:cNvPr id="1733" name="Google Shape;1733;p66"/>
              <p:cNvCxnSpPr/>
              <p:nvPr/>
            </p:nvCxnSpPr>
            <p:spPr>
              <a:xfrm rot="10800000">
                <a:off x="3323520" y="2390400"/>
                <a:ext cx="349200" cy="201600"/>
              </a:xfrm>
              <a:prstGeom prst="straightConnector1">
                <a:avLst/>
              </a:prstGeom>
              <a:noFill/>
              <a:ln cap="flat" cmpd="sng" w="14400">
                <a:solidFill>
                  <a:srgbClr val="808080"/>
                </a:solidFill>
                <a:prstDash val="solid"/>
                <a:round/>
                <a:headEnd len="sm" w="sm" type="none"/>
                <a:tailEnd len="sm" w="sm" type="none"/>
              </a:ln>
            </p:spPr>
          </p:cxnSp>
        </p:grpSp>
      </p:grpSp>
      <p:sp>
        <p:nvSpPr>
          <p:cNvPr id="1734" name="Google Shape;1734;p66"/>
          <p:cNvSpPr/>
          <p:nvPr/>
        </p:nvSpPr>
        <p:spPr>
          <a:xfrm>
            <a:off x="1436400" y="1875240"/>
            <a:ext cx="1800000" cy="0"/>
          </a:xfrm>
          <a:custGeom>
            <a:rect b="b" l="l" r="r" t="t"/>
            <a:pathLst>
              <a:path extrusionOk="0" fill="none" h="120000" w="5000">
                <a:moveTo>
                  <a:pt x="0" y="0"/>
                </a:moveTo>
                <a:lnTo>
                  <a:pt x="5000" y="0"/>
                </a:lnTo>
              </a:path>
            </a:pathLst>
          </a:custGeom>
          <a:noFill/>
          <a:ln cap="flat" cmpd="sng" w="38150">
            <a:solidFill>
              <a:srgbClr val="3465A4"/>
            </a:solidFill>
            <a:prstDash val="solid"/>
            <a:round/>
            <a:headEnd len="sm" w="sm" type="none"/>
            <a:tailEnd len="med" w="med" type="triangle"/>
          </a:ln>
        </p:spPr>
      </p:sp>
      <p:sp>
        <p:nvSpPr>
          <p:cNvPr id="1735" name="Google Shape;1735;p66"/>
          <p:cNvSpPr/>
          <p:nvPr/>
        </p:nvSpPr>
        <p:spPr>
          <a:xfrm>
            <a:off x="1427040" y="1983240"/>
            <a:ext cx="1800000" cy="0"/>
          </a:xfrm>
          <a:custGeom>
            <a:rect b="b" l="l" r="r" t="t"/>
            <a:pathLst>
              <a:path extrusionOk="0" fill="none" h="120000" w="5000">
                <a:moveTo>
                  <a:pt x="0" y="0"/>
                </a:moveTo>
                <a:lnTo>
                  <a:pt x="5000" y="0"/>
                </a:lnTo>
              </a:path>
            </a:pathLst>
          </a:custGeom>
          <a:noFill/>
          <a:ln cap="flat" cmpd="sng" w="38150">
            <a:solidFill>
              <a:srgbClr val="3465A4"/>
            </a:solidFill>
            <a:prstDash val="solid"/>
            <a:round/>
            <a:headEnd len="sm" w="sm" type="none"/>
            <a:tailEnd len="med" w="med" type="triangle"/>
          </a:ln>
        </p:spPr>
      </p:sp>
      <p:sp>
        <p:nvSpPr>
          <p:cNvPr id="1736" name="Google Shape;1736;p66"/>
          <p:cNvSpPr/>
          <p:nvPr/>
        </p:nvSpPr>
        <p:spPr>
          <a:xfrm>
            <a:off x="1453680" y="2127240"/>
            <a:ext cx="1800000" cy="0"/>
          </a:xfrm>
          <a:custGeom>
            <a:rect b="b" l="l" r="r" t="t"/>
            <a:pathLst>
              <a:path extrusionOk="0" fill="none" h="120000" w="5000">
                <a:moveTo>
                  <a:pt x="0" y="0"/>
                </a:moveTo>
                <a:lnTo>
                  <a:pt x="5000" y="0"/>
                </a:lnTo>
              </a:path>
            </a:pathLst>
          </a:custGeom>
          <a:noFill/>
          <a:ln cap="flat" cmpd="sng" w="38150">
            <a:solidFill>
              <a:srgbClr val="3465A4"/>
            </a:solidFill>
            <a:prstDash val="solid"/>
            <a:round/>
            <a:headEnd len="sm" w="sm" type="none"/>
            <a:tailEnd len="med" w="med" type="triangle"/>
          </a:ln>
        </p:spPr>
      </p:sp>
      <p:sp>
        <p:nvSpPr>
          <p:cNvPr id="1737" name="Google Shape;1737;p66"/>
          <p:cNvSpPr/>
          <p:nvPr/>
        </p:nvSpPr>
        <p:spPr>
          <a:xfrm>
            <a:off x="1444320" y="2271240"/>
            <a:ext cx="1800000" cy="0"/>
          </a:xfrm>
          <a:custGeom>
            <a:rect b="b" l="l" r="r" t="t"/>
            <a:pathLst>
              <a:path extrusionOk="0" fill="none" h="120000" w="5000">
                <a:moveTo>
                  <a:pt x="0" y="0"/>
                </a:moveTo>
                <a:lnTo>
                  <a:pt x="5000" y="0"/>
                </a:lnTo>
              </a:path>
            </a:pathLst>
          </a:custGeom>
          <a:noFill/>
          <a:ln cap="flat" cmpd="sng" w="38150">
            <a:solidFill>
              <a:srgbClr val="3465A4"/>
            </a:solidFill>
            <a:prstDash val="solid"/>
            <a:round/>
            <a:headEnd len="sm" w="sm" type="none"/>
            <a:tailEnd len="med" w="med" type="triangle"/>
          </a:ln>
        </p:spPr>
      </p:sp>
      <p:sp>
        <p:nvSpPr>
          <p:cNvPr id="1738" name="Google Shape;1738;p66"/>
          <p:cNvSpPr/>
          <p:nvPr/>
        </p:nvSpPr>
        <p:spPr>
          <a:xfrm>
            <a:off x="1434960" y="2415240"/>
            <a:ext cx="1800000" cy="0"/>
          </a:xfrm>
          <a:custGeom>
            <a:rect b="b" l="l" r="r" t="t"/>
            <a:pathLst>
              <a:path extrusionOk="0" fill="none" h="120000" w="5000">
                <a:moveTo>
                  <a:pt x="0" y="0"/>
                </a:moveTo>
                <a:lnTo>
                  <a:pt x="5000" y="0"/>
                </a:lnTo>
              </a:path>
            </a:pathLst>
          </a:custGeom>
          <a:noFill/>
          <a:ln cap="flat" cmpd="sng" w="38150">
            <a:solidFill>
              <a:srgbClr val="3465A4"/>
            </a:solidFill>
            <a:prstDash val="solid"/>
            <a:round/>
            <a:headEnd len="sm" w="sm" type="none"/>
            <a:tailEnd len="med" w="med" type="triangle"/>
          </a:ln>
        </p:spPr>
      </p:sp>
      <p:sp>
        <p:nvSpPr>
          <p:cNvPr id="1739" name="Google Shape;1739;p66"/>
          <p:cNvSpPr/>
          <p:nvPr/>
        </p:nvSpPr>
        <p:spPr>
          <a:xfrm>
            <a:off x="1452240" y="1767240"/>
            <a:ext cx="1800000" cy="0"/>
          </a:xfrm>
          <a:custGeom>
            <a:rect b="b" l="l" r="r" t="t"/>
            <a:pathLst>
              <a:path extrusionOk="0" fill="none" h="120000" w="5000">
                <a:moveTo>
                  <a:pt x="0" y="0"/>
                </a:moveTo>
                <a:lnTo>
                  <a:pt x="5000" y="0"/>
                </a:lnTo>
              </a:path>
            </a:pathLst>
          </a:custGeom>
          <a:noFill/>
          <a:ln cap="flat" cmpd="sng" w="38150">
            <a:solidFill>
              <a:srgbClr val="3465A4"/>
            </a:solidFill>
            <a:prstDash val="solid"/>
            <a:round/>
            <a:headEnd len="sm" w="sm" type="none"/>
            <a:tailEnd len="med" w="med" type="triangle"/>
          </a:ln>
        </p:spPr>
      </p:sp>
      <p:sp>
        <p:nvSpPr>
          <p:cNvPr id="1740" name="Google Shape;1740;p66"/>
          <p:cNvSpPr txBox="1"/>
          <p:nvPr/>
        </p:nvSpPr>
        <p:spPr>
          <a:xfrm>
            <a:off x="1616400" y="1875240"/>
            <a:ext cx="1260000" cy="715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2200"/>
              <a:buFont typeface="Arial"/>
              <a:buNone/>
            </a:pPr>
            <a:r>
              <a:rPr b="0" lang="en-GB" sz="2200" strike="noStrike">
                <a:highlight>
                  <a:srgbClr val="FFFFFF"/>
                </a:highlight>
                <a:latin typeface="Arial"/>
                <a:ea typeface="Arial"/>
                <a:cs typeface="Arial"/>
                <a:sym typeface="Arial"/>
              </a:rPr>
              <a:t>Reports</a:t>
            </a:r>
            <a:endParaRPr b="0" sz="2200" strike="noStrike">
              <a:latin typeface="Arial"/>
              <a:ea typeface="Arial"/>
              <a:cs typeface="Arial"/>
              <a:sym typeface="Arial"/>
            </a:endParaRPr>
          </a:p>
        </p:txBody>
      </p:sp>
      <p:pic>
        <p:nvPicPr>
          <p:cNvPr id="1741" name="Google Shape;1741;p66"/>
          <p:cNvPicPr preferRelativeResize="0"/>
          <p:nvPr/>
        </p:nvPicPr>
        <p:blipFill rotWithShape="1">
          <a:blip r:embed="rId3">
            <a:alphaModFix/>
          </a:blip>
          <a:srcRect b="0" l="0" r="0" t="0"/>
          <a:stretch/>
        </p:blipFill>
        <p:spPr>
          <a:xfrm>
            <a:off x="3213720" y="1515240"/>
            <a:ext cx="1102680" cy="1102680"/>
          </a:xfrm>
          <a:prstGeom prst="rect">
            <a:avLst/>
          </a:prstGeom>
          <a:noFill/>
          <a:ln>
            <a:noFill/>
          </a:ln>
        </p:spPr>
      </p:pic>
      <p:pic>
        <p:nvPicPr>
          <p:cNvPr id="1742" name="Google Shape;1742;p66"/>
          <p:cNvPicPr preferRelativeResize="0"/>
          <p:nvPr/>
        </p:nvPicPr>
        <p:blipFill rotWithShape="1">
          <a:blip r:embed="rId4">
            <a:alphaModFix/>
          </a:blip>
          <a:srcRect b="0" l="0" r="0" t="0"/>
          <a:stretch/>
        </p:blipFill>
        <p:spPr>
          <a:xfrm>
            <a:off x="3596400" y="1087560"/>
            <a:ext cx="1352880" cy="1352880"/>
          </a:xfrm>
          <a:prstGeom prst="rect">
            <a:avLst/>
          </a:prstGeom>
          <a:noFill/>
          <a:ln>
            <a:noFill/>
          </a:ln>
        </p:spPr>
      </p:pic>
      <p:grpSp>
        <p:nvGrpSpPr>
          <p:cNvPr id="1743" name="Google Shape;1743;p66"/>
          <p:cNvGrpSpPr/>
          <p:nvPr/>
        </p:nvGrpSpPr>
        <p:grpSpPr>
          <a:xfrm>
            <a:off x="212400" y="3853080"/>
            <a:ext cx="611280" cy="470520"/>
            <a:chOff x="212400" y="3853080"/>
            <a:chExt cx="611280" cy="470520"/>
          </a:xfrm>
        </p:grpSpPr>
        <p:sp>
          <p:nvSpPr>
            <p:cNvPr id="1744" name="Google Shape;1744;p66"/>
            <p:cNvSpPr/>
            <p:nvPr/>
          </p:nvSpPr>
          <p:spPr>
            <a:xfrm>
              <a:off x="512640" y="411192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5" name="Google Shape;1745;p66"/>
            <p:cNvGrpSpPr/>
            <p:nvPr/>
          </p:nvGrpSpPr>
          <p:grpSpPr>
            <a:xfrm>
              <a:off x="212400" y="3853080"/>
              <a:ext cx="570600" cy="470520"/>
              <a:chOff x="212400" y="3853080"/>
              <a:chExt cx="570600" cy="470520"/>
            </a:xfrm>
          </p:grpSpPr>
          <p:sp>
            <p:nvSpPr>
              <p:cNvPr id="1746" name="Google Shape;1746;p66"/>
              <p:cNvSpPr/>
              <p:nvPr/>
            </p:nvSpPr>
            <p:spPr>
              <a:xfrm>
                <a:off x="212400" y="401760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747" name="Google Shape;1747;p66"/>
              <p:cNvSpPr/>
              <p:nvPr/>
            </p:nvSpPr>
            <p:spPr>
              <a:xfrm>
                <a:off x="497880" y="401760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748" name="Google Shape;1748;p66"/>
              <p:cNvSpPr/>
              <p:nvPr/>
            </p:nvSpPr>
            <p:spPr>
              <a:xfrm>
                <a:off x="212400" y="385308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749" name="Google Shape;1749;p66"/>
              <p:cNvSpPr/>
              <p:nvPr/>
            </p:nvSpPr>
            <p:spPr>
              <a:xfrm>
                <a:off x="212400" y="385308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750" name="Google Shape;1750;p66"/>
              <p:cNvSpPr/>
              <p:nvPr/>
            </p:nvSpPr>
            <p:spPr>
              <a:xfrm>
                <a:off x="293760" y="400608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51" name="Google Shape;1751;p66"/>
              <p:cNvSpPr/>
              <p:nvPr/>
            </p:nvSpPr>
            <p:spPr>
              <a:xfrm>
                <a:off x="436680" y="401760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752" name="Google Shape;1752;p66"/>
              <p:cNvSpPr/>
              <p:nvPr/>
            </p:nvSpPr>
            <p:spPr>
              <a:xfrm>
                <a:off x="416160" y="393552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53" name="Google Shape;1753;p66"/>
              <p:cNvSpPr/>
              <p:nvPr/>
            </p:nvSpPr>
            <p:spPr>
              <a:xfrm>
                <a:off x="558720" y="394704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754" name="Google Shape;1754;p66"/>
          <p:cNvGrpSpPr/>
          <p:nvPr/>
        </p:nvGrpSpPr>
        <p:grpSpPr>
          <a:xfrm>
            <a:off x="432360" y="3783600"/>
            <a:ext cx="611280" cy="470520"/>
            <a:chOff x="432360" y="3783600"/>
            <a:chExt cx="611280" cy="470520"/>
          </a:xfrm>
        </p:grpSpPr>
        <p:sp>
          <p:nvSpPr>
            <p:cNvPr id="1755" name="Google Shape;1755;p66"/>
            <p:cNvSpPr/>
            <p:nvPr/>
          </p:nvSpPr>
          <p:spPr>
            <a:xfrm>
              <a:off x="732600" y="404244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6" name="Google Shape;1756;p66"/>
            <p:cNvGrpSpPr/>
            <p:nvPr/>
          </p:nvGrpSpPr>
          <p:grpSpPr>
            <a:xfrm>
              <a:off x="432360" y="3783600"/>
              <a:ext cx="570600" cy="470520"/>
              <a:chOff x="432360" y="3783600"/>
              <a:chExt cx="570600" cy="470520"/>
            </a:xfrm>
          </p:grpSpPr>
          <p:sp>
            <p:nvSpPr>
              <p:cNvPr id="1757" name="Google Shape;1757;p66"/>
              <p:cNvSpPr/>
              <p:nvPr/>
            </p:nvSpPr>
            <p:spPr>
              <a:xfrm>
                <a:off x="432360" y="394812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758" name="Google Shape;1758;p66"/>
              <p:cNvSpPr/>
              <p:nvPr/>
            </p:nvSpPr>
            <p:spPr>
              <a:xfrm>
                <a:off x="717840" y="394812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759" name="Google Shape;1759;p66"/>
              <p:cNvSpPr/>
              <p:nvPr/>
            </p:nvSpPr>
            <p:spPr>
              <a:xfrm>
                <a:off x="432360" y="378360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760" name="Google Shape;1760;p66"/>
              <p:cNvSpPr/>
              <p:nvPr/>
            </p:nvSpPr>
            <p:spPr>
              <a:xfrm>
                <a:off x="432360" y="378360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761" name="Google Shape;1761;p66"/>
              <p:cNvSpPr/>
              <p:nvPr/>
            </p:nvSpPr>
            <p:spPr>
              <a:xfrm>
                <a:off x="513720" y="393660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62" name="Google Shape;1762;p66"/>
              <p:cNvSpPr/>
              <p:nvPr/>
            </p:nvSpPr>
            <p:spPr>
              <a:xfrm>
                <a:off x="656640" y="394812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763" name="Google Shape;1763;p66"/>
              <p:cNvSpPr/>
              <p:nvPr/>
            </p:nvSpPr>
            <p:spPr>
              <a:xfrm>
                <a:off x="636120" y="386604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64" name="Google Shape;1764;p66"/>
              <p:cNvSpPr/>
              <p:nvPr/>
            </p:nvSpPr>
            <p:spPr>
              <a:xfrm>
                <a:off x="778680" y="387756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765" name="Google Shape;1765;p66"/>
          <p:cNvGrpSpPr/>
          <p:nvPr/>
        </p:nvGrpSpPr>
        <p:grpSpPr>
          <a:xfrm>
            <a:off x="391680" y="4042800"/>
            <a:ext cx="611280" cy="470520"/>
            <a:chOff x="391680" y="4042800"/>
            <a:chExt cx="611280" cy="470520"/>
          </a:xfrm>
        </p:grpSpPr>
        <p:sp>
          <p:nvSpPr>
            <p:cNvPr id="1766" name="Google Shape;1766;p66"/>
            <p:cNvSpPr/>
            <p:nvPr/>
          </p:nvSpPr>
          <p:spPr>
            <a:xfrm>
              <a:off x="691920" y="430164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7" name="Google Shape;1767;p66"/>
            <p:cNvGrpSpPr/>
            <p:nvPr/>
          </p:nvGrpSpPr>
          <p:grpSpPr>
            <a:xfrm>
              <a:off x="391680" y="4042800"/>
              <a:ext cx="570600" cy="470520"/>
              <a:chOff x="391680" y="4042800"/>
              <a:chExt cx="570600" cy="470520"/>
            </a:xfrm>
          </p:grpSpPr>
          <p:sp>
            <p:nvSpPr>
              <p:cNvPr id="1768" name="Google Shape;1768;p66"/>
              <p:cNvSpPr/>
              <p:nvPr/>
            </p:nvSpPr>
            <p:spPr>
              <a:xfrm>
                <a:off x="391680" y="420732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769" name="Google Shape;1769;p66"/>
              <p:cNvSpPr/>
              <p:nvPr/>
            </p:nvSpPr>
            <p:spPr>
              <a:xfrm>
                <a:off x="677160" y="420732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770" name="Google Shape;1770;p66"/>
              <p:cNvSpPr/>
              <p:nvPr/>
            </p:nvSpPr>
            <p:spPr>
              <a:xfrm>
                <a:off x="391680" y="404280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771" name="Google Shape;1771;p66"/>
              <p:cNvSpPr/>
              <p:nvPr/>
            </p:nvSpPr>
            <p:spPr>
              <a:xfrm>
                <a:off x="391680" y="404280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772" name="Google Shape;1772;p66"/>
              <p:cNvSpPr/>
              <p:nvPr/>
            </p:nvSpPr>
            <p:spPr>
              <a:xfrm>
                <a:off x="473040" y="419580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73" name="Google Shape;1773;p66"/>
              <p:cNvSpPr/>
              <p:nvPr/>
            </p:nvSpPr>
            <p:spPr>
              <a:xfrm>
                <a:off x="615960" y="420732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774" name="Google Shape;1774;p66"/>
              <p:cNvSpPr/>
              <p:nvPr/>
            </p:nvSpPr>
            <p:spPr>
              <a:xfrm>
                <a:off x="595440" y="412524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75" name="Google Shape;1775;p66"/>
              <p:cNvSpPr/>
              <p:nvPr/>
            </p:nvSpPr>
            <p:spPr>
              <a:xfrm>
                <a:off x="738000" y="413676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776" name="Google Shape;1776;p66"/>
          <p:cNvGrpSpPr/>
          <p:nvPr/>
        </p:nvGrpSpPr>
        <p:grpSpPr>
          <a:xfrm>
            <a:off x="636120" y="3866040"/>
            <a:ext cx="611280" cy="470520"/>
            <a:chOff x="636120" y="3866040"/>
            <a:chExt cx="611280" cy="470520"/>
          </a:xfrm>
        </p:grpSpPr>
        <p:sp>
          <p:nvSpPr>
            <p:cNvPr id="1777" name="Google Shape;1777;p66"/>
            <p:cNvSpPr/>
            <p:nvPr/>
          </p:nvSpPr>
          <p:spPr>
            <a:xfrm>
              <a:off x="936360" y="412488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8" name="Google Shape;1778;p66"/>
            <p:cNvGrpSpPr/>
            <p:nvPr/>
          </p:nvGrpSpPr>
          <p:grpSpPr>
            <a:xfrm>
              <a:off x="636120" y="3866040"/>
              <a:ext cx="570600" cy="470520"/>
              <a:chOff x="636120" y="3866040"/>
              <a:chExt cx="570600" cy="470520"/>
            </a:xfrm>
          </p:grpSpPr>
          <p:sp>
            <p:nvSpPr>
              <p:cNvPr id="1779" name="Google Shape;1779;p66"/>
              <p:cNvSpPr/>
              <p:nvPr/>
            </p:nvSpPr>
            <p:spPr>
              <a:xfrm>
                <a:off x="636120" y="403056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780" name="Google Shape;1780;p66"/>
              <p:cNvSpPr/>
              <p:nvPr/>
            </p:nvSpPr>
            <p:spPr>
              <a:xfrm>
                <a:off x="921600" y="403056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781" name="Google Shape;1781;p66"/>
              <p:cNvSpPr/>
              <p:nvPr/>
            </p:nvSpPr>
            <p:spPr>
              <a:xfrm>
                <a:off x="636120" y="386604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782" name="Google Shape;1782;p66"/>
              <p:cNvSpPr/>
              <p:nvPr/>
            </p:nvSpPr>
            <p:spPr>
              <a:xfrm>
                <a:off x="636120" y="386604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783" name="Google Shape;1783;p66"/>
              <p:cNvSpPr/>
              <p:nvPr/>
            </p:nvSpPr>
            <p:spPr>
              <a:xfrm>
                <a:off x="717480" y="401904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84" name="Google Shape;1784;p66"/>
              <p:cNvSpPr/>
              <p:nvPr/>
            </p:nvSpPr>
            <p:spPr>
              <a:xfrm>
                <a:off x="860400" y="403056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785" name="Google Shape;1785;p66"/>
              <p:cNvSpPr/>
              <p:nvPr/>
            </p:nvSpPr>
            <p:spPr>
              <a:xfrm>
                <a:off x="839880" y="394848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86" name="Google Shape;1786;p66"/>
              <p:cNvSpPr/>
              <p:nvPr/>
            </p:nvSpPr>
            <p:spPr>
              <a:xfrm>
                <a:off x="982440" y="396000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787" name="Google Shape;1787;p66"/>
          <p:cNvGrpSpPr/>
          <p:nvPr/>
        </p:nvGrpSpPr>
        <p:grpSpPr>
          <a:xfrm>
            <a:off x="783000" y="4101120"/>
            <a:ext cx="611280" cy="470520"/>
            <a:chOff x="783000" y="4101120"/>
            <a:chExt cx="611280" cy="470520"/>
          </a:xfrm>
        </p:grpSpPr>
        <p:sp>
          <p:nvSpPr>
            <p:cNvPr id="1788" name="Google Shape;1788;p66"/>
            <p:cNvSpPr/>
            <p:nvPr/>
          </p:nvSpPr>
          <p:spPr>
            <a:xfrm>
              <a:off x="1083240" y="4359960"/>
              <a:ext cx="311040" cy="199800"/>
            </a:xfrm>
            <a:custGeom>
              <a:rect b="b" l="l" r="r" t="t"/>
              <a:pathLst>
                <a:path extrusionOk="0" h="555" w="864">
                  <a:moveTo>
                    <a:pt x="0" y="555"/>
                  </a:moveTo>
                  <a:cubicBezTo>
                    <a:pt x="222" y="555"/>
                    <a:pt x="793" y="294"/>
                    <a:pt x="849" y="196"/>
                  </a:cubicBezTo>
                  <a:cubicBezTo>
                    <a:pt x="905" y="98"/>
                    <a:pt x="793" y="0"/>
                    <a:pt x="736" y="0"/>
                  </a:cubicBezTo>
                  <a:cubicBezTo>
                    <a:pt x="736" y="140"/>
                    <a:pt x="0" y="322"/>
                    <a:pt x="0" y="555"/>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9" name="Google Shape;1789;p66"/>
            <p:cNvGrpSpPr/>
            <p:nvPr/>
          </p:nvGrpSpPr>
          <p:grpSpPr>
            <a:xfrm>
              <a:off x="783000" y="4101120"/>
              <a:ext cx="570600" cy="470520"/>
              <a:chOff x="783000" y="4101120"/>
              <a:chExt cx="570600" cy="470520"/>
            </a:xfrm>
          </p:grpSpPr>
          <p:sp>
            <p:nvSpPr>
              <p:cNvPr id="1790" name="Google Shape;1790;p66"/>
              <p:cNvSpPr/>
              <p:nvPr/>
            </p:nvSpPr>
            <p:spPr>
              <a:xfrm>
                <a:off x="783000" y="4265640"/>
                <a:ext cx="285480" cy="305640"/>
              </a:xfrm>
              <a:custGeom>
                <a:rect b="b" l="l" r="r" t="t"/>
                <a:pathLst>
                  <a:path extrusionOk="0" h="849" w="793">
                    <a:moveTo>
                      <a:pt x="0" y="392"/>
                    </a:moveTo>
                    <a:lnTo>
                      <a:pt x="0" y="0"/>
                    </a:lnTo>
                    <a:lnTo>
                      <a:pt x="793" y="457"/>
                    </a:lnTo>
                    <a:lnTo>
                      <a:pt x="793" y="849"/>
                    </a:lnTo>
                    <a:lnTo>
                      <a:pt x="0" y="392"/>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1791" name="Google Shape;1791;p66"/>
              <p:cNvSpPr/>
              <p:nvPr/>
            </p:nvSpPr>
            <p:spPr>
              <a:xfrm>
                <a:off x="1068480" y="4265640"/>
                <a:ext cx="285120" cy="305640"/>
              </a:xfrm>
              <a:custGeom>
                <a:rect b="b" l="l" r="r" t="t"/>
                <a:pathLst>
                  <a:path extrusionOk="0" h="849" w="792">
                    <a:moveTo>
                      <a:pt x="0" y="849"/>
                    </a:moveTo>
                    <a:lnTo>
                      <a:pt x="0" y="457"/>
                    </a:lnTo>
                    <a:lnTo>
                      <a:pt x="792" y="0"/>
                    </a:lnTo>
                    <a:lnTo>
                      <a:pt x="792" y="392"/>
                    </a:lnTo>
                    <a:lnTo>
                      <a:pt x="0" y="849"/>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1792" name="Google Shape;1792;p66"/>
              <p:cNvSpPr/>
              <p:nvPr/>
            </p:nvSpPr>
            <p:spPr>
              <a:xfrm>
                <a:off x="783000" y="4101120"/>
                <a:ext cx="570600" cy="329400"/>
              </a:xfrm>
              <a:custGeom>
                <a:rect b="b" l="l" r="r" t="t"/>
                <a:pathLst>
                  <a:path extrusionOk="0" h="915" w="1585">
                    <a:moveTo>
                      <a:pt x="793" y="915"/>
                    </a:moveTo>
                    <a:lnTo>
                      <a:pt x="0" y="457"/>
                    </a:lnTo>
                    <a:lnTo>
                      <a:pt x="793" y="0"/>
                    </a:lnTo>
                    <a:lnTo>
                      <a:pt x="1585" y="457"/>
                    </a:lnTo>
                    <a:lnTo>
                      <a:pt x="793" y="915"/>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1793" name="Google Shape;1793;p66"/>
              <p:cNvSpPr/>
              <p:nvPr/>
            </p:nvSpPr>
            <p:spPr>
              <a:xfrm>
                <a:off x="783000" y="4101120"/>
                <a:ext cx="570600" cy="470520"/>
              </a:xfrm>
              <a:custGeom>
                <a:rect b="b" l="l" r="r" t="t"/>
                <a:pathLst>
                  <a:path extrusionOk="0" h="1307" w="1585">
                    <a:moveTo>
                      <a:pt x="0" y="849"/>
                    </a:moveTo>
                    <a:lnTo>
                      <a:pt x="0" y="457"/>
                    </a:lnTo>
                    <a:lnTo>
                      <a:pt x="793" y="0"/>
                    </a:lnTo>
                    <a:lnTo>
                      <a:pt x="1585" y="457"/>
                    </a:lnTo>
                    <a:lnTo>
                      <a:pt x="1585" y="849"/>
                    </a:lnTo>
                    <a:lnTo>
                      <a:pt x="793" y="1307"/>
                    </a:lnTo>
                    <a:lnTo>
                      <a:pt x="0" y="849"/>
                    </a:lnTo>
                    <a:close/>
                  </a:path>
                </a:pathLst>
              </a:custGeom>
              <a:noFill/>
              <a:ln cap="flat" cmpd="sng" w="14400">
                <a:solidFill>
                  <a:srgbClr val="000000"/>
                </a:solidFill>
                <a:prstDash val="solid"/>
                <a:round/>
                <a:headEnd len="sm" w="sm" type="none"/>
                <a:tailEnd len="sm" w="sm" type="none"/>
              </a:ln>
            </p:spPr>
          </p:sp>
          <p:sp>
            <p:nvSpPr>
              <p:cNvPr id="1794" name="Google Shape;1794;p66"/>
              <p:cNvSpPr/>
              <p:nvPr/>
            </p:nvSpPr>
            <p:spPr>
              <a:xfrm>
                <a:off x="864360" y="4254120"/>
                <a:ext cx="142560" cy="82440"/>
              </a:xfrm>
              <a:custGeom>
                <a:rect b="b" l="l" r="r" t="t"/>
                <a:pathLst>
                  <a:path extrusionOk="0" h="229" w="396">
                    <a:moveTo>
                      <a:pt x="56" y="65"/>
                    </a:moveTo>
                    <a:lnTo>
                      <a:pt x="340"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95" name="Google Shape;1795;p66"/>
              <p:cNvSpPr/>
              <p:nvPr/>
            </p:nvSpPr>
            <p:spPr>
              <a:xfrm>
                <a:off x="1007280" y="426564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sp>
            <p:nvSpPr>
              <p:cNvPr id="1796" name="Google Shape;1796;p66"/>
              <p:cNvSpPr/>
              <p:nvPr/>
            </p:nvSpPr>
            <p:spPr>
              <a:xfrm>
                <a:off x="986760" y="4183560"/>
                <a:ext cx="142560" cy="82440"/>
              </a:xfrm>
              <a:custGeom>
                <a:rect b="b" l="l" r="r" t="t"/>
                <a:pathLst>
                  <a:path extrusionOk="0" h="229" w="396">
                    <a:moveTo>
                      <a:pt x="56" y="65"/>
                    </a:moveTo>
                    <a:lnTo>
                      <a:pt x="339" y="229"/>
                    </a:lnTo>
                    <a:lnTo>
                      <a:pt x="396" y="196"/>
                    </a:lnTo>
                    <a:lnTo>
                      <a:pt x="113" y="33"/>
                    </a:lnTo>
                    <a:lnTo>
                      <a:pt x="169" y="0"/>
                    </a:lnTo>
                    <a:lnTo>
                      <a:pt x="0" y="0"/>
                    </a:lnTo>
                    <a:lnTo>
                      <a:pt x="0" y="98"/>
                    </a:lnTo>
                    <a:lnTo>
                      <a:pt x="56" y="65"/>
                    </a:lnTo>
                    <a:close/>
                  </a:path>
                </a:pathLst>
              </a:custGeom>
              <a:solidFill>
                <a:srgbClr val="FFFFFF"/>
              </a:solidFill>
              <a:ln cap="flat" cmpd="sng" w="14400">
                <a:solidFill>
                  <a:srgbClr val="FFFFFF"/>
                </a:solidFill>
                <a:prstDash val="solid"/>
                <a:round/>
                <a:headEnd len="sm" w="sm" type="none"/>
                <a:tailEnd len="sm" w="sm" type="none"/>
              </a:ln>
            </p:spPr>
          </p:sp>
          <p:sp>
            <p:nvSpPr>
              <p:cNvPr id="1797" name="Google Shape;1797;p66"/>
              <p:cNvSpPr/>
              <p:nvPr/>
            </p:nvSpPr>
            <p:spPr>
              <a:xfrm>
                <a:off x="1129320" y="4195080"/>
                <a:ext cx="142560" cy="82440"/>
              </a:xfrm>
              <a:custGeom>
                <a:rect b="b" l="l" r="r" t="t"/>
                <a:pathLst>
                  <a:path extrusionOk="0" h="229" w="396">
                    <a:moveTo>
                      <a:pt x="282" y="196"/>
                    </a:moveTo>
                    <a:lnTo>
                      <a:pt x="226" y="229"/>
                    </a:lnTo>
                    <a:lnTo>
                      <a:pt x="396" y="229"/>
                    </a:lnTo>
                    <a:lnTo>
                      <a:pt x="396" y="131"/>
                    </a:lnTo>
                    <a:lnTo>
                      <a:pt x="339" y="163"/>
                    </a:lnTo>
                    <a:lnTo>
                      <a:pt x="56" y="0"/>
                    </a:lnTo>
                    <a:lnTo>
                      <a:pt x="0" y="33"/>
                    </a:lnTo>
                    <a:lnTo>
                      <a:pt x="282" y="196"/>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1798" name="Google Shape;1798;p66"/>
          <p:cNvGrpSpPr/>
          <p:nvPr/>
        </p:nvGrpSpPr>
        <p:grpSpPr>
          <a:xfrm>
            <a:off x="3596400" y="3243600"/>
            <a:ext cx="1426680" cy="1738800"/>
            <a:chOff x="3596400" y="3243600"/>
            <a:chExt cx="1426680" cy="1738800"/>
          </a:xfrm>
        </p:grpSpPr>
        <p:sp>
          <p:nvSpPr>
            <p:cNvPr id="1799" name="Google Shape;1799;p66"/>
            <p:cNvSpPr/>
            <p:nvPr/>
          </p:nvSpPr>
          <p:spPr>
            <a:xfrm>
              <a:off x="4120200" y="4452840"/>
              <a:ext cx="902880" cy="529200"/>
            </a:xfrm>
            <a:custGeom>
              <a:rect b="b" l="l" r="r" t="t"/>
              <a:pathLst>
                <a:path extrusionOk="0" h="1470" w="2508">
                  <a:moveTo>
                    <a:pt x="0" y="1470"/>
                  </a:moveTo>
                  <a:cubicBezTo>
                    <a:pt x="710" y="1470"/>
                    <a:pt x="1823" y="1006"/>
                    <a:pt x="2303" y="700"/>
                  </a:cubicBezTo>
                  <a:cubicBezTo>
                    <a:pt x="2783" y="394"/>
                    <a:pt x="2303" y="0"/>
                    <a:pt x="2061" y="0"/>
                  </a:cubicBezTo>
                  <a:lnTo>
                    <a:pt x="0" y="1470"/>
                  </a:ln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0" name="Google Shape;1800;p66"/>
            <p:cNvGrpSpPr/>
            <p:nvPr/>
          </p:nvGrpSpPr>
          <p:grpSpPr>
            <a:xfrm>
              <a:off x="3596400" y="3243600"/>
              <a:ext cx="1265760" cy="1738800"/>
              <a:chOff x="3596400" y="3243600"/>
              <a:chExt cx="1265760" cy="1738800"/>
            </a:xfrm>
          </p:grpSpPr>
          <p:sp>
            <p:nvSpPr>
              <p:cNvPr id="1801" name="Google Shape;1801;p66"/>
              <p:cNvSpPr/>
              <p:nvPr/>
            </p:nvSpPr>
            <p:spPr>
              <a:xfrm>
                <a:off x="3596400" y="3672000"/>
                <a:ext cx="523800" cy="1310400"/>
              </a:xfrm>
              <a:custGeom>
                <a:rect b="b" l="l" r="r" t="t"/>
                <a:pathLst>
                  <a:path extrusionOk="0" h="3640" w="1455">
                    <a:moveTo>
                      <a:pt x="0" y="2800"/>
                    </a:moveTo>
                    <a:lnTo>
                      <a:pt x="0" y="0"/>
                    </a:lnTo>
                    <a:lnTo>
                      <a:pt x="1455" y="840"/>
                    </a:lnTo>
                    <a:lnTo>
                      <a:pt x="1455" y="3640"/>
                    </a:lnTo>
                    <a:lnTo>
                      <a:pt x="0" y="2800"/>
                    </a:lnTo>
                    <a:close/>
                  </a:path>
                </a:pathLst>
              </a:custGeom>
              <a:gradFill>
                <a:gsLst>
                  <a:gs pos="0">
                    <a:srgbClr val="B3B3B3"/>
                  </a:gs>
                  <a:gs pos="10000">
                    <a:srgbClr val="B3B3B3"/>
                  </a:gs>
                  <a:gs pos="100000">
                    <a:srgbClr val="E5E5E5"/>
                  </a:gs>
                </a:gsLst>
                <a:lin ang="16200000" scaled="0"/>
              </a:gradFill>
              <a:ln cap="flat" cmpd="sng" w="14400">
                <a:solidFill>
                  <a:srgbClr val="FFFFFF"/>
                </a:solidFill>
                <a:prstDash val="solid"/>
                <a:round/>
                <a:headEnd len="sm" w="sm" type="none"/>
                <a:tailEnd len="sm" w="sm" type="none"/>
              </a:ln>
            </p:spPr>
          </p:sp>
          <p:sp>
            <p:nvSpPr>
              <p:cNvPr id="1802" name="Google Shape;1802;p66"/>
              <p:cNvSpPr/>
              <p:nvPr/>
            </p:nvSpPr>
            <p:spPr>
              <a:xfrm>
                <a:off x="4120200" y="3546000"/>
                <a:ext cx="741960" cy="1436400"/>
              </a:xfrm>
              <a:custGeom>
                <a:rect b="b" l="l" r="r" t="t"/>
                <a:pathLst>
                  <a:path extrusionOk="0" h="3990" w="2061">
                    <a:moveTo>
                      <a:pt x="0" y="3990"/>
                    </a:moveTo>
                    <a:lnTo>
                      <a:pt x="0" y="1190"/>
                    </a:lnTo>
                    <a:lnTo>
                      <a:pt x="2061" y="0"/>
                    </a:lnTo>
                    <a:lnTo>
                      <a:pt x="2061" y="2800"/>
                    </a:lnTo>
                    <a:lnTo>
                      <a:pt x="0" y="3990"/>
                    </a:lnTo>
                    <a:close/>
                  </a:path>
                </a:pathLst>
              </a:custGeom>
              <a:gradFill>
                <a:gsLst>
                  <a:gs pos="0">
                    <a:srgbClr val="E5E5E5"/>
                  </a:gs>
                  <a:gs pos="100000">
                    <a:srgbClr val="B3B3B3"/>
                  </a:gs>
                </a:gsLst>
                <a:path path="circle">
                  <a:fillToRect b="100%" r="100%"/>
                </a:path>
                <a:tileRect l="-100%" t="-100%"/>
              </a:gradFill>
              <a:ln cap="flat" cmpd="sng" w="14400">
                <a:solidFill>
                  <a:srgbClr val="FFFFFF"/>
                </a:solidFill>
                <a:prstDash val="solid"/>
                <a:round/>
                <a:headEnd len="sm" w="sm" type="none"/>
                <a:tailEnd len="sm" w="sm" type="none"/>
              </a:ln>
            </p:spPr>
          </p:sp>
          <p:sp>
            <p:nvSpPr>
              <p:cNvPr id="1803" name="Google Shape;1803;p66"/>
              <p:cNvSpPr/>
              <p:nvPr/>
            </p:nvSpPr>
            <p:spPr>
              <a:xfrm>
                <a:off x="3596400" y="3243600"/>
                <a:ext cx="1265760" cy="730800"/>
              </a:xfrm>
              <a:custGeom>
                <a:rect b="b" l="l" r="r" t="t"/>
                <a:pathLst>
                  <a:path extrusionOk="0" h="2030" w="3516">
                    <a:moveTo>
                      <a:pt x="1455" y="2030"/>
                    </a:moveTo>
                    <a:lnTo>
                      <a:pt x="0" y="1190"/>
                    </a:lnTo>
                    <a:lnTo>
                      <a:pt x="2061" y="0"/>
                    </a:lnTo>
                    <a:lnTo>
                      <a:pt x="3516" y="840"/>
                    </a:lnTo>
                    <a:lnTo>
                      <a:pt x="1455" y="2030"/>
                    </a:lnTo>
                    <a:close/>
                  </a:path>
                </a:pathLst>
              </a:custGeom>
              <a:gradFill>
                <a:gsLst>
                  <a:gs pos="0">
                    <a:srgbClr val="B3B3B3"/>
                  </a:gs>
                  <a:gs pos="10000">
                    <a:srgbClr val="B3B3B3"/>
                  </a:gs>
                  <a:gs pos="100000">
                    <a:srgbClr val="E5E5E5"/>
                  </a:gs>
                </a:gsLst>
                <a:lin ang="5400000" scaled="0"/>
              </a:gradFill>
              <a:ln cap="flat" cmpd="sng" w="14400">
                <a:solidFill>
                  <a:srgbClr val="FFFFFF"/>
                </a:solidFill>
                <a:prstDash val="solid"/>
                <a:round/>
                <a:headEnd len="sm" w="sm" type="none"/>
                <a:tailEnd len="sm" w="sm" type="none"/>
              </a:ln>
            </p:spPr>
          </p:sp>
          <p:sp>
            <p:nvSpPr>
              <p:cNvPr id="1804" name="Google Shape;1804;p66"/>
              <p:cNvSpPr/>
              <p:nvPr/>
            </p:nvSpPr>
            <p:spPr>
              <a:xfrm>
                <a:off x="3596400" y="3243600"/>
                <a:ext cx="1265760" cy="1738800"/>
              </a:xfrm>
              <a:custGeom>
                <a:rect b="b" l="l" r="r" t="t"/>
                <a:pathLst>
                  <a:path extrusionOk="0" h="4830" w="3516">
                    <a:moveTo>
                      <a:pt x="0" y="3990"/>
                    </a:moveTo>
                    <a:lnTo>
                      <a:pt x="0" y="1190"/>
                    </a:lnTo>
                    <a:lnTo>
                      <a:pt x="2061" y="0"/>
                    </a:lnTo>
                    <a:lnTo>
                      <a:pt x="3516" y="840"/>
                    </a:lnTo>
                    <a:lnTo>
                      <a:pt x="3516" y="3640"/>
                    </a:lnTo>
                    <a:lnTo>
                      <a:pt x="1455" y="4830"/>
                    </a:lnTo>
                    <a:lnTo>
                      <a:pt x="0" y="3990"/>
                    </a:lnTo>
                    <a:close/>
                  </a:path>
                </a:pathLst>
              </a:custGeom>
              <a:noFill/>
              <a:ln cap="flat" cmpd="sng" w="14400">
                <a:solidFill>
                  <a:srgbClr val="000000"/>
                </a:solidFill>
                <a:prstDash val="solid"/>
                <a:round/>
                <a:headEnd len="sm" w="sm" type="none"/>
                <a:tailEnd len="sm" w="sm" type="none"/>
              </a:ln>
            </p:spPr>
          </p:sp>
          <p:cxnSp>
            <p:nvCxnSpPr>
              <p:cNvPr id="1805" name="Google Shape;1805;p66"/>
              <p:cNvCxnSpPr/>
              <p:nvPr/>
            </p:nvCxnSpPr>
            <p:spPr>
              <a:xfrm rot="10800000">
                <a:off x="3683520" y="4528440"/>
                <a:ext cx="349200" cy="201600"/>
              </a:xfrm>
              <a:prstGeom prst="straightConnector1">
                <a:avLst/>
              </a:prstGeom>
              <a:noFill/>
              <a:ln cap="flat" cmpd="sng" w="14400">
                <a:solidFill>
                  <a:srgbClr val="808080"/>
                </a:solidFill>
                <a:prstDash val="solid"/>
                <a:round/>
                <a:headEnd len="sm" w="sm" type="none"/>
                <a:tailEnd len="sm" w="sm" type="none"/>
              </a:ln>
            </p:spPr>
          </p:cxnSp>
          <p:cxnSp>
            <p:nvCxnSpPr>
              <p:cNvPr id="1806" name="Google Shape;1806;p66"/>
              <p:cNvCxnSpPr/>
              <p:nvPr/>
            </p:nvCxnSpPr>
            <p:spPr>
              <a:xfrm rot="10800000">
                <a:off x="3683520" y="4629600"/>
                <a:ext cx="349200" cy="201600"/>
              </a:xfrm>
              <a:prstGeom prst="straightConnector1">
                <a:avLst/>
              </a:prstGeom>
              <a:noFill/>
              <a:ln cap="flat" cmpd="sng" w="14400">
                <a:solidFill>
                  <a:srgbClr val="808080"/>
                </a:solidFill>
                <a:prstDash val="solid"/>
                <a:round/>
                <a:headEnd len="sm" w="sm" type="none"/>
                <a:tailEnd len="sm" w="sm" type="none"/>
              </a:ln>
            </p:spPr>
          </p:cxnSp>
          <p:cxnSp>
            <p:nvCxnSpPr>
              <p:cNvPr id="1807" name="Google Shape;1807;p66"/>
              <p:cNvCxnSpPr/>
              <p:nvPr/>
            </p:nvCxnSpPr>
            <p:spPr>
              <a:xfrm rot="10800000">
                <a:off x="3683520" y="4579200"/>
                <a:ext cx="349200" cy="201600"/>
              </a:xfrm>
              <a:prstGeom prst="straightConnector1">
                <a:avLst/>
              </a:prstGeom>
              <a:noFill/>
              <a:ln cap="flat" cmpd="sng" w="14400">
                <a:solidFill>
                  <a:srgbClr val="808080"/>
                </a:solidFill>
                <a:prstDash val="solid"/>
                <a:round/>
                <a:headEnd len="sm" w="sm" type="none"/>
                <a:tailEnd len="sm" w="sm" type="none"/>
              </a:ln>
            </p:spPr>
          </p:cxnSp>
          <p:sp>
            <p:nvSpPr>
              <p:cNvPr id="1808" name="Google Shape;1808;p66"/>
              <p:cNvSpPr/>
              <p:nvPr/>
            </p:nvSpPr>
            <p:spPr>
              <a:xfrm>
                <a:off x="3639960" y="3823200"/>
                <a:ext cx="436320" cy="302400"/>
              </a:xfrm>
              <a:custGeom>
                <a:rect b="b" l="l" r="r" t="t"/>
                <a:pathLst>
                  <a:path extrusionOk="0" fill="none" h="840" w="1212">
                    <a:moveTo>
                      <a:pt x="1212" y="840"/>
                    </a:moveTo>
                    <a:lnTo>
                      <a:pt x="0" y="140"/>
                    </a:lnTo>
                    <a:lnTo>
                      <a:pt x="0" y="0"/>
                    </a:lnTo>
                  </a:path>
                </a:pathLst>
              </a:custGeom>
              <a:noFill/>
              <a:ln cap="flat" cmpd="sng" w="14400">
                <a:solidFill>
                  <a:srgbClr val="FFFFFF"/>
                </a:solidFill>
                <a:prstDash val="solid"/>
                <a:round/>
                <a:headEnd len="sm" w="sm" type="none"/>
                <a:tailEnd len="sm" w="sm" type="none"/>
              </a:ln>
            </p:spPr>
          </p:sp>
          <p:sp>
            <p:nvSpPr>
              <p:cNvPr id="1809" name="Google Shape;1809;p66"/>
              <p:cNvSpPr/>
              <p:nvPr/>
            </p:nvSpPr>
            <p:spPr>
              <a:xfrm>
                <a:off x="3647520" y="3822120"/>
                <a:ext cx="428760" cy="303480"/>
              </a:xfrm>
              <a:custGeom>
                <a:rect b="b" l="l" r="r" t="t"/>
                <a:pathLst>
                  <a:path extrusionOk="0" fill="none" h="843" w="1191">
                    <a:moveTo>
                      <a:pt x="1191" y="843"/>
                    </a:moveTo>
                    <a:lnTo>
                      <a:pt x="1191" y="703"/>
                    </a:lnTo>
                    <a:lnTo>
                      <a:pt x="0" y="0"/>
                    </a:lnTo>
                  </a:path>
                </a:pathLst>
              </a:custGeom>
              <a:noFill/>
              <a:ln cap="flat" cmpd="sng" w="14400">
                <a:solidFill>
                  <a:srgbClr val="808080"/>
                </a:solidFill>
                <a:prstDash val="solid"/>
                <a:round/>
                <a:headEnd len="sm" w="sm" type="none"/>
                <a:tailEnd len="sm" w="sm" type="none"/>
              </a:ln>
            </p:spPr>
          </p:sp>
          <p:sp>
            <p:nvSpPr>
              <p:cNvPr id="1810" name="Google Shape;1810;p66"/>
              <p:cNvSpPr/>
              <p:nvPr/>
            </p:nvSpPr>
            <p:spPr>
              <a:xfrm>
                <a:off x="3801600" y="4326120"/>
                <a:ext cx="51120" cy="88920"/>
              </a:xfrm>
              <a:custGeom>
                <a:rect b="b" l="l" r="r" t="t"/>
                <a:pathLst>
                  <a:path extrusionOk="0" h="247" w="142">
                    <a:moveTo>
                      <a:pt x="0" y="165"/>
                    </a:moveTo>
                    <a:lnTo>
                      <a:pt x="0" y="0"/>
                    </a:lnTo>
                    <a:lnTo>
                      <a:pt x="142" y="82"/>
                    </a:lnTo>
                    <a:lnTo>
                      <a:pt x="142" y="247"/>
                    </a:lnTo>
                    <a:lnTo>
                      <a:pt x="0" y="165"/>
                    </a:lnTo>
                    <a:close/>
                  </a:path>
                </a:pathLst>
              </a:custGeom>
              <a:solidFill>
                <a:srgbClr val="39B54A"/>
              </a:solidFill>
              <a:ln cap="flat" cmpd="sng" w="14400">
                <a:solidFill>
                  <a:srgbClr val="808080"/>
                </a:solidFill>
                <a:prstDash val="solid"/>
                <a:round/>
                <a:headEnd len="sm" w="sm" type="none"/>
                <a:tailEnd len="sm" w="sm" type="none"/>
              </a:ln>
            </p:spPr>
          </p:sp>
          <p:cxnSp>
            <p:nvCxnSpPr>
              <p:cNvPr id="1811" name="Google Shape;1811;p66"/>
              <p:cNvCxnSpPr/>
              <p:nvPr/>
            </p:nvCxnSpPr>
            <p:spPr>
              <a:xfrm rot="10800000">
                <a:off x="3683520" y="4478400"/>
                <a:ext cx="349200" cy="201600"/>
              </a:xfrm>
              <a:prstGeom prst="straightConnector1">
                <a:avLst/>
              </a:prstGeom>
              <a:noFill/>
              <a:ln cap="flat" cmpd="sng" w="14400">
                <a:solidFill>
                  <a:srgbClr val="808080"/>
                </a:solidFill>
                <a:prstDash val="solid"/>
                <a:round/>
                <a:headEnd len="sm" w="sm" type="none"/>
                <a:tailEnd len="sm" w="sm" type="none"/>
              </a:ln>
            </p:spPr>
          </p:cxnSp>
        </p:grpSp>
      </p:grpSp>
      <p:pic>
        <p:nvPicPr>
          <p:cNvPr id="1812" name="Google Shape;1812;p66"/>
          <p:cNvPicPr preferRelativeResize="0"/>
          <p:nvPr/>
        </p:nvPicPr>
        <p:blipFill rotWithShape="1">
          <a:blip r:embed="rId3">
            <a:alphaModFix/>
          </a:blip>
          <a:srcRect b="0" l="0" r="0" t="0"/>
          <a:stretch/>
        </p:blipFill>
        <p:spPr>
          <a:xfrm>
            <a:off x="3956400" y="4143240"/>
            <a:ext cx="742680" cy="742680"/>
          </a:xfrm>
          <a:prstGeom prst="rect">
            <a:avLst/>
          </a:prstGeom>
          <a:noFill/>
          <a:ln>
            <a:noFill/>
          </a:ln>
        </p:spPr>
      </p:pic>
      <p:pic>
        <p:nvPicPr>
          <p:cNvPr id="1813" name="Google Shape;1813;p66"/>
          <p:cNvPicPr preferRelativeResize="0"/>
          <p:nvPr/>
        </p:nvPicPr>
        <p:blipFill rotWithShape="1">
          <a:blip r:embed="rId5">
            <a:alphaModFix/>
          </a:blip>
          <a:srcRect b="15183" l="21617" r="21838" t="32303"/>
          <a:stretch/>
        </p:blipFill>
        <p:spPr>
          <a:xfrm>
            <a:off x="3056400" y="3820320"/>
            <a:ext cx="1147320" cy="1065600"/>
          </a:xfrm>
          <a:prstGeom prst="rect">
            <a:avLst/>
          </a:prstGeom>
          <a:noFill/>
          <a:ln>
            <a:noFill/>
          </a:ln>
        </p:spPr>
      </p:pic>
      <p:sp>
        <p:nvSpPr>
          <p:cNvPr id="1814" name="Google Shape;1814;p66"/>
          <p:cNvSpPr/>
          <p:nvPr/>
        </p:nvSpPr>
        <p:spPr>
          <a:xfrm>
            <a:off x="1403640" y="3963240"/>
            <a:ext cx="1800000" cy="0"/>
          </a:xfrm>
          <a:custGeom>
            <a:rect b="b" l="l" r="r" t="t"/>
            <a:pathLst>
              <a:path extrusionOk="0" fill="none" h="120000" w="5000">
                <a:moveTo>
                  <a:pt x="0" y="0"/>
                </a:moveTo>
                <a:lnTo>
                  <a:pt x="5000" y="0"/>
                </a:lnTo>
              </a:path>
            </a:pathLst>
          </a:custGeom>
          <a:noFill/>
          <a:ln cap="flat" cmpd="sng" w="38150">
            <a:solidFill>
              <a:srgbClr val="800080"/>
            </a:solidFill>
            <a:prstDash val="solid"/>
            <a:round/>
            <a:headEnd len="sm" w="sm" type="none"/>
            <a:tailEnd len="med" w="med" type="triangle"/>
          </a:ln>
        </p:spPr>
      </p:sp>
      <p:sp>
        <p:nvSpPr>
          <p:cNvPr id="1815" name="Google Shape;1815;p66"/>
          <p:cNvSpPr/>
          <p:nvPr/>
        </p:nvSpPr>
        <p:spPr>
          <a:xfrm>
            <a:off x="1394280" y="4071240"/>
            <a:ext cx="1800000" cy="0"/>
          </a:xfrm>
          <a:custGeom>
            <a:rect b="b" l="l" r="r" t="t"/>
            <a:pathLst>
              <a:path extrusionOk="0" fill="none" h="120000" w="5000">
                <a:moveTo>
                  <a:pt x="0" y="0"/>
                </a:moveTo>
                <a:lnTo>
                  <a:pt x="5000" y="0"/>
                </a:lnTo>
              </a:path>
            </a:pathLst>
          </a:custGeom>
          <a:noFill/>
          <a:ln cap="flat" cmpd="sng" w="38150">
            <a:solidFill>
              <a:srgbClr val="800080"/>
            </a:solidFill>
            <a:prstDash val="solid"/>
            <a:round/>
            <a:headEnd len="sm" w="sm" type="none"/>
            <a:tailEnd len="med" w="med" type="triangle"/>
          </a:ln>
        </p:spPr>
      </p:sp>
      <p:sp>
        <p:nvSpPr>
          <p:cNvPr id="1816" name="Google Shape;1816;p66"/>
          <p:cNvSpPr/>
          <p:nvPr/>
        </p:nvSpPr>
        <p:spPr>
          <a:xfrm>
            <a:off x="1420920" y="4215240"/>
            <a:ext cx="1800000" cy="0"/>
          </a:xfrm>
          <a:custGeom>
            <a:rect b="b" l="l" r="r" t="t"/>
            <a:pathLst>
              <a:path extrusionOk="0" fill="none" h="120000" w="5000">
                <a:moveTo>
                  <a:pt x="0" y="0"/>
                </a:moveTo>
                <a:lnTo>
                  <a:pt x="5000" y="0"/>
                </a:lnTo>
              </a:path>
            </a:pathLst>
          </a:custGeom>
          <a:noFill/>
          <a:ln cap="flat" cmpd="sng" w="38150">
            <a:solidFill>
              <a:srgbClr val="800080"/>
            </a:solidFill>
            <a:prstDash val="solid"/>
            <a:round/>
            <a:headEnd len="sm" w="sm" type="none"/>
            <a:tailEnd len="med" w="med" type="triangle"/>
          </a:ln>
        </p:spPr>
      </p:sp>
      <p:sp>
        <p:nvSpPr>
          <p:cNvPr id="1817" name="Google Shape;1817;p66"/>
          <p:cNvSpPr/>
          <p:nvPr/>
        </p:nvSpPr>
        <p:spPr>
          <a:xfrm>
            <a:off x="1411560" y="4359240"/>
            <a:ext cx="1800000" cy="0"/>
          </a:xfrm>
          <a:custGeom>
            <a:rect b="b" l="l" r="r" t="t"/>
            <a:pathLst>
              <a:path extrusionOk="0" fill="none" h="120000" w="5000">
                <a:moveTo>
                  <a:pt x="0" y="0"/>
                </a:moveTo>
                <a:lnTo>
                  <a:pt x="5000" y="0"/>
                </a:lnTo>
              </a:path>
            </a:pathLst>
          </a:custGeom>
          <a:noFill/>
          <a:ln cap="flat" cmpd="sng" w="38150">
            <a:solidFill>
              <a:srgbClr val="800080"/>
            </a:solidFill>
            <a:prstDash val="solid"/>
            <a:round/>
            <a:headEnd len="sm" w="sm" type="none"/>
            <a:tailEnd len="med" w="med" type="triangle"/>
          </a:ln>
        </p:spPr>
      </p:sp>
      <p:sp>
        <p:nvSpPr>
          <p:cNvPr id="1818" name="Google Shape;1818;p66"/>
          <p:cNvSpPr/>
          <p:nvPr/>
        </p:nvSpPr>
        <p:spPr>
          <a:xfrm>
            <a:off x="1402200" y="4503240"/>
            <a:ext cx="1800000" cy="0"/>
          </a:xfrm>
          <a:custGeom>
            <a:rect b="b" l="l" r="r" t="t"/>
            <a:pathLst>
              <a:path extrusionOk="0" fill="none" h="120000" w="5000">
                <a:moveTo>
                  <a:pt x="0" y="0"/>
                </a:moveTo>
                <a:lnTo>
                  <a:pt x="5000" y="0"/>
                </a:lnTo>
              </a:path>
            </a:pathLst>
          </a:custGeom>
          <a:noFill/>
          <a:ln cap="flat" cmpd="sng" w="38150">
            <a:solidFill>
              <a:srgbClr val="800080"/>
            </a:solidFill>
            <a:prstDash val="solid"/>
            <a:round/>
            <a:headEnd len="sm" w="sm" type="none"/>
            <a:tailEnd len="med" w="med" type="triangle"/>
          </a:ln>
        </p:spPr>
      </p:sp>
      <p:sp>
        <p:nvSpPr>
          <p:cNvPr id="1819" name="Google Shape;1819;p66"/>
          <p:cNvSpPr/>
          <p:nvPr/>
        </p:nvSpPr>
        <p:spPr>
          <a:xfrm>
            <a:off x="1419480" y="3855240"/>
            <a:ext cx="1800000" cy="0"/>
          </a:xfrm>
          <a:custGeom>
            <a:rect b="b" l="l" r="r" t="t"/>
            <a:pathLst>
              <a:path extrusionOk="0" fill="none" h="120000" w="5000">
                <a:moveTo>
                  <a:pt x="0" y="0"/>
                </a:moveTo>
                <a:lnTo>
                  <a:pt x="5000" y="0"/>
                </a:lnTo>
              </a:path>
            </a:pathLst>
          </a:custGeom>
          <a:noFill/>
          <a:ln cap="flat" cmpd="sng" w="38150">
            <a:solidFill>
              <a:srgbClr val="800080"/>
            </a:solidFill>
            <a:prstDash val="solid"/>
            <a:round/>
            <a:headEnd len="sm" w="sm" type="none"/>
            <a:tailEnd len="med" w="med" type="triangle"/>
          </a:ln>
        </p:spPr>
      </p:sp>
      <p:sp>
        <p:nvSpPr>
          <p:cNvPr id="1820" name="Google Shape;1820;p66"/>
          <p:cNvSpPr txBox="1"/>
          <p:nvPr/>
        </p:nvSpPr>
        <p:spPr>
          <a:xfrm>
            <a:off x="1583640" y="3963600"/>
            <a:ext cx="1260000" cy="715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2200"/>
              <a:buFont typeface="Arial"/>
              <a:buNone/>
            </a:pPr>
            <a:r>
              <a:rPr b="0" lang="en-GB" sz="2200" strike="noStrike">
                <a:highlight>
                  <a:srgbClr val="FFFFFF"/>
                </a:highlight>
                <a:latin typeface="Arial"/>
                <a:ea typeface="Arial"/>
                <a:cs typeface="Arial"/>
                <a:sym typeface="Arial"/>
              </a:rPr>
              <a:t>RDMA</a:t>
            </a:r>
            <a:endParaRPr b="0" sz="2200" strike="noStrike">
              <a:latin typeface="Arial"/>
              <a:ea typeface="Arial"/>
              <a:cs typeface="Arial"/>
              <a:sym typeface="Arial"/>
            </a:endParaRPr>
          </a:p>
        </p:txBody>
      </p:sp>
      <p:pic>
        <p:nvPicPr>
          <p:cNvPr id="1821" name="Google Shape;1821;p66"/>
          <p:cNvPicPr preferRelativeResize="0"/>
          <p:nvPr/>
        </p:nvPicPr>
        <p:blipFill rotWithShape="1">
          <a:blip r:embed="rId6">
            <a:alphaModFix/>
          </a:blip>
          <a:srcRect b="0" l="0" r="0" t="0"/>
          <a:stretch/>
        </p:blipFill>
        <p:spPr>
          <a:xfrm rot="742200">
            <a:off x="3827880" y="3123000"/>
            <a:ext cx="1159920" cy="579960"/>
          </a:xfrm>
          <a:prstGeom prst="rect">
            <a:avLst/>
          </a:prstGeom>
          <a:noFill/>
          <a:ln>
            <a:noFill/>
          </a:ln>
        </p:spPr>
      </p:pic>
      <p:sp>
        <p:nvSpPr>
          <p:cNvPr id="1822" name="Google Shape;1822;p66"/>
          <p:cNvSpPr/>
          <p:nvPr/>
        </p:nvSpPr>
        <p:spPr>
          <a:xfrm>
            <a:off x="3956400" y="3423600"/>
            <a:ext cx="360000" cy="540000"/>
          </a:xfrm>
          <a:custGeom>
            <a:rect b="b" l="l" r="r" t="t"/>
            <a:pathLst>
              <a:path extrusionOk="0" fill="none" h="1500" w="1000">
                <a:moveTo>
                  <a:pt x="0" y="1500"/>
                </a:moveTo>
                <a:lnTo>
                  <a:pt x="1000" y="0"/>
                </a:lnTo>
              </a:path>
            </a:pathLst>
          </a:custGeom>
          <a:noFill/>
          <a:ln cap="flat" cmpd="sng" w="76300">
            <a:solidFill>
              <a:srgbClr val="800080"/>
            </a:solidFill>
            <a:prstDash val="solid"/>
            <a:round/>
            <a:headEnd len="sm" w="sm" type="none"/>
            <a:tailEnd len="med" w="med" type="triangle"/>
          </a:ln>
        </p:spPr>
      </p:sp>
      <p:sp>
        <p:nvSpPr>
          <p:cNvPr id="1823" name="Google Shape;1823;p66"/>
          <p:cNvSpPr/>
          <p:nvPr/>
        </p:nvSpPr>
        <p:spPr>
          <a:xfrm>
            <a:off x="4496400" y="3545640"/>
            <a:ext cx="180000" cy="597600"/>
          </a:xfrm>
          <a:custGeom>
            <a:rect b="b" l="l" r="r" t="t"/>
            <a:pathLst>
              <a:path extrusionOk="0" fill="none" h="1660" w="500">
                <a:moveTo>
                  <a:pt x="500" y="0"/>
                </a:moveTo>
                <a:lnTo>
                  <a:pt x="0" y="1660"/>
                </a:lnTo>
              </a:path>
            </a:pathLst>
          </a:custGeom>
          <a:noFill/>
          <a:ln cap="flat" cmpd="sng" w="38150">
            <a:solidFill>
              <a:srgbClr val="3465A4"/>
            </a:solidFill>
            <a:prstDash val="solid"/>
            <a:round/>
            <a:headEnd len="med" w="med" type="triangle"/>
            <a:tailEnd len="med" w="med" type="triangle"/>
          </a:ln>
        </p:spPr>
      </p:sp>
      <p:pic>
        <p:nvPicPr>
          <p:cNvPr id="1824" name="Google Shape;1824;p66"/>
          <p:cNvPicPr preferRelativeResize="0"/>
          <p:nvPr/>
        </p:nvPicPr>
        <p:blipFill rotWithShape="1">
          <a:blip r:embed="rId7">
            <a:alphaModFix/>
          </a:blip>
          <a:srcRect b="0" l="0" r="0" t="0"/>
          <a:stretch/>
        </p:blipFill>
        <p:spPr>
          <a:xfrm>
            <a:off x="636120" y="3852720"/>
            <a:ext cx="1479600" cy="1479600"/>
          </a:xfrm>
          <a:prstGeom prst="rect">
            <a:avLst/>
          </a:prstGeom>
          <a:noFill/>
          <a:ln>
            <a:noFill/>
          </a:ln>
        </p:spPr>
      </p:pic>
      <p:pic>
        <p:nvPicPr>
          <p:cNvPr id="1825" name="Google Shape;1825;p66"/>
          <p:cNvPicPr preferRelativeResize="0"/>
          <p:nvPr/>
        </p:nvPicPr>
        <p:blipFill rotWithShape="1">
          <a:blip r:embed="rId8">
            <a:alphaModFix/>
          </a:blip>
          <a:srcRect b="0" l="0" r="0" t="0"/>
          <a:stretch/>
        </p:blipFill>
        <p:spPr>
          <a:xfrm rot="619200">
            <a:off x="572040" y="668520"/>
            <a:ext cx="1407960" cy="1407960"/>
          </a:xfrm>
          <a:prstGeom prst="rect">
            <a:avLst/>
          </a:prstGeom>
          <a:noFill/>
          <a:ln>
            <a:noFill/>
          </a:ln>
        </p:spPr>
      </p:pic>
      <p:sp>
        <p:nvSpPr>
          <p:cNvPr id="1826" name="Google Shape;1826;p66"/>
          <p:cNvSpPr txBox="1"/>
          <p:nvPr/>
        </p:nvSpPr>
        <p:spPr>
          <a:xfrm>
            <a:off x="873720" y="2519640"/>
            <a:ext cx="2340000" cy="60228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1" lang="en-GB" sz="1800" strike="noStrike">
                <a:latin typeface="Arial"/>
                <a:ea typeface="Arial"/>
                <a:cs typeface="Arial"/>
                <a:sym typeface="Arial"/>
              </a:rPr>
              <a:t>O(1Mpps) </a:t>
            </a:r>
            <a:endParaRPr b="0" sz="1800" strike="noStrike">
              <a:latin typeface="Arial"/>
              <a:ea typeface="Arial"/>
              <a:cs typeface="Arial"/>
              <a:sym typeface="Arial"/>
            </a:endParaRPr>
          </a:p>
          <a:p>
            <a:pPr indent="0" lvl="0" marL="0" marR="0" rtl="0" algn="ctr">
              <a:spcBef>
                <a:spcPts val="0"/>
              </a:spcBef>
              <a:spcAft>
                <a:spcPts val="0"/>
              </a:spcAft>
              <a:buSzPts val="1800"/>
              <a:buFont typeface="Arial"/>
              <a:buNone/>
            </a:pPr>
            <a:r>
              <a:rPr b="1" lang="en-GB" sz="1800" strike="noStrike">
                <a:latin typeface="Arial"/>
                <a:ea typeface="Arial"/>
                <a:cs typeface="Arial"/>
                <a:sym typeface="Arial"/>
              </a:rPr>
              <a:t>Per switch &amp; metric</a:t>
            </a:r>
            <a:endParaRPr b="0" sz="1800" strike="noStrike">
              <a:latin typeface="Arial"/>
              <a:ea typeface="Arial"/>
              <a:cs typeface="Arial"/>
              <a:sym typeface="Arial"/>
            </a:endParaRPr>
          </a:p>
        </p:txBody>
      </p:sp>
      <p:sp>
        <p:nvSpPr>
          <p:cNvPr id="1827" name="Google Shape;1827;p66"/>
          <p:cNvSpPr txBox="1"/>
          <p:nvPr/>
        </p:nvSpPr>
        <p:spPr>
          <a:xfrm>
            <a:off x="1260000" y="6119640"/>
            <a:ext cx="5040000" cy="8582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Introduce RDMA here</a:t>
            </a:r>
            <a:endParaRPr b="0" sz="1800" strike="noStrike">
              <a:latin typeface="Arial"/>
              <a:ea typeface="Arial"/>
              <a:cs typeface="Arial"/>
              <a:sym typeface="Arial"/>
            </a:endParaRPr>
          </a:p>
          <a:p>
            <a:pPr indent="0" lvl="0" marL="0" marR="0" rtl="0" algn="l">
              <a:spcBef>
                <a:spcPts val="0"/>
              </a:spcBef>
              <a:spcAft>
                <a:spcPts val="0"/>
              </a:spcAft>
              <a:buNone/>
            </a:pPr>
            <a:r>
              <a:rPr b="0" lang="en-GB" sz="1800" strike="noStrike">
                <a:latin typeface="Arial"/>
                <a:ea typeface="Arial"/>
                <a:cs typeface="Arial"/>
                <a:sym typeface="Arial"/>
              </a:rPr>
              <a:t>“we use RDMA with is HPC tech to bypass CPU” “okay to repeat some”</a:t>
            </a:r>
            <a:endParaRPr b="0" sz="1800" strike="noStrike">
              <a:latin typeface="Arial"/>
              <a:ea typeface="Arial"/>
              <a:cs typeface="Arial"/>
              <a:sym typeface="Arial"/>
            </a:endParaRPr>
          </a:p>
        </p:txBody>
      </p:sp>
      <p:sp>
        <p:nvSpPr>
          <p:cNvPr id="1828" name="Google Shape;1828;p66"/>
          <p:cNvSpPr txBox="1"/>
          <p:nvPr/>
        </p:nvSpPr>
        <p:spPr>
          <a:xfrm>
            <a:off x="7020000" y="5940000"/>
            <a:ext cx="3420000" cy="13701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Add spoken: “of course I’m gonna show it’s not as simple as just ‘use RDMa and it works’”</a:t>
            </a:r>
            <a:endParaRPr b="0" sz="1800" strike="noStrike">
              <a:latin typeface="Arial"/>
              <a:ea typeface="Arial"/>
              <a:cs typeface="Arial"/>
              <a:sym typeface="Arial"/>
            </a:endParaRPr>
          </a:p>
          <a:p>
            <a:pPr indent="0" lvl="0" marL="0" marR="0" rtl="0" algn="l">
              <a:spcBef>
                <a:spcPts val="0"/>
              </a:spcBef>
              <a:spcAft>
                <a:spcPts val="0"/>
              </a:spcAft>
              <a:buNone/>
            </a:pPr>
            <a:r>
              <a:rPr b="0" lang="en-GB" sz="1800" strike="noStrike">
                <a:latin typeface="Arial"/>
                <a:ea typeface="Arial"/>
                <a:cs typeface="Arial"/>
                <a:sym typeface="Arial"/>
              </a:rPr>
              <a:t>Take it already here</a:t>
            </a:r>
            <a:endParaRPr b="0" sz="1800" strike="noStrike">
              <a:latin typeface="Arial"/>
              <a:ea typeface="Arial"/>
              <a:cs typeface="Arial"/>
              <a:sym typeface="Arial"/>
            </a:endParaRPr>
          </a:p>
        </p:txBody>
      </p:sp>
      <p:sp>
        <p:nvSpPr>
          <p:cNvPr id="1829" name="Google Shape;1829;p66"/>
          <p:cNvSpPr txBox="1"/>
          <p:nvPr/>
        </p:nvSpPr>
        <p:spPr>
          <a:xfrm>
            <a:off x="1260000" y="7199640"/>
            <a:ext cx="4140000" cy="6022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End “but why do we need to redesign it?”</a:t>
            </a:r>
            <a:endParaRPr b="0" sz="1800" strike="noStrike">
              <a:latin typeface="Arial"/>
              <a:ea typeface="Arial"/>
              <a:cs typeface="Arial"/>
              <a:sym typeface="Arial"/>
            </a:endParaRPr>
          </a:p>
        </p:txBody>
      </p:sp>
      <p:sp>
        <p:nvSpPr>
          <p:cNvPr id="1830" name="Google Shape;1830;p6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4" name="Shape 1834"/>
        <p:cNvGrpSpPr/>
        <p:nvPr/>
      </p:nvGrpSpPr>
      <p:grpSpPr>
        <a:xfrm>
          <a:off x="0" y="0"/>
          <a:ext cx="0" cy="0"/>
          <a:chOff x="0" y="0"/>
          <a:chExt cx="0" cy="0"/>
        </a:xfrm>
      </p:grpSpPr>
      <p:sp>
        <p:nvSpPr>
          <p:cNvPr id="1835" name="Google Shape;1835;p67"/>
          <p:cNvSpPr txBox="1"/>
          <p:nvPr>
            <p:ph type="title"/>
          </p:nvPr>
        </p:nvSpPr>
        <p:spPr>
          <a:xfrm>
            <a:off x="343440" y="490320"/>
            <a:ext cx="9392400" cy="631080"/>
          </a:xfrm>
          <a:prstGeom prst="rect">
            <a:avLst/>
          </a:prstGeom>
          <a:noFill/>
          <a:ln>
            <a:noFill/>
          </a:ln>
        </p:spPr>
        <p:txBody>
          <a:bodyPr anchorCtr="0" anchor="t" bIns="91425" lIns="0" spcFirstLastPara="1" rIns="0" wrap="square" tIns="91425">
            <a:normAutofit/>
          </a:bodyPr>
          <a:lstStyle/>
          <a:p>
            <a:pPr indent="0" lvl="0" marL="0" rtl="0" algn="l">
              <a:lnSpc>
                <a:spcPct val="100000"/>
              </a:lnSpc>
              <a:spcBef>
                <a:spcPts val="0"/>
              </a:spcBef>
              <a:spcAft>
                <a:spcPts val="0"/>
              </a:spcAft>
              <a:buClr>
                <a:srgbClr val="000000"/>
              </a:buClr>
              <a:buSzPts val="2800"/>
              <a:buFont typeface="Arial"/>
              <a:buNone/>
            </a:pPr>
            <a:r>
              <a:rPr b="0" lang="en-GB" sz="2800" strike="noStrike">
                <a:solidFill>
                  <a:srgbClr val="000000"/>
                </a:solidFill>
                <a:latin typeface="Arial"/>
                <a:ea typeface="Arial"/>
                <a:cs typeface="Arial"/>
                <a:sym typeface="Arial"/>
              </a:rPr>
              <a:t>Resource costs @ Translator (in Tofino 1)</a:t>
            </a:r>
            <a:endParaRPr b="1" sz="2800" strike="noStrike">
              <a:latin typeface="Arial"/>
              <a:ea typeface="Arial"/>
              <a:cs typeface="Arial"/>
              <a:sym typeface="Arial"/>
            </a:endParaRPr>
          </a:p>
        </p:txBody>
      </p:sp>
      <p:sp>
        <p:nvSpPr>
          <p:cNvPr id="1836" name="Google Shape;1836;p67"/>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595959"/>
              </a:buClr>
              <a:buSzPts val="1000"/>
              <a:buFont typeface="Arial"/>
              <a:buNone/>
            </a:pPr>
            <a:fld id="{00000000-1234-1234-1234-123412341234}" type="slidenum">
              <a:rPr b="0" lang="en-GB" sz="1000" strike="noStrike">
                <a:solidFill>
                  <a:srgbClr val="595959"/>
                </a:solidFill>
                <a:latin typeface="Arial"/>
                <a:ea typeface="Arial"/>
                <a:cs typeface="Arial"/>
                <a:sym typeface="Arial"/>
              </a:rPr>
              <a:t>‹#›</a:t>
            </a:fld>
            <a:endParaRPr b="0" sz="1000" strike="noStrike">
              <a:solidFill>
                <a:srgbClr val="595959"/>
              </a:solidFill>
              <a:latin typeface="Times New Roman"/>
              <a:ea typeface="Times New Roman"/>
              <a:cs typeface="Times New Roman"/>
              <a:sym typeface="Times New Roman"/>
            </a:endParaRPr>
          </a:p>
        </p:txBody>
      </p:sp>
      <p:pic>
        <p:nvPicPr>
          <p:cNvPr id="1837" name="Google Shape;1837;p67"/>
          <p:cNvPicPr preferRelativeResize="0"/>
          <p:nvPr/>
        </p:nvPicPr>
        <p:blipFill rotWithShape="1">
          <a:blip r:embed="rId3">
            <a:alphaModFix/>
          </a:blip>
          <a:srcRect b="0" l="0" r="0" t="0"/>
          <a:stretch/>
        </p:blipFill>
        <p:spPr>
          <a:xfrm>
            <a:off x="1154520" y="1738080"/>
            <a:ext cx="7769520" cy="2918160"/>
          </a:xfrm>
          <a:prstGeom prst="rect">
            <a:avLst/>
          </a:prstGeom>
          <a:noFill/>
          <a:ln>
            <a:noFill/>
          </a:ln>
        </p:spPr>
      </p:pic>
      <p:sp>
        <p:nvSpPr>
          <p:cNvPr id="1838" name="Google Shape;1838;p6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68"/>
          <p:cNvSpPr txBox="1"/>
          <p:nvPr>
            <p:ph type="title"/>
          </p:nvPr>
        </p:nvSpPr>
        <p:spPr>
          <a:xfrm>
            <a:off x="343440" y="490320"/>
            <a:ext cx="9392400" cy="631080"/>
          </a:xfrm>
          <a:prstGeom prst="rect">
            <a:avLst/>
          </a:prstGeom>
          <a:noFill/>
          <a:ln>
            <a:noFill/>
          </a:ln>
        </p:spPr>
        <p:txBody>
          <a:bodyPr anchorCtr="0" anchor="t" bIns="91425" lIns="0" spcFirstLastPara="1" rIns="0" wrap="square" tIns="91425">
            <a:normAutofit/>
          </a:bodyPr>
          <a:lstStyle/>
          <a:p>
            <a:pPr indent="0" lvl="0" marL="0" rtl="0" algn="l">
              <a:lnSpc>
                <a:spcPct val="100000"/>
              </a:lnSpc>
              <a:spcBef>
                <a:spcPts val="0"/>
              </a:spcBef>
              <a:spcAft>
                <a:spcPts val="0"/>
              </a:spcAft>
              <a:buClr>
                <a:srgbClr val="000000"/>
              </a:buClr>
              <a:buSzPts val="2800"/>
              <a:buFont typeface="Arial"/>
              <a:buNone/>
            </a:pPr>
            <a:r>
              <a:rPr b="0" lang="en-GB" sz="2800" strike="noStrike">
                <a:solidFill>
                  <a:srgbClr val="000000"/>
                </a:solidFill>
                <a:latin typeface="Arial"/>
                <a:ea typeface="Arial"/>
                <a:cs typeface="Arial"/>
                <a:sym typeface="Arial"/>
              </a:rPr>
              <a:t>Memory can also bottleneck</a:t>
            </a:r>
            <a:endParaRPr b="1" sz="2800" strike="noStrike">
              <a:latin typeface="Arial"/>
              <a:ea typeface="Arial"/>
              <a:cs typeface="Arial"/>
              <a:sym typeface="Arial"/>
            </a:endParaRPr>
          </a:p>
        </p:txBody>
      </p:sp>
      <p:sp>
        <p:nvSpPr>
          <p:cNvPr id="1844" name="Google Shape;1844;p68"/>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595959"/>
              </a:buClr>
              <a:buSzPts val="1000"/>
              <a:buFont typeface="Arial"/>
              <a:buNone/>
            </a:pPr>
            <a:fld id="{00000000-1234-1234-1234-123412341234}" type="slidenum">
              <a:rPr b="0" lang="en-GB" sz="1000" strike="noStrike">
                <a:solidFill>
                  <a:srgbClr val="595959"/>
                </a:solidFill>
                <a:latin typeface="Arial"/>
                <a:ea typeface="Arial"/>
                <a:cs typeface="Arial"/>
                <a:sym typeface="Arial"/>
              </a:rPr>
              <a:t>‹#›</a:t>
            </a:fld>
            <a:endParaRPr b="0" sz="1000" strike="noStrike">
              <a:solidFill>
                <a:srgbClr val="595959"/>
              </a:solidFill>
              <a:latin typeface="Times New Roman"/>
              <a:ea typeface="Times New Roman"/>
              <a:cs typeface="Times New Roman"/>
              <a:sym typeface="Times New Roman"/>
            </a:endParaRPr>
          </a:p>
        </p:txBody>
      </p:sp>
      <p:pic>
        <p:nvPicPr>
          <p:cNvPr id="1845" name="Google Shape;1845;p68"/>
          <p:cNvPicPr preferRelativeResize="0"/>
          <p:nvPr/>
        </p:nvPicPr>
        <p:blipFill rotWithShape="1">
          <a:blip r:embed="rId3">
            <a:alphaModFix/>
          </a:blip>
          <a:srcRect b="0" l="0" r="0" t="0"/>
          <a:stretch/>
        </p:blipFill>
        <p:spPr>
          <a:xfrm>
            <a:off x="291600" y="3147120"/>
            <a:ext cx="3359880" cy="1154520"/>
          </a:xfrm>
          <a:prstGeom prst="rect">
            <a:avLst/>
          </a:prstGeom>
          <a:noFill/>
          <a:ln>
            <a:noFill/>
          </a:ln>
        </p:spPr>
      </p:pic>
      <p:pic>
        <p:nvPicPr>
          <p:cNvPr id="1846" name="Google Shape;1846;p68"/>
          <p:cNvPicPr preferRelativeResize="0"/>
          <p:nvPr/>
        </p:nvPicPr>
        <p:blipFill rotWithShape="1">
          <a:blip r:embed="rId4">
            <a:alphaModFix/>
          </a:blip>
          <a:srcRect b="0" l="0" r="0" t="0"/>
          <a:stretch/>
        </p:blipFill>
        <p:spPr>
          <a:xfrm>
            <a:off x="291600" y="1742040"/>
            <a:ext cx="3359880" cy="1154520"/>
          </a:xfrm>
          <a:prstGeom prst="rect">
            <a:avLst/>
          </a:prstGeom>
          <a:noFill/>
          <a:ln>
            <a:noFill/>
          </a:ln>
        </p:spPr>
      </p:pic>
      <p:sp>
        <p:nvSpPr>
          <p:cNvPr id="1847" name="Google Shape;1847;p68"/>
          <p:cNvSpPr txBox="1"/>
          <p:nvPr>
            <p:ph idx="4294967295" type="body"/>
          </p:nvPr>
        </p:nvSpPr>
        <p:spPr>
          <a:xfrm>
            <a:off x="5326920" y="1270080"/>
            <a:ext cx="4408920" cy="1980360"/>
          </a:xfrm>
          <a:prstGeom prst="rect">
            <a:avLst/>
          </a:prstGeom>
          <a:noFill/>
          <a:ln>
            <a:noFill/>
          </a:ln>
        </p:spPr>
        <p:txBody>
          <a:bodyPr anchorCtr="0" anchor="t" bIns="91425" lIns="0" spcFirstLastPara="1" rIns="0" wrap="square" tIns="91425">
            <a:noAutofit/>
          </a:bodyPr>
          <a:lstStyle/>
          <a:p>
            <a:pPr indent="-342720" lvl="0" marL="457200" marR="0" rtl="0" algn="l">
              <a:lnSpc>
                <a:spcPct val="115000"/>
              </a:lnSpc>
              <a:spcBef>
                <a:spcPts val="0"/>
              </a:spcBef>
              <a:spcAft>
                <a:spcPts val="0"/>
              </a:spcAft>
              <a:buClr>
                <a:srgbClr val="595959"/>
              </a:buClr>
              <a:buSzPts val="1800"/>
              <a:buFont typeface="Arial"/>
              <a:buChar char="●"/>
            </a:pPr>
            <a:r>
              <a:rPr b="0" i="0" lang="en-GB" sz="1800" u="none" cap="none" strike="noStrike">
                <a:solidFill>
                  <a:srgbClr val="595959"/>
                </a:solidFill>
                <a:latin typeface="Arial"/>
                <a:ea typeface="Arial"/>
                <a:cs typeface="Arial"/>
                <a:sym typeface="Arial"/>
              </a:rPr>
              <a:t>Demonstrate with Cuckoo</a:t>
            </a:r>
            <a:endParaRPr b="0" i="0" sz="1800" u="none" cap="none" strike="noStrike">
              <a:latin typeface="Arial"/>
              <a:ea typeface="Arial"/>
              <a:cs typeface="Arial"/>
              <a:sym typeface="Arial"/>
            </a:endParaRPr>
          </a:p>
          <a:p>
            <a:pPr indent="-317160" lvl="1" marL="914400" marR="0" rtl="0" algn="l">
              <a:lnSpc>
                <a:spcPct val="115000"/>
              </a:lnSpc>
              <a:spcBef>
                <a:spcPts val="0"/>
              </a:spcBef>
              <a:spcAft>
                <a:spcPts val="0"/>
              </a:spcAft>
              <a:buClr>
                <a:srgbClr val="595959"/>
              </a:buClr>
              <a:buSzPts val="1400"/>
              <a:buFont typeface="Arial"/>
              <a:buChar char="○"/>
            </a:pPr>
            <a:r>
              <a:rPr b="0" i="0" lang="en-GB" sz="1400" u="none" cap="none" strike="noStrike">
                <a:solidFill>
                  <a:srgbClr val="595959"/>
                </a:solidFill>
                <a:latin typeface="Arial"/>
                <a:ea typeface="Arial"/>
                <a:cs typeface="Arial"/>
                <a:sym typeface="Arial"/>
              </a:rPr>
              <a:t>Simple hash-based key-value store</a:t>
            </a:r>
            <a:endParaRPr b="0" i="0" sz="1400" u="none" cap="none" strike="noStrike">
              <a:latin typeface="Arial"/>
              <a:ea typeface="Arial"/>
              <a:cs typeface="Arial"/>
              <a:sym typeface="Arial"/>
            </a:endParaRPr>
          </a:p>
          <a:p>
            <a:pPr indent="-317160" lvl="1" marL="914400" marR="0" rtl="0" algn="l">
              <a:lnSpc>
                <a:spcPct val="115000"/>
              </a:lnSpc>
              <a:spcBef>
                <a:spcPts val="0"/>
              </a:spcBef>
              <a:spcAft>
                <a:spcPts val="0"/>
              </a:spcAft>
              <a:buClr>
                <a:srgbClr val="595959"/>
              </a:buClr>
              <a:buSzPts val="1400"/>
              <a:buFont typeface="Arial"/>
              <a:buChar char="○"/>
            </a:pPr>
            <a:r>
              <a:rPr b="0" i="0" lang="en-GB" sz="1400" u="none" cap="none" strike="noStrike">
                <a:solidFill>
                  <a:srgbClr val="595959"/>
                </a:solidFill>
                <a:latin typeface="Arial"/>
                <a:ea typeface="Arial"/>
                <a:cs typeface="Arial"/>
                <a:sym typeface="Arial"/>
              </a:rPr>
              <a:t>(not fully-fledged collector)</a:t>
            </a:r>
            <a:endParaRPr b="0" i="0" sz="1400" u="none" cap="none" strike="noStrike">
              <a:latin typeface="Arial"/>
              <a:ea typeface="Arial"/>
              <a:cs typeface="Arial"/>
              <a:sym typeface="Arial"/>
            </a:endParaRPr>
          </a:p>
          <a:p>
            <a:pPr indent="-342720" lvl="0" marL="457200" marR="0" rtl="0" algn="l">
              <a:lnSpc>
                <a:spcPct val="115000"/>
              </a:lnSpc>
              <a:spcBef>
                <a:spcPts val="0"/>
              </a:spcBef>
              <a:spcAft>
                <a:spcPts val="0"/>
              </a:spcAft>
              <a:buClr>
                <a:srgbClr val="595959"/>
              </a:buClr>
              <a:buSzPts val="1800"/>
              <a:buFont typeface="Arial"/>
              <a:buChar char="●"/>
            </a:pPr>
            <a:r>
              <a:rPr b="0" i="0" lang="en-GB" sz="1800" u="none" cap="none" strike="noStrike">
                <a:solidFill>
                  <a:srgbClr val="595959"/>
                </a:solidFill>
                <a:latin typeface="Arial"/>
                <a:ea typeface="Arial"/>
                <a:cs typeface="Arial"/>
                <a:sym typeface="Arial"/>
              </a:rPr>
              <a:t>DTA does not have memory bottleneck</a:t>
            </a:r>
            <a:endParaRPr b="0" i="0" sz="1800" u="none" cap="none" strike="noStrike">
              <a:latin typeface="Arial"/>
              <a:ea typeface="Arial"/>
              <a:cs typeface="Arial"/>
              <a:sym typeface="Arial"/>
            </a:endParaRPr>
          </a:p>
          <a:p>
            <a:pPr indent="-317160" lvl="1" marL="914400" marR="0" rtl="0" algn="l">
              <a:lnSpc>
                <a:spcPct val="115000"/>
              </a:lnSpc>
              <a:spcBef>
                <a:spcPts val="0"/>
              </a:spcBef>
              <a:spcAft>
                <a:spcPts val="0"/>
              </a:spcAft>
              <a:buClr>
                <a:srgbClr val="595959"/>
              </a:buClr>
              <a:buSzPts val="1400"/>
              <a:buFont typeface="Arial"/>
              <a:buChar char="○"/>
            </a:pPr>
            <a:r>
              <a:rPr b="0" i="0" lang="en-GB" sz="1400" u="none" cap="none" strike="noStrike">
                <a:solidFill>
                  <a:srgbClr val="595959"/>
                </a:solidFill>
                <a:latin typeface="Arial"/>
                <a:ea typeface="Arial"/>
                <a:cs typeface="Arial"/>
                <a:sym typeface="Arial"/>
              </a:rPr>
              <a:t>Very low memory loads</a:t>
            </a:r>
            <a:endParaRPr b="0" i="0" sz="1400" u="none" cap="none" strike="noStrike">
              <a:latin typeface="Arial"/>
              <a:ea typeface="Arial"/>
              <a:cs typeface="Arial"/>
              <a:sym typeface="Arial"/>
            </a:endParaRPr>
          </a:p>
        </p:txBody>
      </p:sp>
      <p:pic>
        <p:nvPicPr>
          <p:cNvPr id="1848" name="Google Shape;1848;p68"/>
          <p:cNvPicPr preferRelativeResize="0"/>
          <p:nvPr/>
        </p:nvPicPr>
        <p:blipFill rotWithShape="1">
          <a:blip r:embed="rId5">
            <a:alphaModFix/>
          </a:blip>
          <a:srcRect b="0" l="0" r="0" t="0"/>
          <a:stretch/>
        </p:blipFill>
        <p:spPr>
          <a:xfrm>
            <a:off x="4289760" y="3257280"/>
            <a:ext cx="5446080" cy="1778760"/>
          </a:xfrm>
          <a:prstGeom prst="rect">
            <a:avLst/>
          </a:prstGeom>
          <a:noFill/>
          <a:ln>
            <a:noFill/>
          </a:ln>
        </p:spPr>
      </p:pic>
      <p:sp>
        <p:nvSpPr>
          <p:cNvPr id="1849" name="Google Shape;1849;p68"/>
          <p:cNvSpPr/>
          <p:nvPr/>
        </p:nvSpPr>
        <p:spPr>
          <a:xfrm>
            <a:off x="363240" y="4408200"/>
            <a:ext cx="3287880" cy="6094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Fig: CPU-based collector performance, CPU/Mem bound</a:t>
            </a:r>
            <a:endParaRPr b="0" sz="1400" strike="noStrike">
              <a:latin typeface="Arial"/>
              <a:ea typeface="Arial"/>
              <a:cs typeface="Arial"/>
              <a:sym typeface="Arial"/>
            </a:endParaRPr>
          </a:p>
        </p:txBody>
      </p:sp>
      <p:sp>
        <p:nvSpPr>
          <p:cNvPr id="1850" name="Google Shape;1850;p68"/>
          <p:cNvSpPr/>
          <p:nvPr/>
        </p:nvSpPr>
        <p:spPr>
          <a:xfrm>
            <a:off x="4289760" y="4955400"/>
            <a:ext cx="5409720" cy="39636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Fig: #mem instructions per-report for DTA vs CPU</a:t>
            </a:r>
            <a:endParaRPr b="0" sz="1400" strike="noStrike">
              <a:latin typeface="Arial"/>
              <a:ea typeface="Arial"/>
              <a:cs typeface="Arial"/>
              <a:sym typeface="Arial"/>
            </a:endParaRPr>
          </a:p>
        </p:txBody>
      </p:sp>
      <p:sp>
        <p:nvSpPr>
          <p:cNvPr id="1851" name="Google Shape;1851;p6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Collection is the Bottleneck</a:t>
            </a:r>
            <a:endParaRPr b="1" sz="4000" strike="noStrike">
              <a:latin typeface="Arial"/>
              <a:ea typeface="Arial"/>
              <a:cs typeface="Arial"/>
              <a:sym typeface="Arial"/>
            </a:endParaRPr>
          </a:p>
        </p:txBody>
      </p:sp>
      <p:pic>
        <p:nvPicPr>
          <p:cNvPr id="337" name="Google Shape;337;p42"/>
          <p:cNvPicPr preferRelativeResize="0"/>
          <p:nvPr/>
        </p:nvPicPr>
        <p:blipFill rotWithShape="1">
          <a:blip r:embed="rId3">
            <a:alphaModFix/>
          </a:blip>
          <a:srcRect b="0" l="0" r="0" t="0"/>
          <a:stretch/>
        </p:blipFill>
        <p:spPr>
          <a:xfrm>
            <a:off x="1388160" y="1072440"/>
            <a:ext cx="6711840" cy="3355560"/>
          </a:xfrm>
          <a:prstGeom prst="rect">
            <a:avLst/>
          </a:prstGeom>
          <a:noFill/>
          <a:ln>
            <a:noFill/>
          </a:ln>
        </p:spPr>
      </p:pic>
      <p:sp>
        <p:nvSpPr>
          <p:cNvPr id="338" name="Google Shape;338;p42"/>
          <p:cNvSpPr txBox="1"/>
          <p:nvPr/>
        </p:nvSpPr>
        <p:spPr>
          <a:xfrm>
            <a:off x="2664000" y="5276160"/>
            <a:ext cx="7020000" cy="2322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1" lang="en-GB" sz="1000" strike="noStrike">
                <a:latin typeface="Arial"/>
                <a:ea typeface="Arial"/>
                <a:cs typeface="Arial"/>
                <a:sym typeface="Arial"/>
              </a:rPr>
              <a:t>Zhou, Yu, et al., “Flow Event Telemetry on Programmable Data Plane”, SIGCOMM’20</a:t>
            </a:r>
            <a:endParaRPr b="0" sz="1000" strike="noStrike">
              <a:latin typeface="Arial"/>
              <a:ea typeface="Arial"/>
              <a:cs typeface="Arial"/>
              <a:sym typeface="Arial"/>
            </a:endParaRPr>
          </a:p>
        </p:txBody>
      </p:sp>
      <p:sp>
        <p:nvSpPr>
          <p:cNvPr id="339" name="Google Shape;339;p42"/>
          <p:cNvSpPr txBox="1"/>
          <p:nvPr/>
        </p:nvSpPr>
        <p:spPr>
          <a:xfrm>
            <a:off x="3420000" y="4391280"/>
            <a:ext cx="3060000" cy="648720"/>
          </a:xfrm>
          <a:prstGeom prst="rect">
            <a:avLst/>
          </a:prstGeom>
          <a:solidFill>
            <a:srgbClr val="FFFFFF"/>
          </a:solidFill>
          <a:ln cap="flat" cmpd="sng" w="19075">
            <a:solidFill>
              <a:srgbClr val="000000"/>
            </a:solidFill>
            <a:prstDash val="solid"/>
            <a:round/>
            <a:headEnd len="sm" w="sm" type="none"/>
            <a:tailEnd len="sm" w="sm" type="none"/>
          </a:ln>
        </p:spPr>
        <p:txBody>
          <a:bodyPr anchorCtr="0" anchor="t" bIns="54350" lIns="99350" spcFirstLastPara="1" rIns="99350" wrap="square" tIns="54350">
            <a:noAutofit/>
          </a:bodyPr>
          <a:lstStyle/>
          <a:p>
            <a:pPr indent="0" lvl="0" marL="0" marR="0" rtl="0" algn="ctr">
              <a:spcBef>
                <a:spcPts val="0"/>
              </a:spcBef>
              <a:spcAft>
                <a:spcPts val="0"/>
              </a:spcAft>
              <a:buSzPts val="3800"/>
              <a:buFont typeface="Arial"/>
              <a:buNone/>
            </a:pPr>
            <a:r>
              <a:rPr b="1" lang="en-GB" sz="3800" strike="noStrike">
                <a:latin typeface="Arial"/>
                <a:ea typeface="Arial"/>
                <a:cs typeface="Arial"/>
                <a:sym typeface="Arial"/>
              </a:rPr>
              <a:t>Wasteful</a:t>
            </a:r>
            <a:endParaRPr b="0" sz="3800" strike="noStrike">
              <a:latin typeface="Arial"/>
              <a:ea typeface="Arial"/>
              <a:cs typeface="Arial"/>
              <a:sym typeface="Arial"/>
            </a:endParaRPr>
          </a:p>
        </p:txBody>
      </p:sp>
      <p:sp>
        <p:nvSpPr>
          <p:cNvPr id="340" name="Google Shape;340;p42"/>
          <p:cNvSpPr txBox="1"/>
          <p:nvPr/>
        </p:nvSpPr>
        <p:spPr>
          <a:xfrm>
            <a:off x="2664000" y="5040000"/>
            <a:ext cx="7020000" cy="2322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i="1" lang="en-GB" sz="1000" strike="noStrike">
                <a:latin typeface="Arial"/>
                <a:ea typeface="Arial"/>
                <a:cs typeface="Arial"/>
                <a:sym typeface="Arial"/>
              </a:rPr>
              <a:t>Khandelwal, Anurag, et al., “Confluo: Distributed Monitoring and Diagnosis Stack for High-speed Networks”, NSDI’19</a:t>
            </a:r>
            <a:endParaRPr b="0" sz="1000" strike="noStrike">
              <a:latin typeface="Arial"/>
              <a:ea typeface="Arial"/>
              <a:cs typeface="Arial"/>
              <a:sym typeface="Arial"/>
            </a:endParaRPr>
          </a:p>
        </p:txBody>
      </p:sp>
      <p:grpSp>
        <p:nvGrpSpPr>
          <p:cNvPr id="341" name="Google Shape;341;p42"/>
          <p:cNvGrpSpPr/>
          <p:nvPr/>
        </p:nvGrpSpPr>
        <p:grpSpPr>
          <a:xfrm>
            <a:off x="7384320" y="2301840"/>
            <a:ext cx="2733480" cy="1010160"/>
            <a:chOff x="7384320" y="2301840"/>
            <a:chExt cx="2733480" cy="1010160"/>
          </a:xfrm>
        </p:grpSpPr>
        <p:sp>
          <p:nvSpPr>
            <p:cNvPr id="342" name="Google Shape;342;p42"/>
            <p:cNvSpPr txBox="1"/>
            <p:nvPr/>
          </p:nvSpPr>
          <p:spPr>
            <a:xfrm>
              <a:off x="8317800" y="2301840"/>
              <a:ext cx="1800000" cy="10101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GB" sz="1600" strike="noStrike">
                  <a:solidFill>
                    <a:srgbClr val="2A6099"/>
                  </a:solidFill>
                  <a:latin typeface="Arial"/>
                  <a:ea typeface="Arial"/>
                  <a:cs typeface="Arial"/>
                  <a:sym typeface="Arial"/>
                </a:rPr>
                <a:t>NetSeer</a:t>
              </a:r>
              <a:endParaRPr b="0" sz="1600" strike="noStrike">
                <a:latin typeface="Arial"/>
                <a:ea typeface="Arial"/>
                <a:cs typeface="Arial"/>
                <a:sym typeface="Arial"/>
              </a:endParaRPr>
            </a:p>
          </p:txBody>
        </p:sp>
        <p:cxnSp>
          <p:nvCxnSpPr>
            <p:cNvPr id="343" name="Google Shape;343;p42"/>
            <p:cNvCxnSpPr/>
            <p:nvPr/>
          </p:nvCxnSpPr>
          <p:spPr>
            <a:xfrm rot="10800000">
              <a:off x="7384320" y="2358360"/>
              <a:ext cx="1005120" cy="202320"/>
            </a:xfrm>
            <a:prstGeom prst="straightConnector1">
              <a:avLst/>
            </a:prstGeom>
            <a:noFill/>
            <a:ln cap="flat" cmpd="sng" w="19075">
              <a:solidFill>
                <a:srgbClr val="3465A4"/>
              </a:solidFill>
              <a:prstDash val="solid"/>
              <a:round/>
              <a:headEnd len="sm" w="sm" type="none"/>
              <a:tailEnd len="med" w="med" type="triangle"/>
            </a:ln>
          </p:spPr>
        </p:cxnSp>
      </p:grpSp>
      <p:grpSp>
        <p:nvGrpSpPr>
          <p:cNvPr id="344" name="Google Shape;344;p42"/>
          <p:cNvGrpSpPr/>
          <p:nvPr/>
        </p:nvGrpSpPr>
        <p:grpSpPr>
          <a:xfrm>
            <a:off x="7710840" y="1696320"/>
            <a:ext cx="2657160" cy="345600"/>
            <a:chOff x="7710840" y="1696320"/>
            <a:chExt cx="2657160" cy="345600"/>
          </a:xfrm>
        </p:grpSpPr>
        <p:sp>
          <p:nvSpPr>
            <p:cNvPr id="345" name="Google Shape;345;p42"/>
            <p:cNvSpPr txBox="1"/>
            <p:nvPr/>
          </p:nvSpPr>
          <p:spPr>
            <a:xfrm>
              <a:off x="8388000" y="1725840"/>
              <a:ext cx="1980000" cy="3160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1" lang="en-GB" sz="1600" strike="noStrike">
                  <a:solidFill>
                    <a:srgbClr val="BF0041"/>
                  </a:solidFill>
                  <a:latin typeface="Arial"/>
                  <a:ea typeface="Arial"/>
                  <a:cs typeface="Arial"/>
                  <a:sym typeface="Arial"/>
                </a:rPr>
                <a:t>Sampled INT</a:t>
              </a:r>
              <a:endParaRPr b="0" sz="1600" strike="noStrike">
                <a:latin typeface="Arial"/>
                <a:ea typeface="Arial"/>
                <a:cs typeface="Arial"/>
                <a:sym typeface="Arial"/>
              </a:endParaRPr>
            </a:p>
          </p:txBody>
        </p:sp>
        <p:cxnSp>
          <p:nvCxnSpPr>
            <p:cNvPr id="346" name="Google Shape;346;p42"/>
            <p:cNvCxnSpPr/>
            <p:nvPr/>
          </p:nvCxnSpPr>
          <p:spPr>
            <a:xfrm rot="10800000">
              <a:off x="7710840" y="1696320"/>
              <a:ext cx="711720" cy="168840"/>
            </a:xfrm>
            <a:prstGeom prst="straightConnector1">
              <a:avLst/>
            </a:prstGeom>
            <a:noFill/>
            <a:ln cap="flat" cmpd="sng" w="19075">
              <a:solidFill>
                <a:srgbClr val="BF0041"/>
              </a:solidFill>
              <a:prstDash val="solid"/>
              <a:round/>
              <a:headEnd len="sm" w="sm" type="none"/>
              <a:tailEnd len="med" w="med" type="triangle"/>
            </a:ln>
          </p:spPr>
        </p:cxnSp>
      </p:grpSp>
      <p:sp>
        <p:nvSpPr>
          <p:cNvPr id="347" name="Google Shape;347;p42"/>
          <p:cNvSpPr txBox="1"/>
          <p:nvPr/>
        </p:nvSpPr>
        <p:spPr>
          <a:xfrm>
            <a:off x="3960000" y="-900000"/>
            <a:ext cx="5400000" cy="21380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Miss important info</a:t>
            </a:r>
            <a:endParaRPr b="0" sz="1800" strike="noStrike">
              <a:latin typeface="Arial"/>
              <a:ea typeface="Arial"/>
              <a:cs typeface="Arial"/>
              <a:sym typeface="Arial"/>
            </a:endParaRPr>
          </a:p>
          <a:p>
            <a:pPr indent="0" lvl="0" marL="0" marR="0" rtl="0" algn="l">
              <a:spcBef>
                <a:spcPts val="0"/>
              </a:spcBef>
              <a:spcAft>
                <a:spcPts val="0"/>
              </a:spcAft>
              <a:buNone/>
            </a:pPr>
            <a:r>
              <a:rPr b="0" lang="en-GB" sz="1800" strike="noStrike">
                <a:latin typeface="Arial"/>
                <a:ea typeface="Arial"/>
                <a:cs typeface="Arial"/>
                <a:sym typeface="Arial"/>
              </a:rPr>
              <a:t>“wtf is confluo!?!” → “a stateof-the-art from NSDI”</a:t>
            </a:r>
            <a:endParaRPr b="0" sz="1800" strike="noStrike">
              <a:latin typeface="Arial"/>
              <a:ea typeface="Arial"/>
              <a:cs typeface="Arial"/>
              <a:sym typeface="Arial"/>
            </a:endParaRPr>
          </a:p>
        </p:txBody>
      </p:sp>
      <p:sp>
        <p:nvSpPr>
          <p:cNvPr id="348" name="Google Shape;348;p42"/>
          <p:cNvSpPr/>
          <p:nvPr/>
        </p:nvSpPr>
        <p:spPr>
          <a:xfrm>
            <a:off x="6300000" y="1620000"/>
            <a:ext cx="360000" cy="1440000"/>
          </a:xfrm>
          <a:prstGeom prst="ellipse">
            <a:avLst/>
          </a:prstGeom>
          <a:noFill/>
          <a:ln cap="flat" cmpd="sng" w="381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5" name="Shape 1855"/>
        <p:cNvGrpSpPr/>
        <p:nvPr/>
      </p:nvGrpSpPr>
      <p:grpSpPr>
        <a:xfrm>
          <a:off x="0" y="0"/>
          <a:ext cx="0" cy="0"/>
          <a:chOff x="0" y="0"/>
          <a:chExt cx="0" cy="0"/>
        </a:xfrm>
      </p:grpSpPr>
      <p:sp>
        <p:nvSpPr>
          <p:cNvPr id="1856" name="Google Shape;1856;p69"/>
          <p:cNvSpPr txBox="1"/>
          <p:nvPr>
            <p:ph type="title"/>
          </p:nvPr>
        </p:nvSpPr>
        <p:spPr>
          <a:xfrm>
            <a:off x="343440" y="490320"/>
            <a:ext cx="9392400" cy="631080"/>
          </a:xfrm>
          <a:prstGeom prst="rect">
            <a:avLst/>
          </a:prstGeom>
          <a:noFill/>
          <a:ln>
            <a:noFill/>
          </a:ln>
        </p:spPr>
        <p:txBody>
          <a:bodyPr anchorCtr="0" anchor="t" bIns="91425" lIns="0" spcFirstLastPara="1" rIns="0" wrap="square" tIns="91425">
            <a:normAutofit/>
          </a:bodyPr>
          <a:lstStyle/>
          <a:p>
            <a:pPr indent="0" lvl="0" marL="0" rtl="0" algn="l">
              <a:lnSpc>
                <a:spcPct val="100000"/>
              </a:lnSpc>
              <a:spcBef>
                <a:spcPts val="0"/>
              </a:spcBef>
              <a:spcAft>
                <a:spcPts val="0"/>
              </a:spcAft>
              <a:buClr>
                <a:srgbClr val="000000"/>
              </a:buClr>
              <a:buSzPts val="2800"/>
              <a:buFont typeface="Arial"/>
              <a:buNone/>
            </a:pPr>
            <a:r>
              <a:rPr b="0" lang="en-GB" sz="2800" strike="noStrike">
                <a:solidFill>
                  <a:srgbClr val="000000"/>
                </a:solidFill>
                <a:latin typeface="Arial"/>
                <a:ea typeface="Arial"/>
                <a:cs typeface="Arial"/>
                <a:sym typeface="Arial"/>
              </a:rPr>
              <a:t>Key-Write</a:t>
            </a:r>
            <a:endParaRPr b="1" sz="2800" strike="noStrike">
              <a:latin typeface="Arial"/>
              <a:ea typeface="Arial"/>
              <a:cs typeface="Arial"/>
              <a:sym typeface="Arial"/>
            </a:endParaRPr>
          </a:p>
        </p:txBody>
      </p:sp>
      <p:sp>
        <p:nvSpPr>
          <p:cNvPr id="1857" name="Google Shape;1857;p69"/>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595959"/>
              </a:buClr>
              <a:buSzPts val="1000"/>
              <a:buFont typeface="Arial"/>
              <a:buNone/>
            </a:pPr>
            <a:fld id="{00000000-1234-1234-1234-123412341234}" type="slidenum">
              <a:rPr b="0" lang="en-GB" sz="1000" strike="noStrike">
                <a:solidFill>
                  <a:srgbClr val="595959"/>
                </a:solidFill>
                <a:latin typeface="Arial"/>
                <a:ea typeface="Arial"/>
                <a:cs typeface="Arial"/>
                <a:sym typeface="Arial"/>
              </a:rPr>
              <a:t>‹#›</a:t>
            </a:fld>
            <a:endParaRPr b="0" sz="1000" strike="noStrike">
              <a:solidFill>
                <a:srgbClr val="595959"/>
              </a:solidFill>
              <a:latin typeface="Times New Roman"/>
              <a:ea typeface="Times New Roman"/>
              <a:cs typeface="Times New Roman"/>
              <a:sym typeface="Times New Roman"/>
            </a:endParaRPr>
          </a:p>
        </p:txBody>
      </p:sp>
      <p:pic>
        <p:nvPicPr>
          <p:cNvPr id="1858" name="Google Shape;1858;p69"/>
          <p:cNvPicPr preferRelativeResize="0"/>
          <p:nvPr/>
        </p:nvPicPr>
        <p:blipFill rotWithShape="1">
          <a:blip r:embed="rId3">
            <a:alphaModFix/>
          </a:blip>
          <a:srcRect b="0" l="0" r="0" t="0"/>
          <a:stretch/>
        </p:blipFill>
        <p:spPr>
          <a:xfrm>
            <a:off x="1351440" y="1080360"/>
            <a:ext cx="3196800" cy="2153520"/>
          </a:xfrm>
          <a:prstGeom prst="rect">
            <a:avLst/>
          </a:prstGeom>
          <a:noFill/>
          <a:ln>
            <a:noFill/>
          </a:ln>
        </p:spPr>
      </p:pic>
      <p:pic>
        <p:nvPicPr>
          <p:cNvPr id="1859" name="Google Shape;1859;p69"/>
          <p:cNvPicPr preferRelativeResize="0"/>
          <p:nvPr/>
        </p:nvPicPr>
        <p:blipFill rotWithShape="1">
          <a:blip r:embed="rId4">
            <a:alphaModFix/>
          </a:blip>
          <a:srcRect b="0" l="0" r="0" t="0"/>
          <a:stretch/>
        </p:blipFill>
        <p:spPr>
          <a:xfrm>
            <a:off x="6014520" y="1121400"/>
            <a:ext cx="3324240" cy="1994400"/>
          </a:xfrm>
          <a:prstGeom prst="rect">
            <a:avLst/>
          </a:prstGeom>
          <a:noFill/>
          <a:ln>
            <a:noFill/>
          </a:ln>
        </p:spPr>
      </p:pic>
      <p:pic>
        <p:nvPicPr>
          <p:cNvPr id="1860" name="Google Shape;1860;p69"/>
          <p:cNvPicPr preferRelativeResize="0"/>
          <p:nvPr/>
        </p:nvPicPr>
        <p:blipFill rotWithShape="1">
          <a:blip r:embed="rId5">
            <a:alphaModFix/>
          </a:blip>
          <a:srcRect b="0" l="0" r="0" t="0"/>
          <a:stretch/>
        </p:blipFill>
        <p:spPr>
          <a:xfrm>
            <a:off x="5084280" y="3400920"/>
            <a:ext cx="4007520" cy="1885320"/>
          </a:xfrm>
          <a:prstGeom prst="rect">
            <a:avLst/>
          </a:prstGeom>
          <a:noFill/>
          <a:ln>
            <a:noFill/>
          </a:ln>
        </p:spPr>
      </p:pic>
      <p:pic>
        <p:nvPicPr>
          <p:cNvPr id="1861" name="Google Shape;1861;p69"/>
          <p:cNvPicPr preferRelativeResize="0"/>
          <p:nvPr/>
        </p:nvPicPr>
        <p:blipFill rotWithShape="1">
          <a:blip r:embed="rId6">
            <a:alphaModFix/>
          </a:blip>
          <a:srcRect b="0" l="0" r="0" t="0"/>
          <a:stretch/>
        </p:blipFill>
        <p:spPr>
          <a:xfrm>
            <a:off x="822960" y="3354480"/>
            <a:ext cx="3942360" cy="2219760"/>
          </a:xfrm>
          <a:prstGeom prst="rect">
            <a:avLst/>
          </a:prstGeom>
          <a:noFill/>
          <a:ln>
            <a:noFill/>
          </a:ln>
        </p:spPr>
      </p:pic>
      <p:sp>
        <p:nvSpPr>
          <p:cNvPr id="1862" name="Google Shape;1862;p6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p70"/>
          <p:cNvSpPr txBox="1"/>
          <p:nvPr>
            <p:ph type="title"/>
          </p:nvPr>
        </p:nvSpPr>
        <p:spPr>
          <a:xfrm>
            <a:off x="343440" y="490320"/>
            <a:ext cx="9392400" cy="631080"/>
          </a:xfrm>
          <a:prstGeom prst="rect">
            <a:avLst/>
          </a:prstGeom>
          <a:noFill/>
          <a:ln>
            <a:noFill/>
          </a:ln>
        </p:spPr>
        <p:txBody>
          <a:bodyPr anchorCtr="0" anchor="t" bIns="91425" lIns="0" spcFirstLastPara="1" rIns="0" wrap="square" tIns="91425">
            <a:normAutofit/>
          </a:bodyPr>
          <a:lstStyle/>
          <a:p>
            <a:pPr indent="0" lvl="0" marL="0" rtl="0" algn="l">
              <a:lnSpc>
                <a:spcPct val="100000"/>
              </a:lnSpc>
              <a:spcBef>
                <a:spcPts val="0"/>
              </a:spcBef>
              <a:spcAft>
                <a:spcPts val="0"/>
              </a:spcAft>
              <a:buClr>
                <a:srgbClr val="000000"/>
              </a:buClr>
              <a:buSzPts val="2800"/>
              <a:buFont typeface="Arial"/>
              <a:buNone/>
            </a:pPr>
            <a:r>
              <a:rPr b="0" lang="en-GB" sz="2800" strike="noStrike">
                <a:solidFill>
                  <a:srgbClr val="000000"/>
                </a:solidFill>
                <a:latin typeface="Arial"/>
                <a:ea typeface="Arial"/>
                <a:cs typeface="Arial"/>
                <a:sym typeface="Arial"/>
              </a:rPr>
              <a:t>Key-Increment</a:t>
            </a:r>
            <a:endParaRPr b="1" sz="2800" strike="noStrike">
              <a:latin typeface="Arial"/>
              <a:ea typeface="Arial"/>
              <a:cs typeface="Arial"/>
              <a:sym typeface="Arial"/>
            </a:endParaRPr>
          </a:p>
        </p:txBody>
      </p:sp>
      <p:sp>
        <p:nvSpPr>
          <p:cNvPr id="1868" name="Google Shape;1868;p70"/>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595959"/>
              </a:buClr>
              <a:buSzPts val="1000"/>
              <a:buFont typeface="Arial"/>
              <a:buNone/>
            </a:pPr>
            <a:fld id="{00000000-1234-1234-1234-123412341234}" type="slidenum">
              <a:rPr b="0" lang="en-GB" sz="1000" strike="noStrike">
                <a:solidFill>
                  <a:srgbClr val="595959"/>
                </a:solidFill>
                <a:latin typeface="Arial"/>
                <a:ea typeface="Arial"/>
                <a:cs typeface="Arial"/>
                <a:sym typeface="Arial"/>
              </a:rPr>
              <a:t>‹#›</a:t>
            </a:fld>
            <a:endParaRPr b="0" sz="1000" strike="noStrike">
              <a:solidFill>
                <a:srgbClr val="595959"/>
              </a:solidFill>
              <a:latin typeface="Times New Roman"/>
              <a:ea typeface="Times New Roman"/>
              <a:cs typeface="Times New Roman"/>
              <a:sym typeface="Times New Roman"/>
            </a:endParaRPr>
          </a:p>
        </p:txBody>
      </p:sp>
      <p:pic>
        <p:nvPicPr>
          <p:cNvPr id="1869" name="Google Shape;1869;p70"/>
          <p:cNvPicPr preferRelativeResize="0"/>
          <p:nvPr/>
        </p:nvPicPr>
        <p:blipFill rotWithShape="1">
          <a:blip r:embed="rId3">
            <a:alphaModFix/>
          </a:blip>
          <a:srcRect b="0" l="0" r="0" t="0"/>
          <a:stretch/>
        </p:blipFill>
        <p:spPr>
          <a:xfrm>
            <a:off x="167760" y="1289520"/>
            <a:ext cx="6336000" cy="4211640"/>
          </a:xfrm>
          <a:prstGeom prst="rect">
            <a:avLst/>
          </a:prstGeom>
          <a:noFill/>
          <a:ln>
            <a:noFill/>
          </a:ln>
        </p:spPr>
      </p:pic>
      <p:sp>
        <p:nvSpPr>
          <p:cNvPr id="1870" name="Google Shape;1870;p7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4" name="Shape 1874"/>
        <p:cNvGrpSpPr/>
        <p:nvPr/>
      </p:nvGrpSpPr>
      <p:grpSpPr>
        <a:xfrm>
          <a:off x="0" y="0"/>
          <a:ext cx="0" cy="0"/>
          <a:chOff x="0" y="0"/>
          <a:chExt cx="0" cy="0"/>
        </a:xfrm>
      </p:grpSpPr>
      <p:sp>
        <p:nvSpPr>
          <p:cNvPr id="1875" name="Google Shape;1875;p71"/>
          <p:cNvSpPr txBox="1"/>
          <p:nvPr>
            <p:ph type="title"/>
          </p:nvPr>
        </p:nvSpPr>
        <p:spPr>
          <a:xfrm>
            <a:off x="343440" y="490320"/>
            <a:ext cx="9392400" cy="631080"/>
          </a:xfrm>
          <a:prstGeom prst="rect">
            <a:avLst/>
          </a:prstGeom>
          <a:noFill/>
          <a:ln>
            <a:noFill/>
          </a:ln>
        </p:spPr>
        <p:txBody>
          <a:bodyPr anchorCtr="0" anchor="t" bIns="91425" lIns="0" spcFirstLastPara="1" rIns="0" wrap="square" tIns="91425">
            <a:normAutofit/>
          </a:bodyPr>
          <a:lstStyle/>
          <a:p>
            <a:pPr indent="0" lvl="0" marL="0" rtl="0" algn="l">
              <a:lnSpc>
                <a:spcPct val="100000"/>
              </a:lnSpc>
              <a:spcBef>
                <a:spcPts val="0"/>
              </a:spcBef>
              <a:spcAft>
                <a:spcPts val="0"/>
              </a:spcAft>
              <a:buClr>
                <a:srgbClr val="000000"/>
              </a:buClr>
              <a:buSzPts val="2800"/>
              <a:buFont typeface="Arial"/>
              <a:buNone/>
            </a:pPr>
            <a:r>
              <a:rPr b="0" lang="en-GB" sz="2800" strike="noStrike">
                <a:solidFill>
                  <a:srgbClr val="000000"/>
                </a:solidFill>
                <a:latin typeface="Arial"/>
                <a:ea typeface="Arial"/>
                <a:cs typeface="Arial"/>
                <a:sym typeface="Arial"/>
              </a:rPr>
              <a:t>Postcarding</a:t>
            </a:r>
            <a:endParaRPr b="1" sz="2800" strike="noStrike">
              <a:latin typeface="Arial"/>
              <a:ea typeface="Arial"/>
              <a:cs typeface="Arial"/>
              <a:sym typeface="Arial"/>
            </a:endParaRPr>
          </a:p>
        </p:txBody>
      </p:sp>
      <p:sp>
        <p:nvSpPr>
          <p:cNvPr id="1876" name="Google Shape;1876;p71"/>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595959"/>
              </a:buClr>
              <a:buSzPts val="1000"/>
              <a:buFont typeface="Arial"/>
              <a:buNone/>
            </a:pPr>
            <a:fld id="{00000000-1234-1234-1234-123412341234}" type="slidenum">
              <a:rPr b="0" lang="en-GB" sz="1000" strike="noStrike">
                <a:solidFill>
                  <a:srgbClr val="595959"/>
                </a:solidFill>
                <a:latin typeface="Arial"/>
                <a:ea typeface="Arial"/>
                <a:cs typeface="Arial"/>
                <a:sym typeface="Arial"/>
              </a:rPr>
              <a:t>‹#›</a:t>
            </a:fld>
            <a:endParaRPr b="0" sz="1000" strike="noStrike">
              <a:solidFill>
                <a:srgbClr val="595959"/>
              </a:solidFill>
              <a:latin typeface="Times New Roman"/>
              <a:ea typeface="Times New Roman"/>
              <a:cs typeface="Times New Roman"/>
              <a:sym typeface="Times New Roman"/>
            </a:endParaRPr>
          </a:p>
        </p:txBody>
      </p:sp>
      <p:pic>
        <p:nvPicPr>
          <p:cNvPr id="1877" name="Google Shape;1877;p71"/>
          <p:cNvPicPr preferRelativeResize="0"/>
          <p:nvPr/>
        </p:nvPicPr>
        <p:blipFill rotWithShape="1">
          <a:blip r:embed="rId3">
            <a:alphaModFix/>
          </a:blip>
          <a:srcRect b="0" l="0" r="0" t="0"/>
          <a:stretch/>
        </p:blipFill>
        <p:spPr>
          <a:xfrm>
            <a:off x="167760" y="1289520"/>
            <a:ext cx="5330520" cy="3443760"/>
          </a:xfrm>
          <a:prstGeom prst="rect">
            <a:avLst/>
          </a:prstGeom>
          <a:noFill/>
          <a:ln>
            <a:noFill/>
          </a:ln>
        </p:spPr>
      </p:pic>
      <p:pic>
        <p:nvPicPr>
          <p:cNvPr id="1878" name="Google Shape;1878;p71"/>
          <p:cNvPicPr preferRelativeResize="0"/>
          <p:nvPr/>
        </p:nvPicPr>
        <p:blipFill rotWithShape="1">
          <a:blip r:embed="rId4">
            <a:alphaModFix/>
          </a:blip>
          <a:srcRect b="0" l="0" r="0" t="0"/>
          <a:stretch/>
        </p:blipFill>
        <p:spPr>
          <a:xfrm>
            <a:off x="5954400" y="1121400"/>
            <a:ext cx="3873960" cy="797760"/>
          </a:xfrm>
          <a:prstGeom prst="rect">
            <a:avLst/>
          </a:prstGeom>
          <a:noFill/>
          <a:ln>
            <a:noFill/>
          </a:ln>
        </p:spPr>
      </p:pic>
      <p:pic>
        <p:nvPicPr>
          <p:cNvPr id="1879" name="Google Shape;1879;p71"/>
          <p:cNvPicPr preferRelativeResize="0"/>
          <p:nvPr/>
        </p:nvPicPr>
        <p:blipFill rotWithShape="1">
          <a:blip r:embed="rId5">
            <a:alphaModFix/>
          </a:blip>
          <a:srcRect b="0" l="0" r="0" t="0"/>
          <a:stretch/>
        </p:blipFill>
        <p:spPr>
          <a:xfrm>
            <a:off x="5666760" y="2087640"/>
            <a:ext cx="4244760" cy="2478240"/>
          </a:xfrm>
          <a:prstGeom prst="rect">
            <a:avLst/>
          </a:prstGeom>
          <a:noFill/>
          <a:ln>
            <a:noFill/>
          </a:ln>
        </p:spPr>
      </p:pic>
      <p:sp>
        <p:nvSpPr>
          <p:cNvPr id="1880" name="Google Shape;1880;p7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sp>
        <p:nvSpPr>
          <p:cNvPr id="1885" name="Google Shape;1885;p72"/>
          <p:cNvSpPr txBox="1"/>
          <p:nvPr>
            <p:ph type="title"/>
          </p:nvPr>
        </p:nvSpPr>
        <p:spPr>
          <a:xfrm>
            <a:off x="343440" y="490320"/>
            <a:ext cx="9392400" cy="631080"/>
          </a:xfrm>
          <a:prstGeom prst="rect">
            <a:avLst/>
          </a:prstGeom>
          <a:noFill/>
          <a:ln>
            <a:noFill/>
          </a:ln>
        </p:spPr>
        <p:txBody>
          <a:bodyPr anchorCtr="0" anchor="t" bIns="91425" lIns="0" spcFirstLastPara="1" rIns="0" wrap="square" tIns="91425">
            <a:normAutofit/>
          </a:bodyPr>
          <a:lstStyle/>
          <a:p>
            <a:pPr indent="0" lvl="0" marL="0" rtl="0" algn="l">
              <a:lnSpc>
                <a:spcPct val="100000"/>
              </a:lnSpc>
              <a:spcBef>
                <a:spcPts val="0"/>
              </a:spcBef>
              <a:spcAft>
                <a:spcPts val="0"/>
              </a:spcAft>
              <a:buClr>
                <a:srgbClr val="000000"/>
              </a:buClr>
              <a:buSzPts val="2800"/>
              <a:buFont typeface="Arial"/>
              <a:buNone/>
            </a:pPr>
            <a:r>
              <a:rPr b="0" lang="en-GB" sz="2800" strike="noStrike">
                <a:solidFill>
                  <a:srgbClr val="000000"/>
                </a:solidFill>
                <a:latin typeface="Arial"/>
                <a:ea typeface="Arial"/>
                <a:cs typeface="Arial"/>
                <a:sym typeface="Arial"/>
              </a:rPr>
              <a:t>Append</a:t>
            </a:r>
            <a:endParaRPr b="1" sz="2800" strike="noStrike">
              <a:latin typeface="Arial"/>
              <a:ea typeface="Arial"/>
              <a:cs typeface="Arial"/>
              <a:sym typeface="Arial"/>
            </a:endParaRPr>
          </a:p>
        </p:txBody>
      </p:sp>
      <p:sp>
        <p:nvSpPr>
          <p:cNvPr id="1886" name="Google Shape;1886;p72"/>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595959"/>
              </a:buClr>
              <a:buSzPts val="1000"/>
              <a:buFont typeface="Arial"/>
              <a:buNone/>
            </a:pPr>
            <a:fld id="{00000000-1234-1234-1234-123412341234}" type="slidenum">
              <a:rPr b="0" lang="en-GB" sz="1000" strike="noStrike">
                <a:solidFill>
                  <a:srgbClr val="595959"/>
                </a:solidFill>
                <a:latin typeface="Arial"/>
                <a:ea typeface="Arial"/>
                <a:cs typeface="Arial"/>
                <a:sym typeface="Arial"/>
              </a:rPr>
              <a:t>‹#›</a:t>
            </a:fld>
            <a:endParaRPr b="0" sz="1000" strike="noStrike">
              <a:solidFill>
                <a:srgbClr val="595959"/>
              </a:solidFill>
              <a:latin typeface="Times New Roman"/>
              <a:ea typeface="Times New Roman"/>
              <a:cs typeface="Times New Roman"/>
              <a:sym typeface="Times New Roman"/>
            </a:endParaRPr>
          </a:p>
        </p:txBody>
      </p:sp>
      <p:pic>
        <p:nvPicPr>
          <p:cNvPr id="1887" name="Google Shape;1887;p72"/>
          <p:cNvPicPr preferRelativeResize="0"/>
          <p:nvPr/>
        </p:nvPicPr>
        <p:blipFill rotWithShape="1">
          <a:blip r:embed="rId3">
            <a:alphaModFix/>
          </a:blip>
          <a:srcRect b="0" l="0" r="0" t="0"/>
          <a:stretch/>
        </p:blipFill>
        <p:spPr>
          <a:xfrm>
            <a:off x="343440" y="1189080"/>
            <a:ext cx="3302280" cy="1749600"/>
          </a:xfrm>
          <a:prstGeom prst="rect">
            <a:avLst/>
          </a:prstGeom>
          <a:noFill/>
          <a:ln>
            <a:noFill/>
          </a:ln>
        </p:spPr>
      </p:pic>
      <p:pic>
        <p:nvPicPr>
          <p:cNvPr id="1888" name="Google Shape;1888;p72"/>
          <p:cNvPicPr preferRelativeResize="0"/>
          <p:nvPr/>
        </p:nvPicPr>
        <p:blipFill rotWithShape="1">
          <a:blip r:embed="rId4">
            <a:alphaModFix/>
          </a:blip>
          <a:srcRect b="0" l="0" r="0" t="0"/>
          <a:stretch/>
        </p:blipFill>
        <p:spPr>
          <a:xfrm>
            <a:off x="4631040" y="1273680"/>
            <a:ext cx="4588920" cy="2506320"/>
          </a:xfrm>
          <a:prstGeom prst="rect">
            <a:avLst/>
          </a:prstGeom>
          <a:noFill/>
          <a:ln>
            <a:noFill/>
          </a:ln>
        </p:spPr>
      </p:pic>
      <p:pic>
        <p:nvPicPr>
          <p:cNvPr id="1889" name="Google Shape;1889;p72"/>
          <p:cNvPicPr preferRelativeResize="0"/>
          <p:nvPr/>
        </p:nvPicPr>
        <p:blipFill rotWithShape="1">
          <a:blip r:embed="rId5">
            <a:alphaModFix/>
          </a:blip>
          <a:srcRect b="0" l="0" r="0" t="0"/>
          <a:stretch/>
        </p:blipFill>
        <p:spPr>
          <a:xfrm>
            <a:off x="253080" y="3120120"/>
            <a:ext cx="3236760" cy="2453400"/>
          </a:xfrm>
          <a:prstGeom prst="rect">
            <a:avLst/>
          </a:prstGeom>
          <a:noFill/>
          <a:ln>
            <a:noFill/>
          </a:ln>
        </p:spPr>
      </p:pic>
      <p:sp>
        <p:nvSpPr>
          <p:cNvPr id="1890" name="Google Shape;1890;p7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4" name="Shape 1894"/>
        <p:cNvGrpSpPr/>
        <p:nvPr/>
      </p:nvGrpSpPr>
      <p:grpSpPr>
        <a:xfrm>
          <a:off x="0" y="0"/>
          <a:ext cx="0" cy="0"/>
          <a:chOff x="0" y="0"/>
          <a:chExt cx="0" cy="0"/>
        </a:xfrm>
      </p:grpSpPr>
      <p:sp>
        <p:nvSpPr>
          <p:cNvPr id="1895" name="Google Shape;1895;p73"/>
          <p:cNvSpPr txBox="1"/>
          <p:nvPr>
            <p:ph type="title"/>
          </p:nvPr>
        </p:nvSpPr>
        <p:spPr>
          <a:xfrm>
            <a:off x="343440" y="490320"/>
            <a:ext cx="9392400" cy="631080"/>
          </a:xfrm>
          <a:prstGeom prst="rect">
            <a:avLst/>
          </a:prstGeom>
          <a:noFill/>
          <a:ln>
            <a:noFill/>
          </a:ln>
        </p:spPr>
        <p:txBody>
          <a:bodyPr anchorCtr="0" anchor="t" bIns="91425" lIns="0" spcFirstLastPara="1" rIns="0" wrap="square" tIns="91425">
            <a:normAutofit/>
          </a:bodyPr>
          <a:lstStyle/>
          <a:p>
            <a:pPr indent="0" lvl="0" marL="0" rtl="0" algn="l">
              <a:lnSpc>
                <a:spcPct val="100000"/>
              </a:lnSpc>
              <a:spcBef>
                <a:spcPts val="0"/>
              </a:spcBef>
              <a:spcAft>
                <a:spcPts val="0"/>
              </a:spcAft>
              <a:buClr>
                <a:srgbClr val="000000"/>
              </a:buClr>
              <a:buSzPts val="2800"/>
              <a:buFont typeface="Arial"/>
              <a:buNone/>
            </a:pPr>
            <a:r>
              <a:rPr b="0" lang="en-GB" sz="2800" strike="noStrike">
                <a:solidFill>
                  <a:srgbClr val="000000"/>
                </a:solidFill>
                <a:latin typeface="Arial"/>
                <a:ea typeface="Arial"/>
                <a:cs typeface="Arial"/>
                <a:sym typeface="Arial"/>
              </a:rPr>
              <a:t>Storage is transient, but robust</a:t>
            </a:r>
            <a:endParaRPr b="1" sz="2800" strike="noStrike">
              <a:latin typeface="Arial"/>
              <a:ea typeface="Arial"/>
              <a:cs typeface="Arial"/>
              <a:sym typeface="Arial"/>
            </a:endParaRPr>
          </a:p>
        </p:txBody>
      </p:sp>
      <p:sp>
        <p:nvSpPr>
          <p:cNvPr id="1896" name="Google Shape;1896;p73"/>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595959"/>
              </a:buClr>
              <a:buSzPts val="1000"/>
              <a:buFont typeface="Arial"/>
              <a:buNone/>
            </a:pPr>
            <a:fld id="{00000000-1234-1234-1234-123412341234}" type="slidenum">
              <a:rPr b="0" lang="en-GB" sz="1000" strike="noStrike">
                <a:solidFill>
                  <a:srgbClr val="595959"/>
                </a:solidFill>
                <a:latin typeface="Arial"/>
                <a:ea typeface="Arial"/>
                <a:cs typeface="Arial"/>
                <a:sym typeface="Arial"/>
              </a:rPr>
              <a:t>‹#›</a:t>
            </a:fld>
            <a:endParaRPr b="0" sz="1000" strike="noStrike">
              <a:solidFill>
                <a:srgbClr val="595959"/>
              </a:solidFill>
              <a:latin typeface="Times New Roman"/>
              <a:ea typeface="Times New Roman"/>
              <a:cs typeface="Times New Roman"/>
              <a:sym typeface="Times New Roman"/>
            </a:endParaRPr>
          </a:p>
        </p:txBody>
      </p:sp>
      <p:pic>
        <p:nvPicPr>
          <p:cNvPr id="1897" name="Google Shape;1897;p73"/>
          <p:cNvPicPr preferRelativeResize="0"/>
          <p:nvPr/>
        </p:nvPicPr>
        <p:blipFill rotWithShape="1">
          <a:blip r:embed="rId3">
            <a:alphaModFix/>
          </a:blip>
          <a:srcRect b="0" l="0" r="0" t="0"/>
          <a:stretch/>
        </p:blipFill>
        <p:spPr>
          <a:xfrm>
            <a:off x="167760" y="1289520"/>
            <a:ext cx="4774680" cy="2662200"/>
          </a:xfrm>
          <a:prstGeom prst="rect">
            <a:avLst/>
          </a:prstGeom>
          <a:noFill/>
          <a:ln>
            <a:noFill/>
          </a:ln>
        </p:spPr>
      </p:pic>
      <p:pic>
        <p:nvPicPr>
          <p:cNvPr id="1898" name="Google Shape;1898;p73"/>
          <p:cNvPicPr preferRelativeResize="0"/>
          <p:nvPr/>
        </p:nvPicPr>
        <p:blipFill rotWithShape="1">
          <a:blip r:embed="rId4">
            <a:alphaModFix/>
          </a:blip>
          <a:srcRect b="0" l="0" r="0" t="0"/>
          <a:stretch/>
        </p:blipFill>
        <p:spPr>
          <a:xfrm>
            <a:off x="5110560" y="1289520"/>
            <a:ext cx="4800600" cy="2370240"/>
          </a:xfrm>
          <a:prstGeom prst="rect">
            <a:avLst/>
          </a:prstGeom>
          <a:noFill/>
          <a:ln>
            <a:noFill/>
          </a:ln>
        </p:spPr>
      </p:pic>
      <p:sp>
        <p:nvSpPr>
          <p:cNvPr id="1899" name="Google Shape;1899;p7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74"/>
          <p:cNvSpPr txBox="1"/>
          <p:nvPr>
            <p:ph type="title"/>
          </p:nvPr>
        </p:nvSpPr>
        <p:spPr>
          <a:xfrm>
            <a:off x="343440" y="490320"/>
            <a:ext cx="9392400" cy="631080"/>
          </a:xfrm>
          <a:prstGeom prst="rect">
            <a:avLst/>
          </a:prstGeom>
          <a:noFill/>
          <a:ln>
            <a:noFill/>
          </a:ln>
        </p:spPr>
        <p:txBody>
          <a:bodyPr anchorCtr="0" anchor="t" bIns="91425" lIns="0" spcFirstLastPara="1" rIns="0" wrap="square" tIns="91425">
            <a:normAutofit/>
          </a:bodyPr>
          <a:lstStyle/>
          <a:p>
            <a:pPr indent="0" lvl="0" marL="0" rtl="0" algn="l">
              <a:lnSpc>
                <a:spcPct val="100000"/>
              </a:lnSpc>
              <a:spcBef>
                <a:spcPts val="0"/>
              </a:spcBef>
              <a:spcAft>
                <a:spcPts val="0"/>
              </a:spcAft>
              <a:buClr>
                <a:srgbClr val="000000"/>
              </a:buClr>
              <a:buSzPts val="2800"/>
              <a:buFont typeface="Arial"/>
              <a:buNone/>
            </a:pPr>
            <a:r>
              <a:rPr b="0" lang="en-GB" sz="2800" strike="noStrike">
                <a:solidFill>
                  <a:srgbClr val="000000"/>
                </a:solidFill>
                <a:latin typeface="Arial"/>
                <a:ea typeface="Arial"/>
                <a:cs typeface="Arial"/>
                <a:sym typeface="Arial"/>
              </a:rPr>
              <a:t>Tofino implementation</a:t>
            </a:r>
            <a:endParaRPr b="1" sz="2800" strike="noStrike">
              <a:latin typeface="Arial"/>
              <a:ea typeface="Arial"/>
              <a:cs typeface="Arial"/>
              <a:sym typeface="Arial"/>
            </a:endParaRPr>
          </a:p>
        </p:txBody>
      </p:sp>
      <p:sp>
        <p:nvSpPr>
          <p:cNvPr id="1905" name="Google Shape;1905;p74"/>
          <p:cNvSpPr txBox="1"/>
          <p:nvPr>
            <p:ph idx="12" type="sldNum"/>
          </p:nvPr>
        </p:nvSpPr>
        <p:spPr>
          <a:xfrm>
            <a:off x="9339840" y="5139720"/>
            <a:ext cx="604440" cy="433440"/>
          </a:xfrm>
          <a:prstGeom prst="rect">
            <a:avLst/>
          </a:prstGeom>
          <a:noFill/>
          <a:ln>
            <a:noFill/>
          </a:ln>
        </p:spPr>
        <p:txBody>
          <a:bodyPr anchorCtr="0" anchor="ctr" bIns="91425" lIns="91425" spcFirstLastPara="1" rIns="91425" wrap="square" tIns="91425">
            <a:normAutofit/>
          </a:bodyPr>
          <a:lstStyle/>
          <a:p>
            <a:pPr indent="0" lvl="0" marL="0" marR="0" rtl="0" algn="r">
              <a:lnSpc>
                <a:spcPct val="100000"/>
              </a:lnSpc>
              <a:spcBef>
                <a:spcPts val="0"/>
              </a:spcBef>
              <a:spcAft>
                <a:spcPts val="0"/>
              </a:spcAft>
              <a:buClr>
                <a:srgbClr val="595959"/>
              </a:buClr>
              <a:buSzPts val="1000"/>
              <a:buFont typeface="Arial"/>
              <a:buNone/>
            </a:pPr>
            <a:fld id="{00000000-1234-1234-1234-123412341234}" type="slidenum">
              <a:rPr b="0" lang="en-GB" sz="1000" strike="noStrike">
                <a:solidFill>
                  <a:srgbClr val="595959"/>
                </a:solidFill>
                <a:latin typeface="Arial"/>
                <a:ea typeface="Arial"/>
                <a:cs typeface="Arial"/>
                <a:sym typeface="Arial"/>
              </a:rPr>
              <a:t>‹#›</a:t>
            </a:fld>
            <a:endParaRPr b="0" sz="1000" strike="noStrike">
              <a:solidFill>
                <a:srgbClr val="595959"/>
              </a:solidFill>
              <a:latin typeface="Times New Roman"/>
              <a:ea typeface="Times New Roman"/>
              <a:cs typeface="Times New Roman"/>
              <a:sym typeface="Times New Roman"/>
            </a:endParaRPr>
          </a:p>
        </p:txBody>
      </p:sp>
      <p:pic>
        <p:nvPicPr>
          <p:cNvPr id="1906" name="Google Shape;1906;p74"/>
          <p:cNvPicPr preferRelativeResize="0"/>
          <p:nvPr/>
        </p:nvPicPr>
        <p:blipFill rotWithShape="1">
          <a:blip r:embed="rId3">
            <a:alphaModFix/>
          </a:blip>
          <a:srcRect b="0" l="0" r="0" t="0"/>
          <a:stretch/>
        </p:blipFill>
        <p:spPr>
          <a:xfrm>
            <a:off x="167760" y="1289520"/>
            <a:ext cx="9743400" cy="3114360"/>
          </a:xfrm>
          <a:prstGeom prst="rect">
            <a:avLst/>
          </a:prstGeom>
          <a:noFill/>
          <a:ln>
            <a:noFill/>
          </a:ln>
        </p:spPr>
      </p:pic>
      <p:sp>
        <p:nvSpPr>
          <p:cNvPr id="1907" name="Google Shape;1907;p7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3"/>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So why not RDMA?</a:t>
            </a:r>
            <a:endParaRPr b="1" sz="4000" strike="noStrike">
              <a:latin typeface="Arial"/>
              <a:ea typeface="Arial"/>
              <a:cs typeface="Arial"/>
              <a:sym typeface="Arial"/>
            </a:endParaRPr>
          </a:p>
        </p:txBody>
      </p:sp>
      <p:pic>
        <p:nvPicPr>
          <p:cNvPr id="355" name="Google Shape;355;p43"/>
          <p:cNvPicPr preferRelativeResize="0"/>
          <p:nvPr/>
        </p:nvPicPr>
        <p:blipFill rotWithShape="1">
          <a:blip r:embed="rId3">
            <a:alphaModFix/>
          </a:blip>
          <a:srcRect b="0" l="0" r="0" t="0"/>
          <a:stretch/>
        </p:blipFill>
        <p:spPr>
          <a:xfrm>
            <a:off x="1740240" y="3546360"/>
            <a:ext cx="1540440" cy="1670400"/>
          </a:xfrm>
          <a:prstGeom prst="rect">
            <a:avLst/>
          </a:prstGeom>
          <a:noFill/>
          <a:ln>
            <a:noFill/>
          </a:ln>
        </p:spPr>
      </p:pic>
      <p:grpSp>
        <p:nvGrpSpPr>
          <p:cNvPr id="356" name="Google Shape;356;p43"/>
          <p:cNvGrpSpPr/>
          <p:nvPr/>
        </p:nvGrpSpPr>
        <p:grpSpPr>
          <a:xfrm>
            <a:off x="6421320" y="3625200"/>
            <a:ext cx="1426680" cy="1738800"/>
            <a:chOff x="6421320" y="3625200"/>
            <a:chExt cx="1426680" cy="1738800"/>
          </a:xfrm>
        </p:grpSpPr>
        <p:sp>
          <p:nvSpPr>
            <p:cNvPr id="357" name="Google Shape;357;p43"/>
            <p:cNvSpPr/>
            <p:nvPr/>
          </p:nvSpPr>
          <p:spPr>
            <a:xfrm>
              <a:off x="6945120" y="4834800"/>
              <a:ext cx="902880" cy="529200"/>
            </a:xfrm>
            <a:custGeom>
              <a:rect b="b" l="l" r="r" t="t"/>
              <a:pathLst>
                <a:path extrusionOk="0" h="1470" w="2508">
                  <a:moveTo>
                    <a:pt x="0" y="1470"/>
                  </a:moveTo>
                  <a:cubicBezTo>
                    <a:pt x="710" y="1470"/>
                    <a:pt x="1823" y="1006"/>
                    <a:pt x="2303" y="700"/>
                  </a:cubicBezTo>
                  <a:cubicBezTo>
                    <a:pt x="2783" y="394"/>
                    <a:pt x="2303" y="0"/>
                    <a:pt x="2061" y="0"/>
                  </a:cubicBezTo>
                  <a:lnTo>
                    <a:pt x="0" y="1470"/>
                  </a:ln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 name="Google Shape;358;p43"/>
            <p:cNvGrpSpPr/>
            <p:nvPr/>
          </p:nvGrpSpPr>
          <p:grpSpPr>
            <a:xfrm>
              <a:off x="6421320" y="3625200"/>
              <a:ext cx="1265760" cy="1738800"/>
              <a:chOff x="6421320" y="3625200"/>
              <a:chExt cx="1265760" cy="1738800"/>
            </a:xfrm>
          </p:grpSpPr>
          <p:sp>
            <p:nvSpPr>
              <p:cNvPr id="359" name="Google Shape;359;p43"/>
              <p:cNvSpPr/>
              <p:nvPr/>
            </p:nvSpPr>
            <p:spPr>
              <a:xfrm>
                <a:off x="6421320" y="4053600"/>
                <a:ext cx="523800" cy="1310400"/>
              </a:xfrm>
              <a:custGeom>
                <a:rect b="b" l="l" r="r" t="t"/>
                <a:pathLst>
                  <a:path extrusionOk="0" h="3640" w="1455">
                    <a:moveTo>
                      <a:pt x="0" y="2800"/>
                    </a:moveTo>
                    <a:lnTo>
                      <a:pt x="0" y="0"/>
                    </a:lnTo>
                    <a:lnTo>
                      <a:pt x="1455" y="840"/>
                    </a:lnTo>
                    <a:lnTo>
                      <a:pt x="1455" y="3640"/>
                    </a:lnTo>
                    <a:lnTo>
                      <a:pt x="0" y="2800"/>
                    </a:lnTo>
                    <a:close/>
                  </a:path>
                </a:pathLst>
              </a:custGeom>
              <a:gradFill>
                <a:gsLst>
                  <a:gs pos="0">
                    <a:srgbClr val="B3B3B3"/>
                  </a:gs>
                  <a:gs pos="10000">
                    <a:srgbClr val="B3B3B3"/>
                  </a:gs>
                  <a:gs pos="100000">
                    <a:srgbClr val="E5E5E5"/>
                  </a:gs>
                </a:gsLst>
                <a:lin ang="16200000" scaled="0"/>
              </a:gradFill>
              <a:ln cap="flat" cmpd="sng" w="14400">
                <a:solidFill>
                  <a:srgbClr val="FFFFFF"/>
                </a:solidFill>
                <a:prstDash val="solid"/>
                <a:round/>
                <a:headEnd len="sm" w="sm" type="none"/>
                <a:tailEnd len="sm" w="sm" type="none"/>
              </a:ln>
            </p:spPr>
          </p:sp>
          <p:sp>
            <p:nvSpPr>
              <p:cNvPr id="360" name="Google Shape;360;p43"/>
              <p:cNvSpPr/>
              <p:nvPr/>
            </p:nvSpPr>
            <p:spPr>
              <a:xfrm>
                <a:off x="6945120" y="3927600"/>
                <a:ext cx="741960" cy="1436400"/>
              </a:xfrm>
              <a:custGeom>
                <a:rect b="b" l="l" r="r" t="t"/>
                <a:pathLst>
                  <a:path extrusionOk="0" h="3990" w="2061">
                    <a:moveTo>
                      <a:pt x="0" y="3990"/>
                    </a:moveTo>
                    <a:lnTo>
                      <a:pt x="0" y="1190"/>
                    </a:lnTo>
                    <a:lnTo>
                      <a:pt x="2061" y="0"/>
                    </a:lnTo>
                    <a:lnTo>
                      <a:pt x="2061" y="2800"/>
                    </a:lnTo>
                    <a:lnTo>
                      <a:pt x="0" y="3990"/>
                    </a:lnTo>
                    <a:close/>
                  </a:path>
                </a:pathLst>
              </a:custGeom>
              <a:gradFill>
                <a:gsLst>
                  <a:gs pos="0">
                    <a:srgbClr val="E5E5E5"/>
                  </a:gs>
                  <a:gs pos="100000">
                    <a:srgbClr val="B3B3B3"/>
                  </a:gs>
                </a:gsLst>
                <a:path path="circle">
                  <a:fillToRect b="100%" r="100%"/>
                </a:path>
                <a:tileRect l="-100%" t="-100%"/>
              </a:gradFill>
              <a:ln cap="flat" cmpd="sng" w="14400">
                <a:solidFill>
                  <a:srgbClr val="FFFFFF"/>
                </a:solidFill>
                <a:prstDash val="solid"/>
                <a:round/>
                <a:headEnd len="sm" w="sm" type="none"/>
                <a:tailEnd len="sm" w="sm" type="none"/>
              </a:ln>
            </p:spPr>
          </p:sp>
          <p:sp>
            <p:nvSpPr>
              <p:cNvPr id="361" name="Google Shape;361;p43"/>
              <p:cNvSpPr/>
              <p:nvPr/>
            </p:nvSpPr>
            <p:spPr>
              <a:xfrm>
                <a:off x="6421320" y="3625200"/>
                <a:ext cx="1265760" cy="730800"/>
              </a:xfrm>
              <a:custGeom>
                <a:rect b="b" l="l" r="r" t="t"/>
                <a:pathLst>
                  <a:path extrusionOk="0" h="2030" w="3516">
                    <a:moveTo>
                      <a:pt x="1455" y="2030"/>
                    </a:moveTo>
                    <a:lnTo>
                      <a:pt x="0" y="1190"/>
                    </a:lnTo>
                    <a:lnTo>
                      <a:pt x="2061" y="0"/>
                    </a:lnTo>
                    <a:lnTo>
                      <a:pt x="3516" y="840"/>
                    </a:lnTo>
                    <a:lnTo>
                      <a:pt x="1455" y="2030"/>
                    </a:lnTo>
                    <a:close/>
                  </a:path>
                </a:pathLst>
              </a:custGeom>
              <a:gradFill>
                <a:gsLst>
                  <a:gs pos="0">
                    <a:srgbClr val="B3B3B3"/>
                  </a:gs>
                  <a:gs pos="10000">
                    <a:srgbClr val="B3B3B3"/>
                  </a:gs>
                  <a:gs pos="100000">
                    <a:srgbClr val="E5E5E5"/>
                  </a:gs>
                </a:gsLst>
                <a:lin ang="5400000" scaled="0"/>
              </a:gradFill>
              <a:ln cap="flat" cmpd="sng" w="14400">
                <a:solidFill>
                  <a:srgbClr val="FFFFFF"/>
                </a:solidFill>
                <a:prstDash val="solid"/>
                <a:round/>
                <a:headEnd len="sm" w="sm" type="none"/>
                <a:tailEnd len="sm" w="sm" type="none"/>
              </a:ln>
            </p:spPr>
          </p:sp>
          <p:sp>
            <p:nvSpPr>
              <p:cNvPr id="362" name="Google Shape;362;p43"/>
              <p:cNvSpPr/>
              <p:nvPr/>
            </p:nvSpPr>
            <p:spPr>
              <a:xfrm>
                <a:off x="6421320" y="3625200"/>
                <a:ext cx="1265760" cy="1738800"/>
              </a:xfrm>
              <a:custGeom>
                <a:rect b="b" l="l" r="r" t="t"/>
                <a:pathLst>
                  <a:path extrusionOk="0" h="4830" w="3516">
                    <a:moveTo>
                      <a:pt x="0" y="3990"/>
                    </a:moveTo>
                    <a:lnTo>
                      <a:pt x="0" y="1190"/>
                    </a:lnTo>
                    <a:lnTo>
                      <a:pt x="2061" y="0"/>
                    </a:lnTo>
                    <a:lnTo>
                      <a:pt x="3516" y="840"/>
                    </a:lnTo>
                    <a:lnTo>
                      <a:pt x="3516" y="3640"/>
                    </a:lnTo>
                    <a:lnTo>
                      <a:pt x="1455" y="4830"/>
                    </a:lnTo>
                    <a:lnTo>
                      <a:pt x="0" y="3990"/>
                    </a:lnTo>
                    <a:close/>
                  </a:path>
                </a:pathLst>
              </a:custGeom>
              <a:noFill/>
              <a:ln cap="flat" cmpd="sng" w="14400">
                <a:solidFill>
                  <a:srgbClr val="000000"/>
                </a:solidFill>
                <a:prstDash val="solid"/>
                <a:round/>
                <a:headEnd len="sm" w="sm" type="none"/>
                <a:tailEnd len="sm" w="sm" type="none"/>
              </a:ln>
            </p:spPr>
          </p:sp>
          <p:cxnSp>
            <p:nvCxnSpPr>
              <p:cNvPr id="363" name="Google Shape;363;p43"/>
              <p:cNvCxnSpPr/>
              <p:nvPr/>
            </p:nvCxnSpPr>
            <p:spPr>
              <a:xfrm rot="10800000">
                <a:off x="6508440" y="4910400"/>
                <a:ext cx="349200" cy="201600"/>
              </a:xfrm>
              <a:prstGeom prst="straightConnector1">
                <a:avLst/>
              </a:prstGeom>
              <a:noFill/>
              <a:ln cap="flat" cmpd="sng" w="14400">
                <a:solidFill>
                  <a:srgbClr val="808080"/>
                </a:solidFill>
                <a:prstDash val="solid"/>
                <a:round/>
                <a:headEnd len="sm" w="sm" type="none"/>
                <a:tailEnd len="sm" w="sm" type="none"/>
              </a:ln>
            </p:spPr>
          </p:cxnSp>
          <p:cxnSp>
            <p:nvCxnSpPr>
              <p:cNvPr id="364" name="Google Shape;364;p43"/>
              <p:cNvCxnSpPr/>
              <p:nvPr/>
            </p:nvCxnSpPr>
            <p:spPr>
              <a:xfrm rot="10800000">
                <a:off x="6508440" y="5011200"/>
                <a:ext cx="349200" cy="201600"/>
              </a:xfrm>
              <a:prstGeom prst="straightConnector1">
                <a:avLst/>
              </a:prstGeom>
              <a:noFill/>
              <a:ln cap="flat" cmpd="sng" w="14400">
                <a:solidFill>
                  <a:srgbClr val="808080"/>
                </a:solidFill>
                <a:prstDash val="solid"/>
                <a:round/>
                <a:headEnd len="sm" w="sm" type="none"/>
                <a:tailEnd len="sm" w="sm" type="none"/>
              </a:ln>
            </p:spPr>
          </p:cxnSp>
          <p:cxnSp>
            <p:nvCxnSpPr>
              <p:cNvPr id="365" name="Google Shape;365;p43"/>
              <p:cNvCxnSpPr/>
              <p:nvPr/>
            </p:nvCxnSpPr>
            <p:spPr>
              <a:xfrm rot="10800000">
                <a:off x="6508440" y="4960800"/>
                <a:ext cx="349200" cy="201600"/>
              </a:xfrm>
              <a:prstGeom prst="straightConnector1">
                <a:avLst/>
              </a:prstGeom>
              <a:noFill/>
              <a:ln cap="flat" cmpd="sng" w="14400">
                <a:solidFill>
                  <a:srgbClr val="808080"/>
                </a:solidFill>
                <a:prstDash val="solid"/>
                <a:round/>
                <a:headEnd len="sm" w="sm" type="none"/>
                <a:tailEnd len="sm" w="sm" type="none"/>
              </a:ln>
            </p:spPr>
          </p:cxnSp>
          <p:sp>
            <p:nvSpPr>
              <p:cNvPr id="366" name="Google Shape;366;p43"/>
              <p:cNvSpPr/>
              <p:nvPr/>
            </p:nvSpPr>
            <p:spPr>
              <a:xfrm>
                <a:off x="6464880" y="4204800"/>
                <a:ext cx="436320" cy="302400"/>
              </a:xfrm>
              <a:custGeom>
                <a:rect b="b" l="l" r="r" t="t"/>
                <a:pathLst>
                  <a:path extrusionOk="0" fill="none" h="840" w="1212">
                    <a:moveTo>
                      <a:pt x="1212" y="840"/>
                    </a:moveTo>
                    <a:lnTo>
                      <a:pt x="0" y="140"/>
                    </a:lnTo>
                    <a:lnTo>
                      <a:pt x="0" y="0"/>
                    </a:lnTo>
                  </a:path>
                </a:pathLst>
              </a:custGeom>
              <a:noFill/>
              <a:ln cap="flat" cmpd="sng" w="14400">
                <a:solidFill>
                  <a:srgbClr val="FFFFFF"/>
                </a:solidFill>
                <a:prstDash val="solid"/>
                <a:round/>
                <a:headEnd len="sm" w="sm" type="none"/>
                <a:tailEnd len="sm" w="sm" type="none"/>
              </a:ln>
            </p:spPr>
          </p:sp>
          <p:sp>
            <p:nvSpPr>
              <p:cNvPr id="367" name="Google Shape;367;p43"/>
              <p:cNvSpPr/>
              <p:nvPr/>
            </p:nvSpPr>
            <p:spPr>
              <a:xfrm>
                <a:off x="6472440" y="4203720"/>
                <a:ext cx="428760" cy="303480"/>
              </a:xfrm>
              <a:custGeom>
                <a:rect b="b" l="l" r="r" t="t"/>
                <a:pathLst>
                  <a:path extrusionOk="0" fill="none" h="843" w="1191">
                    <a:moveTo>
                      <a:pt x="1191" y="843"/>
                    </a:moveTo>
                    <a:lnTo>
                      <a:pt x="1191" y="703"/>
                    </a:lnTo>
                    <a:lnTo>
                      <a:pt x="0" y="0"/>
                    </a:lnTo>
                  </a:path>
                </a:pathLst>
              </a:custGeom>
              <a:noFill/>
              <a:ln cap="flat" cmpd="sng" w="14400">
                <a:solidFill>
                  <a:srgbClr val="808080"/>
                </a:solidFill>
                <a:prstDash val="solid"/>
                <a:round/>
                <a:headEnd len="sm" w="sm" type="none"/>
                <a:tailEnd len="sm" w="sm" type="none"/>
              </a:ln>
            </p:spPr>
          </p:sp>
          <p:sp>
            <p:nvSpPr>
              <p:cNvPr id="368" name="Google Shape;368;p43"/>
              <p:cNvSpPr/>
              <p:nvPr/>
            </p:nvSpPr>
            <p:spPr>
              <a:xfrm>
                <a:off x="6626520" y="4707720"/>
                <a:ext cx="51120" cy="88920"/>
              </a:xfrm>
              <a:custGeom>
                <a:rect b="b" l="l" r="r" t="t"/>
                <a:pathLst>
                  <a:path extrusionOk="0" h="247" w="142">
                    <a:moveTo>
                      <a:pt x="0" y="165"/>
                    </a:moveTo>
                    <a:lnTo>
                      <a:pt x="0" y="0"/>
                    </a:lnTo>
                    <a:lnTo>
                      <a:pt x="142" y="82"/>
                    </a:lnTo>
                    <a:lnTo>
                      <a:pt x="142" y="247"/>
                    </a:lnTo>
                    <a:lnTo>
                      <a:pt x="0" y="165"/>
                    </a:lnTo>
                    <a:close/>
                  </a:path>
                </a:pathLst>
              </a:custGeom>
              <a:solidFill>
                <a:srgbClr val="39B54A"/>
              </a:solidFill>
              <a:ln cap="flat" cmpd="sng" w="14400">
                <a:solidFill>
                  <a:srgbClr val="808080"/>
                </a:solidFill>
                <a:prstDash val="solid"/>
                <a:round/>
                <a:headEnd len="sm" w="sm" type="none"/>
                <a:tailEnd len="sm" w="sm" type="none"/>
              </a:ln>
            </p:spPr>
          </p:sp>
          <p:cxnSp>
            <p:nvCxnSpPr>
              <p:cNvPr id="369" name="Google Shape;369;p43"/>
              <p:cNvCxnSpPr/>
              <p:nvPr/>
            </p:nvCxnSpPr>
            <p:spPr>
              <a:xfrm rot="10800000">
                <a:off x="6508440" y="4860000"/>
                <a:ext cx="349200" cy="201600"/>
              </a:xfrm>
              <a:prstGeom prst="straightConnector1">
                <a:avLst/>
              </a:prstGeom>
              <a:noFill/>
              <a:ln cap="flat" cmpd="sng" w="14400">
                <a:solidFill>
                  <a:srgbClr val="808080"/>
                </a:solidFill>
                <a:prstDash val="solid"/>
                <a:round/>
                <a:headEnd len="sm" w="sm" type="none"/>
                <a:tailEnd len="sm" w="sm" type="none"/>
              </a:ln>
            </p:spPr>
          </p:cxnSp>
        </p:grpSp>
      </p:grpSp>
      <p:sp>
        <p:nvSpPr>
          <p:cNvPr id="370" name="Google Shape;370;p43"/>
          <p:cNvSpPr/>
          <p:nvPr/>
        </p:nvSpPr>
        <p:spPr>
          <a:xfrm>
            <a:off x="3338640" y="4111560"/>
            <a:ext cx="3015000" cy="3600"/>
          </a:xfrm>
          <a:custGeom>
            <a:rect b="b" l="l" r="r" t="t"/>
            <a:pathLst>
              <a:path extrusionOk="0" fill="none" h="10" w="8375">
                <a:moveTo>
                  <a:pt x="0" y="10"/>
                </a:moveTo>
                <a:lnTo>
                  <a:pt x="8375" y="0"/>
                </a:lnTo>
              </a:path>
            </a:pathLst>
          </a:custGeom>
          <a:noFill/>
          <a:ln cap="flat" cmpd="sng" w="29150">
            <a:solidFill>
              <a:srgbClr val="800080"/>
            </a:solidFill>
            <a:prstDash val="dashDot"/>
            <a:round/>
            <a:headEnd len="sm" w="sm" type="none"/>
            <a:tailEnd len="med" w="med" type="triangle"/>
          </a:ln>
        </p:spPr>
      </p:sp>
      <p:sp>
        <p:nvSpPr>
          <p:cNvPr id="371" name="Google Shape;371;p43"/>
          <p:cNvSpPr/>
          <p:nvPr/>
        </p:nvSpPr>
        <p:spPr>
          <a:xfrm>
            <a:off x="3331440" y="4218120"/>
            <a:ext cx="3015000" cy="3600"/>
          </a:xfrm>
          <a:custGeom>
            <a:rect b="b" l="l" r="r" t="t"/>
            <a:pathLst>
              <a:path extrusionOk="0" fill="none" h="10" w="8375">
                <a:moveTo>
                  <a:pt x="0" y="10"/>
                </a:moveTo>
                <a:lnTo>
                  <a:pt x="8375" y="0"/>
                </a:lnTo>
              </a:path>
            </a:pathLst>
          </a:custGeom>
          <a:noFill/>
          <a:ln cap="flat" cmpd="sng" w="29150">
            <a:solidFill>
              <a:srgbClr val="800080"/>
            </a:solidFill>
            <a:prstDash val="dashDot"/>
            <a:round/>
            <a:headEnd len="sm" w="sm" type="none"/>
            <a:tailEnd len="med" w="med" type="triangle"/>
          </a:ln>
        </p:spPr>
      </p:sp>
      <p:sp>
        <p:nvSpPr>
          <p:cNvPr id="372" name="Google Shape;372;p43"/>
          <p:cNvSpPr/>
          <p:nvPr/>
        </p:nvSpPr>
        <p:spPr>
          <a:xfrm>
            <a:off x="3324240" y="4324680"/>
            <a:ext cx="3015000" cy="3600"/>
          </a:xfrm>
          <a:custGeom>
            <a:rect b="b" l="l" r="r" t="t"/>
            <a:pathLst>
              <a:path extrusionOk="0" fill="none" h="10" w="8375">
                <a:moveTo>
                  <a:pt x="0" y="10"/>
                </a:moveTo>
                <a:lnTo>
                  <a:pt x="8375" y="0"/>
                </a:lnTo>
              </a:path>
            </a:pathLst>
          </a:custGeom>
          <a:noFill/>
          <a:ln cap="flat" cmpd="sng" w="29150">
            <a:solidFill>
              <a:srgbClr val="800080"/>
            </a:solidFill>
            <a:prstDash val="dashDot"/>
            <a:round/>
            <a:headEnd len="sm" w="sm" type="none"/>
            <a:tailEnd len="med" w="med" type="triangle"/>
          </a:ln>
        </p:spPr>
      </p:sp>
      <p:sp>
        <p:nvSpPr>
          <p:cNvPr id="373" name="Google Shape;373;p43"/>
          <p:cNvSpPr/>
          <p:nvPr/>
        </p:nvSpPr>
        <p:spPr>
          <a:xfrm>
            <a:off x="3317040" y="4431240"/>
            <a:ext cx="3015000" cy="3600"/>
          </a:xfrm>
          <a:custGeom>
            <a:rect b="b" l="l" r="r" t="t"/>
            <a:pathLst>
              <a:path extrusionOk="0" fill="none" h="10" w="8375">
                <a:moveTo>
                  <a:pt x="0" y="10"/>
                </a:moveTo>
                <a:lnTo>
                  <a:pt x="8375" y="0"/>
                </a:lnTo>
              </a:path>
            </a:pathLst>
          </a:custGeom>
          <a:noFill/>
          <a:ln cap="flat" cmpd="sng" w="29150">
            <a:solidFill>
              <a:srgbClr val="800080"/>
            </a:solidFill>
            <a:prstDash val="dashDot"/>
            <a:round/>
            <a:headEnd len="sm" w="sm" type="none"/>
            <a:tailEnd len="med" w="med" type="triangle"/>
          </a:ln>
        </p:spPr>
      </p:sp>
      <p:sp>
        <p:nvSpPr>
          <p:cNvPr id="374" name="Google Shape;374;p43"/>
          <p:cNvSpPr/>
          <p:nvPr/>
        </p:nvSpPr>
        <p:spPr>
          <a:xfrm>
            <a:off x="3309840" y="4537800"/>
            <a:ext cx="3015000" cy="3600"/>
          </a:xfrm>
          <a:custGeom>
            <a:rect b="b" l="l" r="r" t="t"/>
            <a:pathLst>
              <a:path extrusionOk="0" fill="none" h="10" w="8375">
                <a:moveTo>
                  <a:pt x="0" y="10"/>
                </a:moveTo>
                <a:lnTo>
                  <a:pt x="8375" y="0"/>
                </a:lnTo>
              </a:path>
            </a:pathLst>
          </a:custGeom>
          <a:noFill/>
          <a:ln cap="flat" cmpd="sng" w="29150">
            <a:solidFill>
              <a:srgbClr val="800080"/>
            </a:solidFill>
            <a:prstDash val="dashDot"/>
            <a:round/>
            <a:headEnd len="sm" w="sm" type="none"/>
            <a:tailEnd len="med" w="med" type="triangle"/>
          </a:ln>
        </p:spPr>
      </p:sp>
      <p:sp>
        <p:nvSpPr>
          <p:cNvPr id="375" name="Google Shape;375;p43"/>
          <p:cNvSpPr/>
          <p:nvPr/>
        </p:nvSpPr>
        <p:spPr>
          <a:xfrm>
            <a:off x="3302640" y="4644360"/>
            <a:ext cx="3015000" cy="3600"/>
          </a:xfrm>
          <a:custGeom>
            <a:rect b="b" l="l" r="r" t="t"/>
            <a:pathLst>
              <a:path extrusionOk="0" fill="none" h="10" w="8375">
                <a:moveTo>
                  <a:pt x="0" y="10"/>
                </a:moveTo>
                <a:lnTo>
                  <a:pt x="8375" y="0"/>
                </a:lnTo>
              </a:path>
            </a:pathLst>
          </a:custGeom>
          <a:noFill/>
          <a:ln cap="flat" cmpd="sng" w="29150">
            <a:solidFill>
              <a:srgbClr val="800080"/>
            </a:solidFill>
            <a:prstDash val="dashDot"/>
            <a:round/>
            <a:headEnd len="sm" w="sm" type="none"/>
            <a:tailEnd len="med" w="med" type="triangle"/>
          </a:ln>
        </p:spPr>
      </p:sp>
      <p:sp>
        <p:nvSpPr>
          <p:cNvPr id="376" name="Google Shape;376;p43"/>
          <p:cNvSpPr/>
          <p:nvPr/>
        </p:nvSpPr>
        <p:spPr>
          <a:xfrm>
            <a:off x="3295440" y="4750920"/>
            <a:ext cx="3015000" cy="3600"/>
          </a:xfrm>
          <a:custGeom>
            <a:rect b="b" l="l" r="r" t="t"/>
            <a:pathLst>
              <a:path extrusionOk="0" fill="none" h="10" w="8375">
                <a:moveTo>
                  <a:pt x="0" y="10"/>
                </a:moveTo>
                <a:lnTo>
                  <a:pt x="8375" y="0"/>
                </a:lnTo>
              </a:path>
            </a:pathLst>
          </a:custGeom>
          <a:noFill/>
          <a:ln cap="flat" cmpd="sng" w="29150">
            <a:solidFill>
              <a:srgbClr val="800080"/>
            </a:solidFill>
            <a:prstDash val="dashDot"/>
            <a:round/>
            <a:headEnd len="sm" w="sm" type="none"/>
            <a:tailEnd len="med" w="med" type="triangle"/>
          </a:ln>
        </p:spPr>
      </p:sp>
      <p:sp>
        <p:nvSpPr>
          <p:cNvPr id="377" name="Google Shape;377;p43"/>
          <p:cNvSpPr/>
          <p:nvPr/>
        </p:nvSpPr>
        <p:spPr>
          <a:xfrm>
            <a:off x="3288240" y="4857480"/>
            <a:ext cx="3015000" cy="3600"/>
          </a:xfrm>
          <a:custGeom>
            <a:rect b="b" l="l" r="r" t="t"/>
            <a:pathLst>
              <a:path extrusionOk="0" fill="none" h="10" w="8375">
                <a:moveTo>
                  <a:pt x="0" y="10"/>
                </a:moveTo>
                <a:lnTo>
                  <a:pt x="8375" y="0"/>
                </a:lnTo>
              </a:path>
            </a:pathLst>
          </a:custGeom>
          <a:noFill/>
          <a:ln cap="flat" cmpd="sng" w="29150">
            <a:solidFill>
              <a:srgbClr val="800080"/>
            </a:solidFill>
            <a:prstDash val="dashDot"/>
            <a:round/>
            <a:headEnd len="sm" w="sm" type="none"/>
            <a:tailEnd len="med" w="med" type="triangle"/>
          </a:ln>
        </p:spPr>
      </p:sp>
      <p:sp>
        <p:nvSpPr>
          <p:cNvPr id="378" name="Google Shape;378;p43"/>
          <p:cNvSpPr txBox="1"/>
          <p:nvPr/>
        </p:nvSpPr>
        <p:spPr>
          <a:xfrm>
            <a:off x="3791160" y="4324320"/>
            <a:ext cx="1725480" cy="34632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i="1" lang="en-GB" sz="1800" strike="noStrike">
                <a:latin typeface="Arial"/>
                <a:ea typeface="Arial"/>
                <a:cs typeface="Arial"/>
                <a:sym typeface="Arial"/>
              </a:rPr>
              <a:t>Telemetry Data</a:t>
            </a:r>
            <a:endParaRPr b="0" sz="1800" strike="noStrike">
              <a:latin typeface="Arial"/>
              <a:ea typeface="Arial"/>
              <a:cs typeface="Arial"/>
              <a:sym typeface="Arial"/>
            </a:endParaRPr>
          </a:p>
        </p:txBody>
      </p:sp>
      <p:grpSp>
        <p:nvGrpSpPr>
          <p:cNvPr id="379" name="Google Shape;379;p43"/>
          <p:cNvGrpSpPr/>
          <p:nvPr/>
        </p:nvGrpSpPr>
        <p:grpSpPr>
          <a:xfrm>
            <a:off x="6826320" y="3894480"/>
            <a:ext cx="985680" cy="461520"/>
            <a:chOff x="6826320" y="3894480"/>
            <a:chExt cx="985680" cy="461520"/>
          </a:xfrm>
        </p:grpSpPr>
        <p:sp>
          <p:nvSpPr>
            <p:cNvPr id="380" name="Google Shape;380;p43"/>
            <p:cNvSpPr/>
            <p:nvPr/>
          </p:nvSpPr>
          <p:spPr>
            <a:xfrm>
              <a:off x="6826320" y="3894480"/>
              <a:ext cx="985680" cy="461520"/>
            </a:xfrm>
            <a:prstGeom prst="flowChartMagneticDisk">
              <a:avLst/>
            </a:prstGeom>
            <a:gradFill>
              <a:gsLst>
                <a:gs pos="0">
                  <a:srgbClr val="C3E8C8"/>
                </a:gs>
                <a:gs pos="50000">
                  <a:srgbClr val="EBF7EC"/>
                </a:gs>
                <a:gs pos="100000">
                  <a:srgbClr val="C3E8C8"/>
                </a:gs>
              </a:gsLst>
              <a:lin ang="162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3"/>
            <p:cNvSpPr/>
            <p:nvPr/>
          </p:nvSpPr>
          <p:spPr>
            <a:xfrm>
              <a:off x="6826320" y="3894480"/>
              <a:ext cx="985680" cy="146160"/>
            </a:xfrm>
            <a:prstGeom prst="ellipse">
              <a:avLst/>
            </a:prstGeom>
            <a:gradFill>
              <a:gsLst>
                <a:gs pos="0">
                  <a:srgbClr val="C3E8C8"/>
                </a:gs>
                <a:gs pos="10000">
                  <a:srgbClr val="C3E8C8"/>
                </a:gs>
                <a:gs pos="100000">
                  <a:srgbClr val="EBF7EC"/>
                </a:gs>
              </a:gsLst>
              <a:lin ang="5400000" scaled="0"/>
            </a:gradFill>
            <a:ln cap="flat" cmpd="sng" w="144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 name="Google Shape;382;p43"/>
          <p:cNvSpPr/>
          <p:nvPr/>
        </p:nvSpPr>
        <p:spPr>
          <a:xfrm>
            <a:off x="6735960" y="4165560"/>
            <a:ext cx="444960" cy="429480"/>
          </a:xfrm>
          <a:custGeom>
            <a:rect b="b" l="l" r="r" t="t"/>
            <a:pathLst>
              <a:path extrusionOk="0" fill="none" h="1193" w="1236">
                <a:moveTo>
                  <a:pt x="0" y="1193"/>
                </a:moveTo>
                <a:lnTo>
                  <a:pt x="1236" y="0"/>
                </a:lnTo>
              </a:path>
            </a:pathLst>
          </a:custGeom>
          <a:noFill/>
          <a:ln cap="flat" cmpd="sng" w="19075">
            <a:solidFill>
              <a:srgbClr val="3465A4"/>
            </a:solidFill>
            <a:prstDash val="dashDot"/>
            <a:round/>
            <a:headEnd len="sm" w="sm" type="none"/>
            <a:tailEnd len="med" w="med" type="triangle"/>
          </a:ln>
        </p:spPr>
      </p:sp>
      <p:sp>
        <p:nvSpPr>
          <p:cNvPr id="383" name="Google Shape;383;p43"/>
          <p:cNvSpPr/>
          <p:nvPr/>
        </p:nvSpPr>
        <p:spPr>
          <a:xfrm>
            <a:off x="6587280" y="4134960"/>
            <a:ext cx="444960" cy="429480"/>
          </a:xfrm>
          <a:custGeom>
            <a:rect b="b" l="l" r="r" t="t"/>
            <a:pathLst>
              <a:path extrusionOk="0" fill="none" h="1193" w="1236">
                <a:moveTo>
                  <a:pt x="0" y="1193"/>
                </a:moveTo>
                <a:lnTo>
                  <a:pt x="1236" y="0"/>
                </a:lnTo>
              </a:path>
            </a:pathLst>
          </a:custGeom>
          <a:noFill/>
          <a:ln cap="flat" cmpd="sng" w="19075">
            <a:solidFill>
              <a:srgbClr val="3465A4"/>
            </a:solidFill>
            <a:prstDash val="dashDot"/>
            <a:round/>
            <a:headEnd len="sm" w="sm" type="none"/>
            <a:tailEnd len="med" w="med" type="triangle"/>
          </a:ln>
        </p:spPr>
      </p:sp>
      <p:sp>
        <p:nvSpPr>
          <p:cNvPr id="384" name="Google Shape;384;p43"/>
          <p:cNvSpPr/>
          <p:nvPr/>
        </p:nvSpPr>
        <p:spPr>
          <a:xfrm>
            <a:off x="6906600" y="4176000"/>
            <a:ext cx="444960" cy="429480"/>
          </a:xfrm>
          <a:custGeom>
            <a:rect b="b" l="l" r="r" t="t"/>
            <a:pathLst>
              <a:path extrusionOk="0" fill="none" h="1193" w="1236">
                <a:moveTo>
                  <a:pt x="0" y="1193"/>
                </a:moveTo>
                <a:lnTo>
                  <a:pt x="1236" y="0"/>
                </a:lnTo>
              </a:path>
            </a:pathLst>
          </a:custGeom>
          <a:noFill/>
          <a:ln cap="flat" cmpd="sng" w="19075">
            <a:solidFill>
              <a:srgbClr val="3465A4"/>
            </a:solidFill>
            <a:prstDash val="dashDot"/>
            <a:round/>
            <a:headEnd len="sm" w="sm" type="none"/>
            <a:tailEnd len="med" w="med" type="triangle"/>
          </a:ln>
        </p:spPr>
      </p:sp>
      <p:grpSp>
        <p:nvGrpSpPr>
          <p:cNvPr id="385" name="Google Shape;385;p43"/>
          <p:cNvGrpSpPr/>
          <p:nvPr/>
        </p:nvGrpSpPr>
        <p:grpSpPr>
          <a:xfrm>
            <a:off x="6492240" y="876240"/>
            <a:ext cx="1426680" cy="1738800"/>
            <a:chOff x="6492240" y="876240"/>
            <a:chExt cx="1426680" cy="1738800"/>
          </a:xfrm>
        </p:grpSpPr>
        <p:sp>
          <p:nvSpPr>
            <p:cNvPr id="386" name="Google Shape;386;p43"/>
            <p:cNvSpPr/>
            <p:nvPr/>
          </p:nvSpPr>
          <p:spPr>
            <a:xfrm>
              <a:off x="7016040" y="2085480"/>
              <a:ext cx="902880" cy="529200"/>
            </a:xfrm>
            <a:custGeom>
              <a:rect b="b" l="l" r="r" t="t"/>
              <a:pathLst>
                <a:path extrusionOk="0" h="1470" w="2508">
                  <a:moveTo>
                    <a:pt x="0" y="1470"/>
                  </a:moveTo>
                  <a:cubicBezTo>
                    <a:pt x="710" y="1470"/>
                    <a:pt x="1823" y="1006"/>
                    <a:pt x="2303" y="700"/>
                  </a:cubicBezTo>
                  <a:cubicBezTo>
                    <a:pt x="2783" y="394"/>
                    <a:pt x="2303" y="0"/>
                    <a:pt x="2061" y="0"/>
                  </a:cubicBezTo>
                  <a:lnTo>
                    <a:pt x="0" y="1470"/>
                  </a:lnTo>
                  <a:close/>
                </a:path>
              </a:pathLst>
            </a:custGeom>
            <a:solidFill>
              <a:srgbClr val="DDDDDD"/>
            </a:solidFill>
            <a:ln cap="flat" cmpd="sng" w="9525">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7" name="Google Shape;387;p43"/>
            <p:cNvGrpSpPr/>
            <p:nvPr/>
          </p:nvGrpSpPr>
          <p:grpSpPr>
            <a:xfrm>
              <a:off x="6492240" y="876240"/>
              <a:ext cx="1265760" cy="1738800"/>
              <a:chOff x="6492240" y="876240"/>
              <a:chExt cx="1265760" cy="1738800"/>
            </a:xfrm>
          </p:grpSpPr>
          <p:sp>
            <p:nvSpPr>
              <p:cNvPr id="388" name="Google Shape;388;p43"/>
              <p:cNvSpPr/>
              <p:nvPr/>
            </p:nvSpPr>
            <p:spPr>
              <a:xfrm>
                <a:off x="6492240" y="1304640"/>
                <a:ext cx="523800" cy="1310400"/>
              </a:xfrm>
              <a:custGeom>
                <a:rect b="b" l="l" r="r" t="t"/>
                <a:pathLst>
                  <a:path extrusionOk="0" h="3640" w="1455">
                    <a:moveTo>
                      <a:pt x="0" y="2800"/>
                    </a:moveTo>
                    <a:lnTo>
                      <a:pt x="0" y="0"/>
                    </a:lnTo>
                    <a:lnTo>
                      <a:pt x="1455" y="840"/>
                    </a:lnTo>
                    <a:lnTo>
                      <a:pt x="1455" y="3640"/>
                    </a:lnTo>
                    <a:lnTo>
                      <a:pt x="0" y="2800"/>
                    </a:lnTo>
                    <a:close/>
                  </a:path>
                </a:pathLst>
              </a:custGeom>
              <a:gradFill>
                <a:gsLst>
                  <a:gs pos="0">
                    <a:srgbClr val="B3B3B3"/>
                  </a:gs>
                  <a:gs pos="10000">
                    <a:srgbClr val="B3B3B3"/>
                  </a:gs>
                  <a:gs pos="100000">
                    <a:srgbClr val="E5E5E5"/>
                  </a:gs>
                </a:gsLst>
                <a:lin ang="16200000" scaled="0"/>
              </a:gradFill>
              <a:ln cap="flat" cmpd="sng" w="14400">
                <a:solidFill>
                  <a:srgbClr val="FFFFFF"/>
                </a:solidFill>
                <a:prstDash val="solid"/>
                <a:round/>
                <a:headEnd len="sm" w="sm" type="none"/>
                <a:tailEnd len="sm" w="sm" type="none"/>
              </a:ln>
            </p:spPr>
          </p:sp>
          <p:sp>
            <p:nvSpPr>
              <p:cNvPr id="389" name="Google Shape;389;p43"/>
              <p:cNvSpPr/>
              <p:nvPr/>
            </p:nvSpPr>
            <p:spPr>
              <a:xfrm>
                <a:off x="7016040" y="1178640"/>
                <a:ext cx="741960" cy="1436400"/>
              </a:xfrm>
              <a:custGeom>
                <a:rect b="b" l="l" r="r" t="t"/>
                <a:pathLst>
                  <a:path extrusionOk="0" h="3990" w="2061">
                    <a:moveTo>
                      <a:pt x="0" y="3990"/>
                    </a:moveTo>
                    <a:lnTo>
                      <a:pt x="0" y="1190"/>
                    </a:lnTo>
                    <a:lnTo>
                      <a:pt x="2061" y="0"/>
                    </a:lnTo>
                    <a:lnTo>
                      <a:pt x="2061" y="2800"/>
                    </a:lnTo>
                    <a:lnTo>
                      <a:pt x="0" y="3990"/>
                    </a:lnTo>
                    <a:close/>
                  </a:path>
                </a:pathLst>
              </a:custGeom>
              <a:gradFill>
                <a:gsLst>
                  <a:gs pos="0">
                    <a:srgbClr val="E5E5E5"/>
                  </a:gs>
                  <a:gs pos="100000">
                    <a:srgbClr val="B3B3B3"/>
                  </a:gs>
                </a:gsLst>
                <a:path path="circle">
                  <a:fillToRect b="100%" r="100%"/>
                </a:path>
                <a:tileRect l="-100%" t="-100%"/>
              </a:gradFill>
              <a:ln cap="flat" cmpd="sng" w="14400">
                <a:solidFill>
                  <a:srgbClr val="FFFFFF"/>
                </a:solidFill>
                <a:prstDash val="solid"/>
                <a:round/>
                <a:headEnd len="sm" w="sm" type="none"/>
                <a:tailEnd len="sm" w="sm" type="none"/>
              </a:ln>
            </p:spPr>
          </p:sp>
          <p:sp>
            <p:nvSpPr>
              <p:cNvPr id="390" name="Google Shape;390;p43"/>
              <p:cNvSpPr/>
              <p:nvPr/>
            </p:nvSpPr>
            <p:spPr>
              <a:xfrm>
                <a:off x="6492240" y="876240"/>
                <a:ext cx="1265760" cy="730800"/>
              </a:xfrm>
              <a:custGeom>
                <a:rect b="b" l="l" r="r" t="t"/>
                <a:pathLst>
                  <a:path extrusionOk="0" h="2030" w="3516">
                    <a:moveTo>
                      <a:pt x="1455" y="2030"/>
                    </a:moveTo>
                    <a:lnTo>
                      <a:pt x="0" y="1190"/>
                    </a:lnTo>
                    <a:lnTo>
                      <a:pt x="2061" y="0"/>
                    </a:lnTo>
                    <a:lnTo>
                      <a:pt x="3516" y="840"/>
                    </a:lnTo>
                    <a:lnTo>
                      <a:pt x="1455" y="2030"/>
                    </a:lnTo>
                    <a:close/>
                  </a:path>
                </a:pathLst>
              </a:custGeom>
              <a:gradFill>
                <a:gsLst>
                  <a:gs pos="0">
                    <a:srgbClr val="B3B3B3"/>
                  </a:gs>
                  <a:gs pos="10000">
                    <a:srgbClr val="B3B3B3"/>
                  </a:gs>
                  <a:gs pos="100000">
                    <a:srgbClr val="E5E5E5"/>
                  </a:gs>
                </a:gsLst>
                <a:lin ang="5400000" scaled="0"/>
              </a:gradFill>
              <a:ln cap="flat" cmpd="sng" w="14400">
                <a:solidFill>
                  <a:srgbClr val="FFFFFF"/>
                </a:solidFill>
                <a:prstDash val="solid"/>
                <a:round/>
                <a:headEnd len="sm" w="sm" type="none"/>
                <a:tailEnd len="sm" w="sm" type="none"/>
              </a:ln>
            </p:spPr>
          </p:sp>
          <p:sp>
            <p:nvSpPr>
              <p:cNvPr id="391" name="Google Shape;391;p43"/>
              <p:cNvSpPr/>
              <p:nvPr/>
            </p:nvSpPr>
            <p:spPr>
              <a:xfrm>
                <a:off x="6492240" y="876240"/>
                <a:ext cx="1265760" cy="1738800"/>
              </a:xfrm>
              <a:custGeom>
                <a:rect b="b" l="l" r="r" t="t"/>
                <a:pathLst>
                  <a:path extrusionOk="0" h="4830" w="3516">
                    <a:moveTo>
                      <a:pt x="0" y="3990"/>
                    </a:moveTo>
                    <a:lnTo>
                      <a:pt x="0" y="1190"/>
                    </a:lnTo>
                    <a:lnTo>
                      <a:pt x="2061" y="0"/>
                    </a:lnTo>
                    <a:lnTo>
                      <a:pt x="3516" y="840"/>
                    </a:lnTo>
                    <a:lnTo>
                      <a:pt x="3516" y="3640"/>
                    </a:lnTo>
                    <a:lnTo>
                      <a:pt x="1455" y="4830"/>
                    </a:lnTo>
                    <a:lnTo>
                      <a:pt x="0" y="3990"/>
                    </a:lnTo>
                    <a:close/>
                  </a:path>
                </a:pathLst>
              </a:custGeom>
              <a:noFill/>
              <a:ln cap="flat" cmpd="sng" w="14400">
                <a:solidFill>
                  <a:srgbClr val="000000"/>
                </a:solidFill>
                <a:prstDash val="solid"/>
                <a:round/>
                <a:headEnd len="sm" w="sm" type="none"/>
                <a:tailEnd len="sm" w="sm" type="none"/>
              </a:ln>
            </p:spPr>
          </p:sp>
          <p:cxnSp>
            <p:nvCxnSpPr>
              <p:cNvPr id="392" name="Google Shape;392;p43"/>
              <p:cNvCxnSpPr/>
              <p:nvPr/>
            </p:nvCxnSpPr>
            <p:spPr>
              <a:xfrm rot="10800000">
                <a:off x="6579360" y="2161080"/>
                <a:ext cx="349200" cy="201600"/>
              </a:xfrm>
              <a:prstGeom prst="straightConnector1">
                <a:avLst/>
              </a:prstGeom>
              <a:noFill/>
              <a:ln cap="flat" cmpd="sng" w="14400">
                <a:solidFill>
                  <a:srgbClr val="808080"/>
                </a:solidFill>
                <a:prstDash val="solid"/>
                <a:round/>
                <a:headEnd len="sm" w="sm" type="none"/>
                <a:tailEnd len="sm" w="sm" type="none"/>
              </a:ln>
            </p:spPr>
          </p:cxnSp>
          <p:cxnSp>
            <p:nvCxnSpPr>
              <p:cNvPr id="393" name="Google Shape;393;p43"/>
              <p:cNvCxnSpPr/>
              <p:nvPr/>
            </p:nvCxnSpPr>
            <p:spPr>
              <a:xfrm rot="10800000">
                <a:off x="6579360" y="2262240"/>
                <a:ext cx="349200" cy="201600"/>
              </a:xfrm>
              <a:prstGeom prst="straightConnector1">
                <a:avLst/>
              </a:prstGeom>
              <a:noFill/>
              <a:ln cap="flat" cmpd="sng" w="14400">
                <a:solidFill>
                  <a:srgbClr val="808080"/>
                </a:solidFill>
                <a:prstDash val="solid"/>
                <a:round/>
                <a:headEnd len="sm" w="sm" type="none"/>
                <a:tailEnd len="sm" w="sm" type="none"/>
              </a:ln>
            </p:spPr>
          </p:cxnSp>
          <p:cxnSp>
            <p:nvCxnSpPr>
              <p:cNvPr id="394" name="Google Shape;394;p43"/>
              <p:cNvCxnSpPr/>
              <p:nvPr/>
            </p:nvCxnSpPr>
            <p:spPr>
              <a:xfrm rot="10800000">
                <a:off x="6579360" y="2211840"/>
                <a:ext cx="349200" cy="201600"/>
              </a:xfrm>
              <a:prstGeom prst="straightConnector1">
                <a:avLst/>
              </a:prstGeom>
              <a:noFill/>
              <a:ln cap="flat" cmpd="sng" w="14400">
                <a:solidFill>
                  <a:srgbClr val="808080"/>
                </a:solidFill>
                <a:prstDash val="solid"/>
                <a:round/>
                <a:headEnd len="sm" w="sm" type="none"/>
                <a:tailEnd len="sm" w="sm" type="none"/>
              </a:ln>
            </p:spPr>
          </p:cxnSp>
          <p:sp>
            <p:nvSpPr>
              <p:cNvPr id="395" name="Google Shape;395;p43"/>
              <p:cNvSpPr/>
              <p:nvPr/>
            </p:nvSpPr>
            <p:spPr>
              <a:xfrm>
                <a:off x="6535800" y="1455840"/>
                <a:ext cx="436320" cy="302400"/>
              </a:xfrm>
              <a:custGeom>
                <a:rect b="b" l="l" r="r" t="t"/>
                <a:pathLst>
                  <a:path extrusionOk="0" fill="none" h="840" w="1212">
                    <a:moveTo>
                      <a:pt x="1212" y="840"/>
                    </a:moveTo>
                    <a:lnTo>
                      <a:pt x="0" y="140"/>
                    </a:lnTo>
                    <a:lnTo>
                      <a:pt x="0" y="0"/>
                    </a:lnTo>
                  </a:path>
                </a:pathLst>
              </a:custGeom>
              <a:noFill/>
              <a:ln cap="flat" cmpd="sng" w="14400">
                <a:solidFill>
                  <a:srgbClr val="FFFFFF"/>
                </a:solidFill>
                <a:prstDash val="solid"/>
                <a:round/>
                <a:headEnd len="sm" w="sm" type="none"/>
                <a:tailEnd len="sm" w="sm" type="none"/>
              </a:ln>
            </p:spPr>
          </p:sp>
          <p:sp>
            <p:nvSpPr>
              <p:cNvPr id="396" name="Google Shape;396;p43"/>
              <p:cNvSpPr/>
              <p:nvPr/>
            </p:nvSpPr>
            <p:spPr>
              <a:xfrm>
                <a:off x="6543360" y="1454760"/>
                <a:ext cx="428760" cy="303480"/>
              </a:xfrm>
              <a:custGeom>
                <a:rect b="b" l="l" r="r" t="t"/>
                <a:pathLst>
                  <a:path extrusionOk="0" fill="none" h="843" w="1191">
                    <a:moveTo>
                      <a:pt x="1191" y="843"/>
                    </a:moveTo>
                    <a:lnTo>
                      <a:pt x="1191" y="703"/>
                    </a:lnTo>
                    <a:lnTo>
                      <a:pt x="0" y="0"/>
                    </a:lnTo>
                  </a:path>
                </a:pathLst>
              </a:custGeom>
              <a:noFill/>
              <a:ln cap="flat" cmpd="sng" w="14400">
                <a:solidFill>
                  <a:srgbClr val="808080"/>
                </a:solidFill>
                <a:prstDash val="solid"/>
                <a:round/>
                <a:headEnd len="sm" w="sm" type="none"/>
                <a:tailEnd len="sm" w="sm" type="none"/>
              </a:ln>
            </p:spPr>
          </p:sp>
          <p:sp>
            <p:nvSpPr>
              <p:cNvPr id="397" name="Google Shape;397;p43"/>
              <p:cNvSpPr/>
              <p:nvPr/>
            </p:nvSpPr>
            <p:spPr>
              <a:xfrm>
                <a:off x="6697440" y="1958760"/>
                <a:ext cx="51120" cy="88920"/>
              </a:xfrm>
              <a:custGeom>
                <a:rect b="b" l="l" r="r" t="t"/>
                <a:pathLst>
                  <a:path extrusionOk="0" h="247" w="142">
                    <a:moveTo>
                      <a:pt x="0" y="165"/>
                    </a:moveTo>
                    <a:lnTo>
                      <a:pt x="0" y="0"/>
                    </a:lnTo>
                    <a:lnTo>
                      <a:pt x="142" y="82"/>
                    </a:lnTo>
                    <a:lnTo>
                      <a:pt x="142" y="247"/>
                    </a:lnTo>
                    <a:lnTo>
                      <a:pt x="0" y="165"/>
                    </a:lnTo>
                    <a:close/>
                  </a:path>
                </a:pathLst>
              </a:custGeom>
              <a:solidFill>
                <a:srgbClr val="39B54A"/>
              </a:solidFill>
              <a:ln cap="flat" cmpd="sng" w="14400">
                <a:solidFill>
                  <a:srgbClr val="808080"/>
                </a:solidFill>
                <a:prstDash val="solid"/>
                <a:round/>
                <a:headEnd len="sm" w="sm" type="none"/>
                <a:tailEnd len="sm" w="sm" type="none"/>
              </a:ln>
            </p:spPr>
          </p:sp>
          <p:cxnSp>
            <p:nvCxnSpPr>
              <p:cNvPr id="398" name="Google Shape;398;p43"/>
              <p:cNvCxnSpPr/>
              <p:nvPr/>
            </p:nvCxnSpPr>
            <p:spPr>
              <a:xfrm rot="10800000">
                <a:off x="6579360" y="2111040"/>
                <a:ext cx="349200" cy="201600"/>
              </a:xfrm>
              <a:prstGeom prst="straightConnector1">
                <a:avLst/>
              </a:prstGeom>
              <a:noFill/>
              <a:ln cap="flat" cmpd="sng" w="14400">
                <a:solidFill>
                  <a:srgbClr val="808080"/>
                </a:solidFill>
                <a:prstDash val="solid"/>
                <a:round/>
                <a:headEnd len="sm" w="sm" type="none"/>
                <a:tailEnd len="sm" w="sm" type="none"/>
              </a:ln>
            </p:spPr>
          </p:cxnSp>
        </p:grpSp>
      </p:grpSp>
      <p:pic>
        <p:nvPicPr>
          <p:cNvPr id="399" name="Google Shape;399;p43"/>
          <p:cNvPicPr preferRelativeResize="0"/>
          <p:nvPr/>
        </p:nvPicPr>
        <p:blipFill rotWithShape="1">
          <a:blip r:embed="rId4">
            <a:alphaModFix/>
          </a:blip>
          <a:srcRect b="15183" l="21617" r="21838" t="32303"/>
          <a:stretch/>
        </p:blipFill>
        <p:spPr>
          <a:xfrm>
            <a:off x="5981040" y="1713240"/>
            <a:ext cx="1147320" cy="1065600"/>
          </a:xfrm>
          <a:prstGeom prst="rect">
            <a:avLst/>
          </a:prstGeom>
          <a:noFill/>
          <a:ln>
            <a:noFill/>
          </a:ln>
        </p:spPr>
      </p:pic>
      <p:pic>
        <p:nvPicPr>
          <p:cNvPr id="400" name="Google Shape;400;p43"/>
          <p:cNvPicPr preferRelativeResize="0"/>
          <p:nvPr/>
        </p:nvPicPr>
        <p:blipFill rotWithShape="1">
          <a:blip r:embed="rId5">
            <a:alphaModFix/>
          </a:blip>
          <a:srcRect b="0" l="0" r="0" t="0"/>
          <a:stretch/>
        </p:blipFill>
        <p:spPr>
          <a:xfrm rot="742200">
            <a:off x="6848640" y="909360"/>
            <a:ext cx="1159920" cy="579960"/>
          </a:xfrm>
          <a:prstGeom prst="rect">
            <a:avLst/>
          </a:prstGeom>
          <a:noFill/>
          <a:ln>
            <a:noFill/>
          </a:ln>
        </p:spPr>
      </p:pic>
      <p:grpSp>
        <p:nvGrpSpPr>
          <p:cNvPr id="401" name="Google Shape;401;p43"/>
          <p:cNvGrpSpPr/>
          <p:nvPr/>
        </p:nvGrpSpPr>
        <p:grpSpPr>
          <a:xfrm>
            <a:off x="3014280" y="1813320"/>
            <a:ext cx="3051000" cy="536400"/>
            <a:chOff x="3014280" y="1813320"/>
            <a:chExt cx="3051000" cy="536400"/>
          </a:xfrm>
        </p:grpSpPr>
        <p:cxnSp>
          <p:nvCxnSpPr>
            <p:cNvPr id="402" name="Google Shape;402;p43"/>
            <p:cNvCxnSpPr/>
            <p:nvPr/>
          </p:nvCxnSpPr>
          <p:spPr>
            <a:xfrm flipH="1" rot="10800000">
              <a:off x="3050280" y="1813320"/>
              <a:ext cx="3015000" cy="3600"/>
            </a:xfrm>
            <a:prstGeom prst="straightConnector1">
              <a:avLst/>
            </a:prstGeom>
            <a:noFill/>
            <a:ln cap="flat" cmpd="sng" w="29150">
              <a:solidFill>
                <a:srgbClr val="800080"/>
              </a:solidFill>
              <a:prstDash val="dashDot"/>
              <a:round/>
              <a:headEnd len="sm" w="sm" type="none"/>
              <a:tailEnd len="med" w="med" type="triangle"/>
            </a:ln>
          </p:spPr>
        </p:cxnSp>
        <p:cxnSp>
          <p:nvCxnSpPr>
            <p:cNvPr id="403" name="Google Shape;403;p43"/>
            <p:cNvCxnSpPr/>
            <p:nvPr/>
          </p:nvCxnSpPr>
          <p:spPr>
            <a:xfrm flipH="1" rot="10800000">
              <a:off x="3043080" y="1919880"/>
              <a:ext cx="3015000" cy="3600"/>
            </a:xfrm>
            <a:prstGeom prst="straightConnector1">
              <a:avLst/>
            </a:prstGeom>
            <a:noFill/>
            <a:ln cap="flat" cmpd="sng" w="29150">
              <a:solidFill>
                <a:srgbClr val="800080"/>
              </a:solidFill>
              <a:prstDash val="dashDot"/>
              <a:round/>
              <a:headEnd len="sm" w="sm" type="none"/>
              <a:tailEnd len="med" w="med" type="triangle"/>
            </a:ln>
          </p:spPr>
        </p:cxnSp>
        <p:cxnSp>
          <p:nvCxnSpPr>
            <p:cNvPr id="404" name="Google Shape;404;p43"/>
            <p:cNvCxnSpPr/>
            <p:nvPr/>
          </p:nvCxnSpPr>
          <p:spPr>
            <a:xfrm flipH="1" rot="10800000">
              <a:off x="3035880" y="2026440"/>
              <a:ext cx="3015000" cy="3600"/>
            </a:xfrm>
            <a:prstGeom prst="straightConnector1">
              <a:avLst/>
            </a:prstGeom>
            <a:noFill/>
            <a:ln cap="flat" cmpd="sng" w="29150">
              <a:solidFill>
                <a:srgbClr val="800080"/>
              </a:solidFill>
              <a:prstDash val="dashDot"/>
              <a:round/>
              <a:headEnd len="sm" w="sm" type="none"/>
              <a:tailEnd len="med" w="med" type="triangle"/>
            </a:ln>
          </p:spPr>
        </p:cxnSp>
        <p:cxnSp>
          <p:nvCxnSpPr>
            <p:cNvPr id="405" name="Google Shape;405;p43"/>
            <p:cNvCxnSpPr/>
            <p:nvPr/>
          </p:nvCxnSpPr>
          <p:spPr>
            <a:xfrm flipH="1" rot="10800000">
              <a:off x="3028680" y="2133000"/>
              <a:ext cx="3015000" cy="3600"/>
            </a:xfrm>
            <a:prstGeom prst="straightConnector1">
              <a:avLst/>
            </a:prstGeom>
            <a:noFill/>
            <a:ln cap="flat" cmpd="sng" w="29150">
              <a:solidFill>
                <a:srgbClr val="800080"/>
              </a:solidFill>
              <a:prstDash val="dashDot"/>
              <a:round/>
              <a:headEnd len="sm" w="sm" type="none"/>
              <a:tailEnd len="med" w="med" type="triangle"/>
            </a:ln>
          </p:spPr>
        </p:cxnSp>
        <p:cxnSp>
          <p:nvCxnSpPr>
            <p:cNvPr id="406" name="Google Shape;406;p43"/>
            <p:cNvCxnSpPr/>
            <p:nvPr/>
          </p:nvCxnSpPr>
          <p:spPr>
            <a:xfrm flipH="1" rot="10800000">
              <a:off x="3021480" y="2239560"/>
              <a:ext cx="3015000" cy="3600"/>
            </a:xfrm>
            <a:prstGeom prst="straightConnector1">
              <a:avLst/>
            </a:prstGeom>
            <a:noFill/>
            <a:ln cap="flat" cmpd="sng" w="29150">
              <a:solidFill>
                <a:srgbClr val="800080"/>
              </a:solidFill>
              <a:prstDash val="dashDot"/>
              <a:round/>
              <a:headEnd len="sm" w="sm" type="none"/>
              <a:tailEnd len="med" w="med" type="triangle"/>
            </a:ln>
          </p:spPr>
        </p:cxnSp>
        <p:cxnSp>
          <p:nvCxnSpPr>
            <p:cNvPr id="407" name="Google Shape;407;p43"/>
            <p:cNvCxnSpPr/>
            <p:nvPr/>
          </p:nvCxnSpPr>
          <p:spPr>
            <a:xfrm flipH="1" rot="10800000">
              <a:off x="3014280" y="2346120"/>
              <a:ext cx="3015000" cy="3600"/>
            </a:xfrm>
            <a:prstGeom prst="straightConnector1">
              <a:avLst/>
            </a:prstGeom>
            <a:noFill/>
            <a:ln cap="flat" cmpd="sng" w="29150">
              <a:solidFill>
                <a:srgbClr val="800080"/>
              </a:solidFill>
              <a:prstDash val="dashDot"/>
              <a:round/>
              <a:headEnd len="sm" w="sm" type="none"/>
              <a:tailEnd len="med" w="med" type="triangle"/>
            </a:ln>
          </p:spPr>
        </p:cxnSp>
        <p:sp>
          <p:nvSpPr>
            <p:cNvPr id="408" name="Google Shape;408;p43"/>
            <p:cNvSpPr txBox="1"/>
            <p:nvPr/>
          </p:nvSpPr>
          <p:spPr>
            <a:xfrm>
              <a:off x="4256640" y="1923480"/>
              <a:ext cx="889200" cy="34632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0" i="1" lang="en-GB" sz="1800" strike="noStrike">
                  <a:latin typeface="Arial"/>
                  <a:ea typeface="Arial"/>
                  <a:cs typeface="Arial"/>
                  <a:sym typeface="Arial"/>
                </a:rPr>
                <a:t>RDMA</a:t>
              </a:r>
              <a:endParaRPr b="0" sz="1800" strike="noStrike">
                <a:latin typeface="Arial"/>
                <a:ea typeface="Arial"/>
                <a:cs typeface="Arial"/>
                <a:sym typeface="Arial"/>
              </a:endParaRPr>
            </a:p>
          </p:txBody>
        </p:sp>
      </p:grpSp>
      <p:grpSp>
        <p:nvGrpSpPr>
          <p:cNvPr id="409" name="Google Shape;409;p43"/>
          <p:cNvGrpSpPr/>
          <p:nvPr/>
        </p:nvGrpSpPr>
        <p:grpSpPr>
          <a:xfrm>
            <a:off x="6777445" y="1240200"/>
            <a:ext cx="786875" cy="580334"/>
            <a:chOff x="6777445" y="1240200"/>
            <a:chExt cx="786875" cy="580334"/>
          </a:xfrm>
        </p:grpSpPr>
        <p:cxnSp>
          <p:nvCxnSpPr>
            <p:cNvPr id="410" name="Google Shape;410;p43"/>
            <p:cNvCxnSpPr/>
            <p:nvPr/>
          </p:nvCxnSpPr>
          <p:spPr>
            <a:xfrm flipH="1" rot="10800000">
              <a:off x="6948720" y="1271160"/>
              <a:ext cx="444960" cy="429480"/>
            </a:xfrm>
            <a:prstGeom prst="straightConnector1">
              <a:avLst/>
            </a:prstGeom>
            <a:noFill/>
            <a:ln cap="flat" cmpd="sng" w="19075">
              <a:solidFill>
                <a:srgbClr val="3465A4"/>
              </a:solidFill>
              <a:prstDash val="dashDot"/>
              <a:round/>
              <a:headEnd len="sm" w="sm" type="none"/>
              <a:tailEnd len="med" w="med" type="triangle"/>
            </a:ln>
          </p:spPr>
        </p:cxnSp>
        <p:cxnSp>
          <p:nvCxnSpPr>
            <p:cNvPr id="411" name="Google Shape;411;p43"/>
            <p:cNvCxnSpPr/>
            <p:nvPr/>
          </p:nvCxnSpPr>
          <p:spPr>
            <a:xfrm flipH="1" rot="10800000">
              <a:off x="6800040" y="1240200"/>
              <a:ext cx="444960" cy="429480"/>
            </a:xfrm>
            <a:prstGeom prst="straightConnector1">
              <a:avLst/>
            </a:prstGeom>
            <a:noFill/>
            <a:ln cap="flat" cmpd="sng" w="19075">
              <a:solidFill>
                <a:srgbClr val="3465A4"/>
              </a:solidFill>
              <a:prstDash val="dashDot"/>
              <a:round/>
              <a:headEnd len="sm" w="sm" type="none"/>
              <a:tailEnd len="med" w="med" type="triangle"/>
            </a:ln>
          </p:spPr>
        </p:cxnSp>
        <p:cxnSp>
          <p:nvCxnSpPr>
            <p:cNvPr id="412" name="Google Shape;412;p43"/>
            <p:cNvCxnSpPr/>
            <p:nvPr/>
          </p:nvCxnSpPr>
          <p:spPr>
            <a:xfrm flipH="1" rot="10800000">
              <a:off x="7119360" y="1281240"/>
              <a:ext cx="444960" cy="429480"/>
            </a:xfrm>
            <a:prstGeom prst="straightConnector1">
              <a:avLst/>
            </a:prstGeom>
            <a:noFill/>
            <a:ln cap="flat" cmpd="sng" w="19075">
              <a:solidFill>
                <a:srgbClr val="3465A4"/>
              </a:solidFill>
              <a:prstDash val="dashDot"/>
              <a:round/>
              <a:headEnd len="sm" w="sm" type="none"/>
              <a:tailEnd len="med" w="med" type="triangle"/>
            </a:ln>
          </p:spPr>
        </p:cxnSp>
        <p:sp>
          <p:nvSpPr>
            <p:cNvPr id="413" name="Google Shape;413;p43"/>
            <p:cNvSpPr txBox="1"/>
            <p:nvPr/>
          </p:nvSpPr>
          <p:spPr>
            <a:xfrm rot="1398600">
              <a:off x="6809760" y="1420560"/>
              <a:ext cx="614880" cy="290160"/>
            </a:xfrm>
            <a:prstGeom prst="rect">
              <a:avLst/>
            </a:prstGeom>
            <a:solidFill>
              <a:srgbClr val="FFFFFF"/>
            </a:solidFill>
            <a:ln>
              <a:noFill/>
            </a:ln>
          </p:spPr>
          <p:txBody>
            <a:bodyPr anchorCtr="0" anchor="t" bIns="45000" lIns="90000" spcFirstLastPara="1" rIns="90000" wrap="square" tIns="45000">
              <a:noAutofit/>
            </a:bodyPr>
            <a:lstStyle/>
            <a:p>
              <a:pPr indent="0" lvl="0" marL="0" marR="0" rtl="0" algn="ctr">
                <a:spcBef>
                  <a:spcPts val="0"/>
                </a:spcBef>
                <a:spcAft>
                  <a:spcPts val="0"/>
                </a:spcAft>
                <a:buSzPts val="1400"/>
                <a:buFont typeface="Arial"/>
                <a:buNone/>
              </a:pPr>
              <a:r>
                <a:rPr b="0" i="1" lang="en-GB" sz="1400" strike="noStrike">
                  <a:latin typeface="Arial"/>
                  <a:ea typeface="Arial"/>
                  <a:cs typeface="Arial"/>
                  <a:sym typeface="Arial"/>
                </a:rPr>
                <a:t>DMA</a:t>
              </a:r>
              <a:endParaRPr b="0" sz="1400" strike="noStrike">
                <a:latin typeface="Arial"/>
                <a:ea typeface="Arial"/>
                <a:cs typeface="Arial"/>
                <a:sym typeface="Arial"/>
              </a:endParaRPr>
            </a:p>
          </p:txBody>
        </p:sp>
      </p:grpSp>
      <p:pic>
        <p:nvPicPr>
          <p:cNvPr id="414" name="Google Shape;414;p43"/>
          <p:cNvPicPr preferRelativeResize="0"/>
          <p:nvPr/>
        </p:nvPicPr>
        <p:blipFill rotWithShape="1">
          <a:blip r:embed="rId6">
            <a:alphaModFix/>
          </a:blip>
          <a:srcRect b="0" l="0" r="0" t="0"/>
          <a:stretch/>
        </p:blipFill>
        <p:spPr>
          <a:xfrm>
            <a:off x="7281000" y="1643760"/>
            <a:ext cx="783000" cy="783000"/>
          </a:xfrm>
          <a:prstGeom prst="rect">
            <a:avLst/>
          </a:prstGeom>
          <a:noFill/>
          <a:ln>
            <a:noFill/>
          </a:ln>
        </p:spPr>
      </p:pic>
      <p:sp>
        <p:nvSpPr>
          <p:cNvPr id="415" name="Google Shape;415;p43"/>
          <p:cNvSpPr txBox="1"/>
          <p:nvPr/>
        </p:nvSpPr>
        <p:spPr>
          <a:xfrm>
            <a:off x="2915280" y="1330560"/>
            <a:ext cx="3396240" cy="3463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SzPts val="1800"/>
              <a:buFont typeface="Arial"/>
              <a:buNone/>
            </a:pPr>
            <a:r>
              <a:rPr b="1" lang="en-GB" sz="1800" strike="noStrike">
                <a:latin typeface="Arial"/>
                <a:ea typeface="Arial"/>
                <a:cs typeface="Arial"/>
                <a:sym typeface="Arial"/>
              </a:rPr>
              <a:t>O(100Mops)</a:t>
            </a:r>
            <a:endParaRPr b="0" sz="1800" strike="noStrike">
              <a:latin typeface="Arial"/>
              <a:ea typeface="Arial"/>
              <a:cs typeface="Arial"/>
              <a:sym typeface="Arial"/>
            </a:endParaRPr>
          </a:p>
        </p:txBody>
      </p:sp>
      <p:pic>
        <p:nvPicPr>
          <p:cNvPr id="416" name="Google Shape;416;p43"/>
          <p:cNvPicPr preferRelativeResize="0"/>
          <p:nvPr/>
        </p:nvPicPr>
        <p:blipFill rotWithShape="1">
          <a:blip r:embed="rId4">
            <a:alphaModFix/>
          </a:blip>
          <a:srcRect b="15183" l="21617" r="21838" t="32303"/>
          <a:stretch/>
        </p:blipFill>
        <p:spPr>
          <a:xfrm flipH="1">
            <a:off x="1882800" y="1713240"/>
            <a:ext cx="1147320" cy="1065600"/>
          </a:xfrm>
          <a:prstGeom prst="rect">
            <a:avLst/>
          </a:prstGeom>
          <a:noFill/>
          <a:ln>
            <a:noFill/>
          </a:ln>
        </p:spPr>
      </p:pic>
      <p:sp>
        <p:nvSpPr>
          <p:cNvPr id="417" name="Google Shape;417;p43"/>
          <p:cNvSpPr txBox="1"/>
          <p:nvPr/>
        </p:nvSpPr>
        <p:spPr>
          <a:xfrm>
            <a:off x="900000" y="7672320"/>
            <a:ext cx="5940000" cy="607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But new usecase: telemetry. Issue..e.</a:t>
            </a:r>
            <a:endParaRPr b="0" sz="1800" strike="noStrike">
              <a:latin typeface="Arial"/>
              <a:ea typeface="Arial"/>
              <a:cs typeface="Arial"/>
              <a:sym typeface="Arial"/>
            </a:endParaRPr>
          </a:p>
        </p:txBody>
      </p:sp>
      <p:sp>
        <p:nvSpPr>
          <p:cNvPr id="418" name="Google Shape;418;p43"/>
          <p:cNvSpPr/>
          <p:nvPr/>
        </p:nvSpPr>
        <p:spPr>
          <a:xfrm>
            <a:off x="1800000" y="5760000"/>
            <a:ext cx="6660000" cy="57924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strike="noStrike">
                <a:solidFill>
                  <a:srgbClr val="000000"/>
                </a:solidFill>
                <a:latin typeface="Arial"/>
                <a:ea typeface="Arial"/>
                <a:cs typeface="Arial"/>
                <a:sym typeface="Arial"/>
              </a:rPr>
              <a:t>But RDMA requires explicit addressing!</a:t>
            </a:r>
            <a:endParaRPr b="1" sz="2600" strike="noStrike">
              <a:latin typeface="Arial"/>
              <a:ea typeface="Arial"/>
              <a:cs typeface="Arial"/>
              <a:sym typeface="Arial"/>
            </a:endParaRPr>
          </a:p>
        </p:txBody>
      </p:sp>
      <p:sp>
        <p:nvSpPr>
          <p:cNvPr id="419" name="Google Shape;419;p43"/>
          <p:cNvSpPr txBox="1"/>
          <p:nvPr/>
        </p:nvSpPr>
        <p:spPr>
          <a:xfrm>
            <a:off x="720000" y="-540000"/>
            <a:ext cx="3240000" cy="346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But if we want to save CPU...</a:t>
            </a:r>
            <a:endParaRPr b="0" sz="1800" strike="noStrike">
              <a:latin typeface="Arial"/>
              <a:ea typeface="Arial"/>
              <a:cs typeface="Arial"/>
              <a:sym typeface="Arial"/>
            </a:endParaRPr>
          </a:p>
        </p:txBody>
      </p:sp>
      <p:sp>
        <p:nvSpPr>
          <p:cNvPr id="420" name="Google Shape;420;p43"/>
          <p:cNvSpPr txBox="1"/>
          <p:nvPr/>
        </p:nvSpPr>
        <p:spPr>
          <a:xfrm>
            <a:off x="180000" y="3060000"/>
            <a:ext cx="180000" cy="427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3"/>
          <p:cNvSpPr/>
          <p:nvPr/>
        </p:nvSpPr>
        <p:spPr>
          <a:xfrm>
            <a:off x="3780000" y="2700000"/>
            <a:ext cx="1800000" cy="1080000"/>
          </a:xfrm>
          <a:custGeom>
            <a:rect b="b" l="l" r="r" t="t"/>
            <a:pathLst>
              <a:path extrusionOk="0" h="21600" w="21600">
                <a:moveTo>
                  <a:pt x="4596" y="0"/>
                </a:moveTo>
                <a:lnTo>
                  <a:pt x="4596" y="10904"/>
                </a:lnTo>
                <a:lnTo>
                  <a:pt x="0" y="10904"/>
                </a:lnTo>
                <a:lnTo>
                  <a:pt x="10800" y="21600"/>
                </a:lnTo>
                <a:lnTo>
                  <a:pt x="21600" y="10904"/>
                </a:lnTo>
                <a:lnTo>
                  <a:pt x="17004" y="10904"/>
                </a:lnTo>
                <a:lnTo>
                  <a:pt x="17004" y="0"/>
                </a:lnTo>
                <a:close/>
              </a:path>
            </a:pathLst>
          </a:custGeom>
          <a:solidFill>
            <a:srgbClr val="729FCF"/>
          </a:solidFill>
          <a:ln cap="flat" cmpd="sng" w="9525">
            <a:solidFill>
              <a:srgbClr val="3465A4"/>
            </a:solidFill>
            <a:prstDash val="solid"/>
            <a:round/>
            <a:headEnd len="sm" w="sm" type="none"/>
            <a:tailEnd len="sm" w="sm" type="none"/>
          </a:ln>
        </p:spPr>
      </p:sp>
      <p:pic>
        <p:nvPicPr>
          <p:cNvPr id="422" name="Google Shape;422;p43"/>
          <p:cNvPicPr preferRelativeResize="0"/>
          <p:nvPr/>
        </p:nvPicPr>
        <p:blipFill rotWithShape="1">
          <a:blip r:embed="rId7">
            <a:alphaModFix/>
          </a:blip>
          <a:srcRect b="0" l="0" r="0" t="0"/>
          <a:stretch/>
        </p:blipFill>
        <p:spPr>
          <a:xfrm rot="726000">
            <a:off x="5759640" y="2941200"/>
            <a:ext cx="1018800" cy="1018800"/>
          </a:xfrm>
          <a:prstGeom prst="rect">
            <a:avLst/>
          </a:prstGeom>
          <a:noFill/>
          <a:ln>
            <a:noFill/>
          </a:ln>
        </p:spPr>
      </p:pic>
      <p:pic>
        <p:nvPicPr>
          <p:cNvPr id="423" name="Google Shape;423;p43"/>
          <p:cNvPicPr preferRelativeResize="0"/>
          <p:nvPr/>
        </p:nvPicPr>
        <p:blipFill rotWithShape="1">
          <a:blip r:embed="rId7">
            <a:alphaModFix/>
          </a:blip>
          <a:srcRect b="0" l="0" r="0" t="0"/>
          <a:stretch/>
        </p:blipFill>
        <p:spPr>
          <a:xfrm rot="-636000">
            <a:off x="2975400" y="2795400"/>
            <a:ext cx="1018800" cy="1018800"/>
          </a:xfrm>
          <a:prstGeom prst="rect">
            <a:avLst/>
          </a:prstGeom>
          <a:noFill/>
          <a:ln>
            <a:noFill/>
          </a:ln>
        </p:spPr>
      </p:pic>
      <p:grpSp>
        <p:nvGrpSpPr>
          <p:cNvPr id="424" name="Google Shape;424;p43"/>
          <p:cNvGrpSpPr/>
          <p:nvPr/>
        </p:nvGrpSpPr>
        <p:grpSpPr>
          <a:xfrm>
            <a:off x="1368000" y="2339664"/>
            <a:ext cx="8249893" cy="3294336"/>
            <a:chOff x="1368000" y="2339664"/>
            <a:chExt cx="8249893" cy="3294336"/>
          </a:xfrm>
        </p:grpSpPr>
        <p:sp>
          <p:nvSpPr>
            <p:cNvPr id="425" name="Google Shape;425;p43"/>
            <p:cNvSpPr/>
            <p:nvPr/>
          </p:nvSpPr>
          <p:spPr>
            <a:xfrm>
              <a:off x="1368000" y="3204000"/>
              <a:ext cx="6840000" cy="2430000"/>
            </a:xfrm>
            <a:prstGeom prst="ellipse">
              <a:avLst/>
            </a:prstGeom>
            <a:noFill/>
            <a:ln cap="flat" cmpd="sng" w="38150">
              <a:solidFill>
                <a:srgbClr val="3465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3"/>
            <p:cNvSpPr txBox="1"/>
            <p:nvPr/>
          </p:nvSpPr>
          <p:spPr>
            <a:xfrm rot="1980000">
              <a:off x="7904520" y="2773080"/>
              <a:ext cx="1727640" cy="45936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Clr>
                  <a:srgbClr val="2A6099"/>
                </a:buClr>
                <a:buSzPts val="2600"/>
                <a:buFont typeface="Arial"/>
                <a:buNone/>
              </a:pPr>
              <a:r>
                <a:rPr b="1" lang="en-GB" sz="2600" strike="noStrike">
                  <a:solidFill>
                    <a:srgbClr val="2A6099"/>
                  </a:solidFill>
                  <a:latin typeface="Arial"/>
                  <a:ea typeface="Arial"/>
                  <a:cs typeface="Arial"/>
                  <a:sym typeface="Arial"/>
                </a:rPr>
                <a:t>This work</a:t>
              </a:r>
              <a:endParaRPr b="0" sz="2600" strike="noStrike">
                <a:latin typeface="Arial"/>
                <a:ea typeface="Arial"/>
                <a:cs typeface="Arial"/>
                <a:sym typeface="Arial"/>
              </a:endParaRPr>
            </a:p>
          </p:txBody>
        </p:sp>
        <p:cxnSp>
          <p:nvCxnSpPr>
            <p:cNvPr id="427" name="Google Shape;427;p43"/>
            <p:cNvCxnSpPr/>
            <p:nvPr/>
          </p:nvCxnSpPr>
          <p:spPr>
            <a:xfrm flipH="1">
              <a:off x="7920000" y="3175200"/>
              <a:ext cx="628560" cy="604800"/>
            </a:xfrm>
            <a:prstGeom prst="straightConnector1">
              <a:avLst/>
            </a:prstGeom>
            <a:noFill/>
            <a:ln cap="flat" cmpd="sng" w="57225">
              <a:solidFill>
                <a:srgbClr val="3465A4"/>
              </a:solidFill>
              <a:prstDash val="solid"/>
              <a:round/>
              <a:headEnd len="sm" w="sm" type="none"/>
              <a:tailEnd len="med" w="med" type="triangle"/>
            </a:ln>
          </p:spPr>
        </p:cxnSp>
      </p:grpSp>
      <p:sp>
        <p:nvSpPr>
          <p:cNvPr id="428" name="Google Shape;428;p4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4"/>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None/>
            </a:pPr>
            <a:r>
              <a:t/>
            </a:r>
            <a:endParaRPr b="1" sz="4000" strike="noStrike">
              <a:latin typeface="Arial"/>
              <a:ea typeface="Arial"/>
              <a:cs typeface="Arial"/>
              <a:sym typeface="Arial"/>
            </a:endParaRPr>
          </a:p>
        </p:txBody>
      </p:sp>
      <p:sp>
        <p:nvSpPr>
          <p:cNvPr id="434" name="Google Shape;434;p44"/>
          <p:cNvSpPr txBox="1"/>
          <p:nvPr>
            <p:ph idx="1" type="subTitle"/>
          </p:nvPr>
        </p:nvSpPr>
        <p:spPr>
          <a:xfrm>
            <a:off x="180000" y="1326240"/>
            <a:ext cx="9720000" cy="32882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SzPts val="4400"/>
              <a:buFont typeface="Arial"/>
              <a:buNone/>
            </a:pPr>
            <a:r>
              <a:rPr b="0" i="0" lang="en-GB" sz="4400" u="none" cap="none" strike="noStrike">
                <a:latin typeface="Arial"/>
                <a:ea typeface="Arial"/>
                <a:cs typeface="Arial"/>
                <a:sym typeface="Arial"/>
              </a:rPr>
              <a:t>RDMA requires explicit addressing!</a:t>
            </a:r>
            <a:endParaRPr b="0" i="0" sz="4400" u="none" cap="none" strike="noStrike">
              <a:latin typeface="Arial"/>
              <a:ea typeface="Arial"/>
              <a:cs typeface="Arial"/>
              <a:sym typeface="Arial"/>
            </a:endParaRPr>
          </a:p>
        </p:txBody>
      </p:sp>
      <p:pic>
        <p:nvPicPr>
          <p:cNvPr id="435" name="Google Shape;435;p44"/>
          <p:cNvPicPr preferRelativeResize="0"/>
          <p:nvPr/>
        </p:nvPicPr>
        <p:blipFill rotWithShape="1">
          <a:blip r:embed="rId3">
            <a:alphaModFix/>
          </a:blip>
          <a:srcRect b="0" l="0" r="0" t="0"/>
          <a:stretch/>
        </p:blipFill>
        <p:spPr>
          <a:xfrm rot="507600">
            <a:off x="6768000" y="1259640"/>
            <a:ext cx="1590480" cy="1590480"/>
          </a:xfrm>
          <a:prstGeom prst="rect">
            <a:avLst/>
          </a:prstGeom>
          <a:noFill/>
          <a:ln>
            <a:noFill/>
          </a:ln>
        </p:spPr>
      </p:pic>
      <p:pic>
        <p:nvPicPr>
          <p:cNvPr id="436" name="Google Shape;436;p44"/>
          <p:cNvPicPr preferRelativeResize="0"/>
          <p:nvPr/>
        </p:nvPicPr>
        <p:blipFill rotWithShape="1">
          <a:blip r:embed="rId3">
            <a:alphaModFix/>
          </a:blip>
          <a:srcRect b="0" l="0" r="0" t="0"/>
          <a:stretch/>
        </p:blipFill>
        <p:spPr>
          <a:xfrm rot="-802200">
            <a:off x="1486800" y="1062360"/>
            <a:ext cx="1590480" cy="1590480"/>
          </a:xfrm>
          <a:prstGeom prst="rect">
            <a:avLst/>
          </a:prstGeom>
          <a:noFill/>
          <a:ln>
            <a:noFill/>
          </a:ln>
        </p:spPr>
      </p:pic>
      <p:sp>
        <p:nvSpPr>
          <p:cNvPr id="437" name="Google Shape;437;p4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pSp>
        <p:nvGrpSpPr>
          <p:cNvPr id="442" name="Google Shape;442;p45"/>
          <p:cNvGrpSpPr/>
          <p:nvPr/>
        </p:nvGrpSpPr>
        <p:grpSpPr>
          <a:xfrm>
            <a:off x="1013040" y="1681200"/>
            <a:ext cx="1147680" cy="883800"/>
            <a:chOff x="1013040" y="1681200"/>
            <a:chExt cx="1147680" cy="883800"/>
          </a:xfrm>
        </p:grpSpPr>
        <p:sp>
          <p:nvSpPr>
            <p:cNvPr id="443" name="Google Shape;443;p45"/>
            <p:cNvSpPr/>
            <p:nvPr/>
          </p:nvSpPr>
          <p:spPr>
            <a:xfrm>
              <a:off x="1576440" y="2167200"/>
              <a:ext cx="584280" cy="37512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4" name="Google Shape;444;p45"/>
            <p:cNvGrpSpPr/>
            <p:nvPr/>
          </p:nvGrpSpPr>
          <p:grpSpPr>
            <a:xfrm>
              <a:off x="1013040" y="1681200"/>
              <a:ext cx="1071360" cy="883800"/>
              <a:chOff x="1013040" y="1681200"/>
              <a:chExt cx="1071360" cy="883800"/>
            </a:xfrm>
          </p:grpSpPr>
          <p:sp>
            <p:nvSpPr>
              <p:cNvPr id="445" name="Google Shape;445;p45"/>
              <p:cNvSpPr/>
              <p:nvPr/>
            </p:nvSpPr>
            <p:spPr>
              <a:xfrm>
                <a:off x="1013040" y="1990440"/>
                <a:ext cx="535680" cy="57456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446" name="Google Shape;446;p45"/>
              <p:cNvSpPr/>
              <p:nvPr/>
            </p:nvSpPr>
            <p:spPr>
              <a:xfrm>
                <a:off x="1548720" y="1990440"/>
                <a:ext cx="534960" cy="57456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447" name="Google Shape;447;p45"/>
              <p:cNvSpPr/>
              <p:nvPr/>
            </p:nvSpPr>
            <p:spPr>
              <a:xfrm>
                <a:off x="1013040" y="1681200"/>
                <a:ext cx="1071360" cy="61812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448" name="Google Shape;448;p45"/>
              <p:cNvSpPr/>
              <p:nvPr/>
            </p:nvSpPr>
            <p:spPr>
              <a:xfrm>
                <a:off x="1013040" y="168120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449" name="Google Shape;449;p45"/>
              <p:cNvSpPr/>
              <p:nvPr/>
            </p:nvSpPr>
            <p:spPr>
              <a:xfrm>
                <a:off x="1165680" y="196848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450" name="Google Shape;450;p45"/>
              <p:cNvSpPr/>
              <p:nvPr/>
            </p:nvSpPr>
            <p:spPr>
              <a:xfrm>
                <a:off x="1434240" y="199044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451" name="Google Shape;451;p45"/>
              <p:cNvSpPr/>
              <p:nvPr/>
            </p:nvSpPr>
            <p:spPr>
              <a:xfrm>
                <a:off x="1396080" y="183600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452" name="Google Shape;452;p45"/>
              <p:cNvSpPr/>
              <p:nvPr/>
            </p:nvSpPr>
            <p:spPr>
              <a:xfrm>
                <a:off x="1663920" y="185760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453" name="Google Shape;453;p45"/>
          <p:cNvGrpSpPr/>
          <p:nvPr/>
        </p:nvGrpSpPr>
        <p:grpSpPr>
          <a:xfrm>
            <a:off x="1013040" y="2994840"/>
            <a:ext cx="1147680" cy="883800"/>
            <a:chOff x="1013040" y="2994840"/>
            <a:chExt cx="1147680" cy="883800"/>
          </a:xfrm>
        </p:grpSpPr>
        <p:sp>
          <p:nvSpPr>
            <p:cNvPr id="454" name="Google Shape;454;p45"/>
            <p:cNvSpPr/>
            <p:nvPr/>
          </p:nvSpPr>
          <p:spPr>
            <a:xfrm>
              <a:off x="1576440" y="3480840"/>
              <a:ext cx="584280" cy="37548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45"/>
            <p:cNvGrpSpPr/>
            <p:nvPr/>
          </p:nvGrpSpPr>
          <p:grpSpPr>
            <a:xfrm>
              <a:off x="1013040" y="2994840"/>
              <a:ext cx="1071360" cy="883800"/>
              <a:chOff x="1013040" y="2994840"/>
              <a:chExt cx="1071360" cy="883800"/>
            </a:xfrm>
          </p:grpSpPr>
          <p:sp>
            <p:nvSpPr>
              <p:cNvPr id="456" name="Google Shape;456;p45"/>
              <p:cNvSpPr/>
              <p:nvPr/>
            </p:nvSpPr>
            <p:spPr>
              <a:xfrm>
                <a:off x="1013040" y="3304440"/>
                <a:ext cx="535680" cy="57420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457" name="Google Shape;457;p45"/>
              <p:cNvSpPr/>
              <p:nvPr/>
            </p:nvSpPr>
            <p:spPr>
              <a:xfrm>
                <a:off x="1548720" y="3304440"/>
                <a:ext cx="534960" cy="57420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458" name="Google Shape;458;p45"/>
              <p:cNvSpPr/>
              <p:nvPr/>
            </p:nvSpPr>
            <p:spPr>
              <a:xfrm>
                <a:off x="1013040" y="2994840"/>
                <a:ext cx="1071360" cy="61848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459" name="Google Shape;459;p45"/>
              <p:cNvSpPr/>
              <p:nvPr/>
            </p:nvSpPr>
            <p:spPr>
              <a:xfrm>
                <a:off x="1013040" y="299484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460" name="Google Shape;460;p45"/>
              <p:cNvSpPr/>
              <p:nvPr/>
            </p:nvSpPr>
            <p:spPr>
              <a:xfrm>
                <a:off x="1165680" y="328212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461" name="Google Shape;461;p45"/>
              <p:cNvSpPr/>
              <p:nvPr/>
            </p:nvSpPr>
            <p:spPr>
              <a:xfrm>
                <a:off x="1434240" y="330444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462" name="Google Shape;462;p45"/>
              <p:cNvSpPr/>
              <p:nvPr/>
            </p:nvSpPr>
            <p:spPr>
              <a:xfrm>
                <a:off x="1396080" y="314964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463" name="Google Shape;463;p45"/>
              <p:cNvSpPr/>
              <p:nvPr/>
            </p:nvSpPr>
            <p:spPr>
              <a:xfrm>
                <a:off x="1663920" y="3171600"/>
                <a:ext cx="267120" cy="15408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464" name="Google Shape;464;p45"/>
          <p:cNvGrpSpPr/>
          <p:nvPr/>
        </p:nvGrpSpPr>
        <p:grpSpPr>
          <a:xfrm>
            <a:off x="1013040" y="4309200"/>
            <a:ext cx="1147680" cy="883800"/>
            <a:chOff x="1013040" y="4309200"/>
            <a:chExt cx="1147680" cy="883800"/>
          </a:xfrm>
        </p:grpSpPr>
        <p:sp>
          <p:nvSpPr>
            <p:cNvPr id="465" name="Google Shape;465;p45"/>
            <p:cNvSpPr/>
            <p:nvPr/>
          </p:nvSpPr>
          <p:spPr>
            <a:xfrm>
              <a:off x="1576440" y="4795200"/>
              <a:ext cx="584280" cy="37548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6" name="Google Shape;466;p45"/>
            <p:cNvGrpSpPr/>
            <p:nvPr/>
          </p:nvGrpSpPr>
          <p:grpSpPr>
            <a:xfrm>
              <a:off x="1013040" y="4309200"/>
              <a:ext cx="1071360" cy="883800"/>
              <a:chOff x="1013040" y="4309200"/>
              <a:chExt cx="1071360" cy="883800"/>
            </a:xfrm>
          </p:grpSpPr>
          <p:sp>
            <p:nvSpPr>
              <p:cNvPr id="467" name="Google Shape;467;p45"/>
              <p:cNvSpPr/>
              <p:nvPr/>
            </p:nvSpPr>
            <p:spPr>
              <a:xfrm>
                <a:off x="1013040" y="4618800"/>
                <a:ext cx="535680" cy="57420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468" name="Google Shape;468;p45"/>
              <p:cNvSpPr/>
              <p:nvPr/>
            </p:nvSpPr>
            <p:spPr>
              <a:xfrm>
                <a:off x="1548720" y="4618800"/>
                <a:ext cx="534960" cy="57420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469" name="Google Shape;469;p45"/>
              <p:cNvSpPr/>
              <p:nvPr/>
            </p:nvSpPr>
            <p:spPr>
              <a:xfrm>
                <a:off x="1013040" y="4309200"/>
                <a:ext cx="1071360" cy="61812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470" name="Google Shape;470;p45"/>
              <p:cNvSpPr/>
              <p:nvPr/>
            </p:nvSpPr>
            <p:spPr>
              <a:xfrm>
                <a:off x="1013040" y="430920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471" name="Google Shape;471;p45"/>
              <p:cNvSpPr/>
              <p:nvPr/>
            </p:nvSpPr>
            <p:spPr>
              <a:xfrm>
                <a:off x="1165680" y="459648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472" name="Google Shape;472;p45"/>
              <p:cNvSpPr/>
              <p:nvPr/>
            </p:nvSpPr>
            <p:spPr>
              <a:xfrm>
                <a:off x="1434240" y="461880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473" name="Google Shape;473;p45"/>
              <p:cNvSpPr/>
              <p:nvPr/>
            </p:nvSpPr>
            <p:spPr>
              <a:xfrm>
                <a:off x="1396080" y="446400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474" name="Google Shape;474;p45"/>
              <p:cNvSpPr/>
              <p:nvPr/>
            </p:nvSpPr>
            <p:spPr>
              <a:xfrm>
                <a:off x="1663920" y="4485960"/>
                <a:ext cx="267120" cy="15408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pic>
        <p:nvPicPr>
          <p:cNvPr id="475" name="Google Shape;475;p45"/>
          <p:cNvPicPr preferRelativeResize="0"/>
          <p:nvPr/>
        </p:nvPicPr>
        <p:blipFill rotWithShape="1">
          <a:blip r:embed="rId3">
            <a:alphaModFix/>
          </a:blip>
          <a:srcRect b="0" l="0" r="0" t="0"/>
          <a:stretch/>
        </p:blipFill>
        <p:spPr>
          <a:xfrm>
            <a:off x="6828120" y="2152440"/>
            <a:ext cx="1987200" cy="2567880"/>
          </a:xfrm>
          <a:prstGeom prst="rect">
            <a:avLst/>
          </a:prstGeom>
          <a:noFill/>
          <a:ln>
            <a:noFill/>
          </a:ln>
        </p:spPr>
      </p:pic>
      <p:sp>
        <p:nvSpPr>
          <p:cNvPr id="476" name="Google Shape;476;p45"/>
          <p:cNvSpPr/>
          <p:nvPr/>
        </p:nvSpPr>
        <p:spPr>
          <a:xfrm>
            <a:off x="4853160" y="134568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a</a:t>
            </a:r>
            <a:endParaRPr b="0" sz="2400" strike="noStrike">
              <a:latin typeface="Arial"/>
              <a:ea typeface="Arial"/>
              <a:cs typeface="Arial"/>
              <a:sym typeface="Arial"/>
            </a:endParaRPr>
          </a:p>
        </p:txBody>
      </p:sp>
      <p:sp>
        <p:nvSpPr>
          <p:cNvPr id="477" name="Google Shape;477;p45"/>
          <p:cNvSpPr/>
          <p:nvPr/>
        </p:nvSpPr>
        <p:spPr>
          <a:xfrm>
            <a:off x="4853160" y="3870720"/>
            <a:ext cx="696240" cy="630720"/>
          </a:xfrm>
          <a:prstGeom prst="rect">
            <a:avLst/>
          </a:prstGeom>
          <a:gradFill>
            <a:gsLst>
              <a:gs pos="0">
                <a:srgbClr val="FFFFFF"/>
              </a:gs>
              <a:gs pos="100000">
                <a:srgbClr val="EEEEEE"/>
              </a:gs>
            </a:gsLst>
            <a:lin ang="16200000" scaled="0"/>
          </a:gradFill>
          <a:ln cap="flat" cmpd="sng" w="952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5"/>
          <p:cNvSpPr/>
          <p:nvPr/>
        </p:nvSpPr>
        <p:spPr>
          <a:xfrm>
            <a:off x="4853160" y="197712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b</a:t>
            </a:r>
            <a:endParaRPr b="0" sz="2400" strike="noStrike">
              <a:latin typeface="Arial"/>
              <a:ea typeface="Arial"/>
              <a:cs typeface="Arial"/>
              <a:sym typeface="Arial"/>
            </a:endParaRPr>
          </a:p>
        </p:txBody>
      </p:sp>
      <p:sp>
        <p:nvSpPr>
          <p:cNvPr id="479" name="Google Shape;479;p45"/>
          <p:cNvSpPr/>
          <p:nvPr/>
        </p:nvSpPr>
        <p:spPr>
          <a:xfrm>
            <a:off x="4853160" y="260820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a:t>
            </a:r>
            <a:endParaRPr b="0" sz="2400" strike="noStrike">
              <a:latin typeface="Arial"/>
              <a:ea typeface="Arial"/>
              <a:cs typeface="Arial"/>
              <a:sym typeface="Arial"/>
            </a:endParaRPr>
          </a:p>
        </p:txBody>
      </p:sp>
      <p:sp>
        <p:nvSpPr>
          <p:cNvPr id="480" name="Google Shape;480;p45"/>
          <p:cNvSpPr/>
          <p:nvPr/>
        </p:nvSpPr>
        <p:spPr>
          <a:xfrm>
            <a:off x="4853160" y="323964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5"/>
          <p:cNvSpPr/>
          <p:nvPr/>
        </p:nvSpPr>
        <p:spPr>
          <a:xfrm>
            <a:off x="5570640" y="13471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0</a:t>
            </a:r>
            <a:endParaRPr b="0" sz="2500" strike="noStrike">
              <a:latin typeface="Arial"/>
              <a:ea typeface="Arial"/>
              <a:cs typeface="Arial"/>
              <a:sym typeface="Arial"/>
            </a:endParaRPr>
          </a:p>
        </p:txBody>
      </p:sp>
      <p:sp>
        <p:nvSpPr>
          <p:cNvPr id="482" name="Google Shape;482;p45"/>
          <p:cNvSpPr/>
          <p:nvPr/>
        </p:nvSpPr>
        <p:spPr>
          <a:xfrm>
            <a:off x="5570640" y="19789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1</a:t>
            </a:r>
            <a:endParaRPr b="0" sz="2500" strike="noStrike">
              <a:latin typeface="Arial"/>
              <a:ea typeface="Arial"/>
              <a:cs typeface="Arial"/>
              <a:sym typeface="Arial"/>
            </a:endParaRPr>
          </a:p>
        </p:txBody>
      </p:sp>
      <p:sp>
        <p:nvSpPr>
          <p:cNvPr id="483" name="Google Shape;483;p45"/>
          <p:cNvSpPr/>
          <p:nvPr/>
        </p:nvSpPr>
        <p:spPr>
          <a:xfrm>
            <a:off x="5570640" y="260964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2</a:t>
            </a:r>
            <a:endParaRPr b="0" sz="2500" strike="noStrike">
              <a:latin typeface="Arial"/>
              <a:ea typeface="Arial"/>
              <a:cs typeface="Arial"/>
              <a:sym typeface="Arial"/>
            </a:endParaRPr>
          </a:p>
        </p:txBody>
      </p:sp>
      <p:sp>
        <p:nvSpPr>
          <p:cNvPr id="484" name="Google Shape;484;p45"/>
          <p:cNvSpPr/>
          <p:nvPr/>
        </p:nvSpPr>
        <p:spPr>
          <a:xfrm>
            <a:off x="5570640" y="324144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3</a:t>
            </a:r>
            <a:endParaRPr b="0" sz="2500" strike="noStrike">
              <a:latin typeface="Arial"/>
              <a:ea typeface="Arial"/>
              <a:cs typeface="Arial"/>
              <a:sym typeface="Arial"/>
            </a:endParaRPr>
          </a:p>
        </p:txBody>
      </p:sp>
      <p:sp>
        <p:nvSpPr>
          <p:cNvPr id="485" name="Google Shape;485;p45"/>
          <p:cNvSpPr/>
          <p:nvPr/>
        </p:nvSpPr>
        <p:spPr>
          <a:xfrm>
            <a:off x="5570640" y="38725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a:t>
            </a:r>
            <a:endParaRPr b="0" sz="2500" strike="noStrike">
              <a:latin typeface="Arial"/>
              <a:ea typeface="Arial"/>
              <a:cs typeface="Arial"/>
              <a:sym typeface="Arial"/>
            </a:endParaRPr>
          </a:p>
        </p:txBody>
      </p:sp>
      <p:sp>
        <p:nvSpPr>
          <p:cNvPr id="486" name="Google Shape;486;p45"/>
          <p:cNvSpPr/>
          <p:nvPr/>
        </p:nvSpPr>
        <p:spPr>
          <a:xfrm>
            <a:off x="5655240" y="1330560"/>
            <a:ext cx="1546560" cy="140760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487" name="Google Shape;487;p45"/>
          <p:cNvSpPr/>
          <p:nvPr/>
        </p:nvSpPr>
        <p:spPr>
          <a:xfrm flipH="1" rot="10800000">
            <a:off x="5654880" y="3824280"/>
            <a:ext cx="1485000" cy="65340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488" name="Google Shape;488;p45"/>
          <p:cNvSpPr/>
          <p:nvPr/>
        </p:nvSpPr>
        <p:spPr>
          <a:xfrm>
            <a:off x="2185200" y="2169360"/>
            <a:ext cx="2494800" cy="17028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489" name="Google Shape;489;p45"/>
          <p:cNvSpPr/>
          <p:nvPr/>
        </p:nvSpPr>
        <p:spPr>
          <a:xfrm flipH="1" rot="10800000">
            <a:off x="2108160" y="2931840"/>
            <a:ext cx="2577240" cy="49212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490" name="Google Shape;490;p45"/>
          <p:cNvSpPr/>
          <p:nvPr/>
        </p:nvSpPr>
        <p:spPr>
          <a:xfrm flipH="1" rot="10800000">
            <a:off x="2149560" y="3162600"/>
            <a:ext cx="2538720" cy="153072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491" name="Google Shape;491;p45"/>
          <p:cNvSpPr/>
          <p:nvPr/>
        </p:nvSpPr>
        <p:spPr>
          <a:xfrm rot="189600">
            <a:off x="2860560" y="1855800"/>
            <a:ext cx="95292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highlight>
                  <a:srgbClr val="FFFFFF"/>
                </a:highlight>
                <a:latin typeface="Arial"/>
                <a:ea typeface="Arial"/>
                <a:cs typeface="Arial"/>
                <a:sym typeface="Arial"/>
              </a:rPr>
              <a:t>[1] = </a:t>
            </a:r>
            <a:r>
              <a:rPr b="1" lang="en-GB" sz="1800" strike="noStrike">
                <a:solidFill>
                  <a:srgbClr val="000000"/>
                </a:solidFill>
                <a:highlight>
                  <a:srgbClr val="FFFFFF"/>
                </a:highlight>
                <a:latin typeface="Arial"/>
                <a:ea typeface="Arial"/>
                <a:cs typeface="Arial"/>
                <a:sym typeface="Arial"/>
              </a:rPr>
              <a:t>b</a:t>
            </a:r>
            <a:endParaRPr b="0" sz="1800" strike="noStrike">
              <a:highlight>
                <a:srgbClr val="FFFFFF"/>
              </a:highlight>
              <a:latin typeface="Arial"/>
              <a:ea typeface="Arial"/>
              <a:cs typeface="Arial"/>
              <a:sym typeface="Arial"/>
            </a:endParaRPr>
          </a:p>
        </p:txBody>
      </p:sp>
      <p:sp>
        <p:nvSpPr>
          <p:cNvPr id="492" name="Google Shape;492;p45"/>
          <p:cNvSpPr/>
          <p:nvPr/>
        </p:nvSpPr>
        <p:spPr>
          <a:xfrm rot="-625200">
            <a:off x="2631960" y="2962440"/>
            <a:ext cx="98712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highlight>
                  <a:srgbClr val="FFFFFF"/>
                </a:highlight>
                <a:latin typeface="Arial"/>
                <a:ea typeface="Arial"/>
                <a:cs typeface="Arial"/>
                <a:sym typeface="Arial"/>
              </a:rPr>
              <a:t>[2] = </a:t>
            </a:r>
            <a:r>
              <a:rPr b="1" lang="en-GB" sz="1800" strike="noStrike">
                <a:solidFill>
                  <a:srgbClr val="000000"/>
                </a:solidFill>
                <a:highlight>
                  <a:srgbClr val="FFFFFF"/>
                </a:highlight>
                <a:latin typeface="Arial"/>
                <a:ea typeface="Arial"/>
                <a:cs typeface="Arial"/>
                <a:sym typeface="Arial"/>
              </a:rPr>
              <a:t>d</a:t>
            </a:r>
            <a:endParaRPr b="0" sz="1800" strike="noStrike">
              <a:highlight>
                <a:srgbClr val="FFFFFF"/>
              </a:highlight>
              <a:latin typeface="Arial"/>
              <a:ea typeface="Arial"/>
              <a:cs typeface="Arial"/>
              <a:sym typeface="Arial"/>
            </a:endParaRPr>
          </a:p>
        </p:txBody>
      </p:sp>
      <p:sp>
        <p:nvSpPr>
          <p:cNvPr id="493" name="Google Shape;493;p45"/>
          <p:cNvSpPr/>
          <p:nvPr/>
        </p:nvSpPr>
        <p:spPr>
          <a:xfrm rot="-1800000">
            <a:off x="2799000" y="3704400"/>
            <a:ext cx="98784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highlight>
                  <a:srgbClr val="FFFFFF"/>
                </a:highlight>
                <a:latin typeface="Arial"/>
                <a:ea typeface="Arial"/>
                <a:cs typeface="Arial"/>
                <a:sym typeface="Arial"/>
              </a:rPr>
              <a:t>[2] = </a:t>
            </a:r>
            <a:r>
              <a:rPr b="1" lang="en-GB" sz="1800" strike="noStrike">
                <a:solidFill>
                  <a:srgbClr val="000000"/>
                </a:solidFill>
                <a:highlight>
                  <a:srgbClr val="FFFFFF"/>
                </a:highlight>
                <a:latin typeface="Arial"/>
                <a:ea typeface="Arial"/>
                <a:cs typeface="Arial"/>
                <a:sym typeface="Arial"/>
              </a:rPr>
              <a:t>e</a:t>
            </a:r>
            <a:endParaRPr b="0" sz="1800" strike="noStrike">
              <a:highlight>
                <a:srgbClr val="FFFFFF"/>
              </a:highlight>
              <a:latin typeface="Arial"/>
              <a:ea typeface="Arial"/>
              <a:cs typeface="Arial"/>
              <a:sym typeface="Arial"/>
            </a:endParaRPr>
          </a:p>
        </p:txBody>
      </p:sp>
      <p:sp>
        <p:nvSpPr>
          <p:cNvPr id="494" name="Google Shape;494;p45"/>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Thought Example – A list</a:t>
            </a:r>
            <a:endParaRPr b="1" sz="4000" strike="noStrike">
              <a:latin typeface="Arial"/>
              <a:ea typeface="Arial"/>
              <a:cs typeface="Arial"/>
              <a:sym typeface="Arial"/>
            </a:endParaRPr>
          </a:p>
        </p:txBody>
      </p:sp>
      <p:sp>
        <p:nvSpPr>
          <p:cNvPr id="495" name="Google Shape;495;p4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grpSp>
        <p:nvGrpSpPr>
          <p:cNvPr id="500" name="Google Shape;500;p46"/>
          <p:cNvGrpSpPr/>
          <p:nvPr/>
        </p:nvGrpSpPr>
        <p:grpSpPr>
          <a:xfrm>
            <a:off x="1013040" y="1681200"/>
            <a:ext cx="1147680" cy="883800"/>
            <a:chOff x="1013040" y="1681200"/>
            <a:chExt cx="1147680" cy="883800"/>
          </a:xfrm>
        </p:grpSpPr>
        <p:sp>
          <p:nvSpPr>
            <p:cNvPr id="501" name="Google Shape;501;p46"/>
            <p:cNvSpPr/>
            <p:nvPr/>
          </p:nvSpPr>
          <p:spPr>
            <a:xfrm>
              <a:off x="1576440" y="2167200"/>
              <a:ext cx="584280" cy="37512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 name="Google Shape;502;p46"/>
            <p:cNvGrpSpPr/>
            <p:nvPr/>
          </p:nvGrpSpPr>
          <p:grpSpPr>
            <a:xfrm>
              <a:off x="1013040" y="1681200"/>
              <a:ext cx="1071360" cy="883800"/>
              <a:chOff x="1013040" y="1681200"/>
              <a:chExt cx="1071360" cy="883800"/>
            </a:xfrm>
          </p:grpSpPr>
          <p:sp>
            <p:nvSpPr>
              <p:cNvPr id="503" name="Google Shape;503;p46"/>
              <p:cNvSpPr/>
              <p:nvPr/>
            </p:nvSpPr>
            <p:spPr>
              <a:xfrm>
                <a:off x="1013040" y="1990440"/>
                <a:ext cx="535680" cy="57456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504" name="Google Shape;504;p46"/>
              <p:cNvSpPr/>
              <p:nvPr/>
            </p:nvSpPr>
            <p:spPr>
              <a:xfrm>
                <a:off x="1548720" y="1990440"/>
                <a:ext cx="534960" cy="57456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505" name="Google Shape;505;p46"/>
              <p:cNvSpPr/>
              <p:nvPr/>
            </p:nvSpPr>
            <p:spPr>
              <a:xfrm>
                <a:off x="1013040" y="1681200"/>
                <a:ext cx="1071360" cy="61812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506" name="Google Shape;506;p46"/>
              <p:cNvSpPr/>
              <p:nvPr/>
            </p:nvSpPr>
            <p:spPr>
              <a:xfrm>
                <a:off x="1013040" y="168120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507" name="Google Shape;507;p46"/>
              <p:cNvSpPr/>
              <p:nvPr/>
            </p:nvSpPr>
            <p:spPr>
              <a:xfrm>
                <a:off x="1165680" y="196848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508" name="Google Shape;508;p46"/>
              <p:cNvSpPr/>
              <p:nvPr/>
            </p:nvSpPr>
            <p:spPr>
              <a:xfrm>
                <a:off x="1434240" y="199044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509" name="Google Shape;509;p46"/>
              <p:cNvSpPr/>
              <p:nvPr/>
            </p:nvSpPr>
            <p:spPr>
              <a:xfrm>
                <a:off x="1396080" y="183600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510" name="Google Shape;510;p46"/>
              <p:cNvSpPr/>
              <p:nvPr/>
            </p:nvSpPr>
            <p:spPr>
              <a:xfrm>
                <a:off x="1663920" y="185760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511" name="Google Shape;511;p46"/>
          <p:cNvGrpSpPr/>
          <p:nvPr/>
        </p:nvGrpSpPr>
        <p:grpSpPr>
          <a:xfrm>
            <a:off x="1013040" y="2994840"/>
            <a:ext cx="1147680" cy="883800"/>
            <a:chOff x="1013040" y="2994840"/>
            <a:chExt cx="1147680" cy="883800"/>
          </a:xfrm>
        </p:grpSpPr>
        <p:sp>
          <p:nvSpPr>
            <p:cNvPr id="512" name="Google Shape;512;p46"/>
            <p:cNvSpPr/>
            <p:nvPr/>
          </p:nvSpPr>
          <p:spPr>
            <a:xfrm>
              <a:off x="1576440" y="3480840"/>
              <a:ext cx="584280" cy="37548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3" name="Google Shape;513;p46"/>
            <p:cNvGrpSpPr/>
            <p:nvPr/>
          </p:nvGrpSpPr>
          <p:grpSpPr>
            <a:xfrm>
              <a:off x="1013040" y="2994840"/>
              <a:ext cx="1071360" cy="883800"/>
              <a:chOff x="1013040" y="2994840"/>
              <a:chExt cx="1071360" cy="883800"/>
            </a:xfrm>
          </p:grpSpPr>
          <p:sp>
            <p:nvSpPr>
              <p:cNvPr id="514" name="Google Shape;514;p46"/>
              <p:cNvSpPr/>
              <p:nvPr/>
            </p:nvSpPr>
            <p:spPr>
              <a:xfrm>
                <a:off x="1013040" y="3304440"/>
                <a:ext cx="535680" cy="57420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515" name="Google Shape;515;p46"/>
              <p:cNvSpPr/>
              <p:nvPr/>
            </p:nvSpPr>
            <p:spPr>
              <a:xfrm>
                <a:off x="1548720" y="3304440"/>
                <a:ext cx="534960" cy="57420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516" name="Google Shape;516;p46"/>
              <p:cNvSpPr/>
              <p:nvPr/>
            </p:nvSpPr>
            <p:spPr>
              <a:xfrm>
                <a:off x="1013040" y="2994840"/>
                <a:ext cx="1071360" cy="61848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517" name="Google Shape;517;p46"/>
              <p:cNvSpPr/>
              <p:nvPr/>
            </p:nvSpPr>
            <p:spPr>
              <a:xfrm>
                <a:off x="1013040" y="299484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518" name="Google Shape;518;p46"/>
              <p:cNvSpPr/>
              <p:nvPr/>
            </p:nvSpPr>
            <p:spPr>
              <a:xfrm>
                <a:off x="1165680" y="328212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519" name="Google Shape;519;p46"/>
              <p:cNvSpPr/>
              <p:nvPr/>
            </p:nvSpPr>
            <p:spPr>
              <a:xfrm>
                <a:off x="1434240" y="330444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520" name="Google Shape;520;p46"/>
              <p:cNvSpPr/>
              <p:nvPr/>
            </p:nvSpPr>
            <p:spPr>
              <a:xfrm>
                <a:off x="1396080" y="314964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521" name="Google Shape;521;p46"/>
              <p:cNvSpPr/>
              <p:nvPr/>
            </p:nvSpPr>
            <p:spPr>
              <a:xfrm>
                <a:off x="1663920" y="3171600"/>
                <a:ext cx="267120" cy="15408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522" name="Google Shape;522;p46"/>
          <p:cNvGrpSpPr/>
          <p:nvPr/>
        </p:nvGrpSpPr>
        <p:grpSpPr>
          <a:xfrm>
            <a:off x="1013040" y="4309200"/>
            <a:ext cx="1147680" cy="883800"/>
            <a:chOff x="1013040" y="4309200"/>
            <a:chExt cx="1147680" cy="883800"/>
          </a:xfrm>
        </p:grpSpPr>
        <p:sp>
          <p:nvSpPr>
            <p:cNvPr id="523" name="Google Shape;523;p46"/>
            <p:cNvSpPr/>
            <p:nvPr/>
          </p:nvSpPr>
          <p:spPr>
            <a:xfrm>
              <a:off x="1576440" y="4795200"/>
              <a:ext cx="584280" cy="37548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46"/>
            <p:cNvGrpSpPr/>
            <p:nvPr/>
          </p:nvGrpSpPr>
          <p:grpSpPr>
            <a:xfrm>
              <a:off x="1013040" y="4309200"/>
              <a:ext cx="1071360" cy="883800"/>
              <a:chOff x="1013040" y="4309200"/>
              <a:chExt cx="1071360" cy="883800"/>
            </a:xfrm>
          </p:grpSpPr>
          <p:sp>
            <p:nvSpPr>
              <p:cNvPr id="525" name="Google Shape;525;p46"/>
              <p:cNvSpPr/>
              <p:nvPr/>
            </p:nvSpPr>
            <p:spPr>
              <a:xfrm>
                <a:off x="1013040" y="4618800"/>
                <a:ext cx="535680" cy="57420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526" name="Google Shape;526;p46"/>
              <p:cNvSpPr/>
              <p:nvPr/>
            </p:nvSpPr>
            <p:spPr>
              <a:xfrm>
                <a:off x="1548720" y="4618800"/>
                <a:ext cx="534960" cy="57420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527" name="Google Shape;527;p46"/>
              <p:cNvSpPr/>
              <p:nvPr/>
            </p:nvSpPr>
            <p:spPr>
              <a:xfrm>
                <a:off x="1013040" y="4309200"/>
                <a:ext cx="1071360" cy="61812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528" name="Google Shape;528;p46"/>
              <p:cNvSpPr/>
              <p:nvPr/>
            </p:nvSpPr>
            <p:spPr>
              <a:xfrm>
                <a:off x="1013040" y="430920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529" name="Google Shape;529;p46"/>
              <p:cNvSpPr/>
              <p:nvPr/>
            </p:nvSpPr>
            <p:spPr>
              <a:xfrm>
                <a:off x="1165680" y="459648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530" name="Google Shape;530;p46"/>
              <p:cNvSpPr/>
              <p:nvPr/>
            </p:nvSpPr>
            <p:spPr>
              <a:xfrm>
                <a:off x="1434240" y="461880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531" name="Google Shape;531;p46"/>
              <p:cNvSpPr/>
              <p:nvPr/>
            </p:nvSpPr>
            <p:spPr>
              <a:xfrm>
                <a:off x="1396080" y="446400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532" name="Google Shape;532;p46"/>
              <p:cNvSpPr/>
              <p:nvPr/>
            </p:nvSpPr>
            <p:spPr>
              <a:xfrm>
                <a:off x="1663920" y="4485960"/>
                <a:ext cx="267120" cy="15408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pic>
        <p:nvPicPr>
          <p:cNvPr id="533" name="Google Shape;533;p46"/>
          <p:cNvPicPr preferRelativeResize="0"/>
          <p:nvPr/>
        </p:nvPicPr>
        <p:blipFill rotWithShape="1">
          <a:blip r:embed="rId3">
            <a:alphaModFix/>
          </a:blip>
          <a:srcRect b="0" l="0" r="0" t="0"/>
          <a:stretch/>
        </p:blipFill>
        <p:spPr>
          <a:xfrm>
            <a:off x="6828120" y="2152440"/>
            <a:ext cx="1987200" cy="2567880"/>
          </a:xfrm>
          <a:prstGeom prst="rect">
            <a:avLst/>
          </a:prstGeom>
          <a:noFill/>
          <a:ln>
            <a:noFill/>
          </a:ln>
        </p:spPr>
      </p:pic>
      <p:grpSp>
        <p:nvGrpSpPr>
          <p:cNvPr id="534" name="Google Shape;534;p46"/>
          <p:cNvGrpSpPr/>
          <p:nvPr/>
        </p:nvGrpSpPr>
        <p:grpSpPr>
          <a:xfrm>
            <a:off x="4853160" y="734400"/>
            <a:ext cx="473400" cy="1575720"/>
            <a:chOff x="4853160" y="734400"/>
            <a:chExt cx="473400" cy="1575720"/>
          </a:xfrm>
        </p:grpSpPr>
        <p:sp>
          <p:nvSpPr>
            <p:cNvPr id="535" name="Google Shape;535;p46"/>
            <p:cNvSpPr/>
            <p:nvPr/>
          </p:nvSpPr>
          <p:spPr>
            <a:xfrm>
              <a:off x="4853160" y="913680"/>
              <a:ext cx="298800" cy="270720"/>
            </a:xfrm>
            <a:prstGeom prst="rect">
              <a:avLst/>
            </a:prstGeom>
            <a:solidFill>
              <a:srgbClr val="FFB66C">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6"/>
            <p:cNvSpPr/>
            <p:nvPr/>
          </p:nvSpPr>
          <p:spPr>
            <a:xfrm>
              <a:off x="4853160" y="1997280"/>
              <a:ext cx="298800" cy="270720"/>
            </a:xfrm>
            <a:prstGeom prst="rect">
              <a:avLst/>
            </a:prstGeom>
            <a:noFill/>
            <a:ln cap="flat" cmpd="sng" w="952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6"/>
            <p:cNvSpPr/>
            <p:nvPr/>
          </p:nvSpPr>
          <p:spPr>
            <a:xfrm>
              <a:off x="4853160" y="1184760"/>
              <a:ext cx="298800" cy="270720"/>
            </a:xfrm>
            <a:prstGeom prst="rect">
              <a:avLst/>
            </a:prstGeom>
            <a:solidFill>
              <a:srgbClr val="FFB66C">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6"/>
            <p:cNvSpPr/>
            <p:nvPr/>
          </p:nvSpPr>
          <p:spPr>
            <a:xfrm>
              <a:off x="4853160" y="1455480"/>
              <a:ext cx="298800" cy="270720"/>
            </a:xfrm>
            <a:prstGeom prst="rect">
              <a:avLst/>
            </a:prstGeom>
            <a:solidFill>
              <a:srgbClr val="FFB66C">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6"/>
            <p:cNvSpPr/>
            <p:nvPr/>
          </p:nvSpPr>
          <p:spPr>
            <a:xfrm>
              <a:off x="4853160" y="1726560"/>
              <a:ext cx="298800" cy="270720"/>
            </a:xfrm>
            <a:prstGeom prst="rect">
              <a:avLst/>
            </a:prstGeom>
            <a:solidFill>
              <a:srgbClr val="FFB66C">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6"/>
            <p:cNvSpPr/>
            <p:nvPr/>
          </p:nvSpPr>
          <p:spPr>
            <a:xfrm>
              <a:off x="5088960" y="7344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0</a:t>
              </a:r>
              <a:endParaRPr b="0" sz="2500" strike="noStrike">
                <a:latin typeface="Arial"/>
                <a:ea typeface="Arial"/>
                <a:cs typeface="Arial"/>
                <a:sym typeface="Arial"/>
              </a:endParaRPr>
            </a:p>
          </p:txBody>
        </p:sp>
        <p:sp>
          <p:nvSpPr>
            <p:cNvPr id="541" name="Google Shape;541;p46"/>
            <p:cNvSpPr/>
            <p:nvPr/>
          </p:nvSpPr>
          <p:spPr>
            <a:xfrm>
              <a:off x="5088960" y="10044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1</a:t>
              </a:r>
              <a:endParaRPr b="0" sz="2500" strike="noStrike">
                <a:latin typeface="Arial"/>
                <a:ea typeface="Arial"/>
                <a:cs typeface="Arial"/>
                <a:sym typeface="Arial"/>
              </a:endParaRPr>
            </a:p>
          </p:txBody>
        </p:sp>
        <p:sp>
          <p:nvSpPr>
            <p:cNvPr id="542" name="Google Shape;542;p46"/>
            <p:cNvSpPr/>
            <p:nvPr/>
          </p:nvSpPr>
          <p:spPr>
            <a:xfrm>
              <a:off x="5088960" y="12762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2</a:t>
              </a:r>
              <a:endParaRPr b="0" sz="2500" strike="noStrike">
                <a:latin typeface="Arial"/>
                <a:ea typeface="Arial"/>
                <a:cs typeface="Arial"/>
                <a:sym typeface="Arial"/>
              </a:endParaRPr>
            </a:p>
          </p:txBody>
        </p:sp>
        <p:sp>
          <p:nvSpPr>
            <p:cNvPr id="543" name="Google Shape;543;p46"/>
            <p:cNvSpPr/>
            <p:nvPr/>
          </p:nvSpPr>
          <p:spPr>
            <a:xfrm>
              <a:off x="5088960" y="154728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3</a:t>
              </a:r>
              <a:endParaRPr b="0" sz="2500" strike="noStrike">
                <a:latin typeface="Arial"/>
                <a:ea typeface="Arial"/>
                <a:cs typeface="Arial"/>
                <a:sym typeface="Arial"/>
              </a:endParaRPr>
            </a:p>
          </p:txBody>
        </p:sp>
        <p:sp>
          <p:nvSpPr>
            <p:cNvPr id="544" name="Google Shape;544;p46"/>
            <p:cNvSpPr/>
            <p:nvPr/>
          </p:nvSpPr>
          <p:spPr>
            <a:xfrm>
              <a:off x="5052960" y="17460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a:t>
              </a:r>
              <a:endParaRPr b="0" sz="2500" strike="noStrike">
                <a:latin typeface="Arial"/>
                <a:ea typeface="Arial"/>
                <a:cs typeface="Arial"/>
                <a:sym typeface="Arial"/>
              </a:endParaRPr>
            </a:p>
          </p:txBody>
        </p:sp>
      </p:grpSp>
      <p:sp>
        <p:nvSpPr>
          <p:cNvPr id="545" name="Google Shape;545;p46"/>
          <p:cNvSpPr/>
          <p:nvPr/>
        </p:nvSpPr>
        <p:spPr>
          <a:xfrm>
            <a:off x="5410080" y="1042920"/>
            <a:ext cx="1738080" cy="170172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546" name="Google Shape;546;p46"/>
          <p:cNvSpPr/>
          <p:nvPr/>
        </p:nvSpPr>
        <p:spPr>
          <a:xfrm>
            <a:off x="5238720" y="2245320"/>
            <a:ext cx="1883520" cy="56556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547" name="Google Shape;547;p46"/>
          <p:cNvSpPr/>
          <p:nvPr/>
        </p:nvSpPr>
        <p:spPr>
          <a:xfrm flipH="1" rot="10800000">
            <a:off x="2185200" y="1117440"/>
            <a:ext cx="2620440" cy="104364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48" name="Google Shape;548;p46"/>
          <p:cNvSpPr/>
          <p:nvPr/>
        </p:nvSpPr>
        <p:spPr>
          <a:xfrm flipH="1" rot="10800000">
            <a:off x="2115720" y="2476800"/>
            <a:ext cx="2664000" cy="947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49" name="Google Shape;549;p46"/>
          <p:cNvSpPr/>
          <p:nvPr/>
        </p:nvSpPr>
        <p:spPr>
          <a:xfrm flipH="1" rot="10800000">
            <a:off x="2185560" y="4010760"/>
            <a:ext cx="2656080" cy="7185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50" name="Google Shape;550;p46"/>
          <p:cNvSpPr/>
          <p:nvPr/>
        </p:nvSpPr>
        <p:spPr>
          <a:xfrm rot="-1225200">
            <a:off x="2815200" y="1285560"/>
            <a:ext cx="95292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highlight>
                  <a:srgbClr val="FFFFFF"/>
                </a:highlight>
                <a:latin typeface="Arial"/>
                <a:ea typeface="Arial"/>
                <a:cs typeface="Arial"/>
                <a:sym typeface="Arial"/>
              </a:rPr>
              <a:t>[0] = </a:t>
            </a:r>
            <a:r>
              <a:rPr b="1" lang="en-GB" sz="1800" strike="noStrike">
                <a:solidFill>
                  <a:srgbClr val="000000"/>
                </a:solidFill>
                <a:highlight>
                  <a:srgbClr val="FFFFFF"/>
                </a:highlight>
                <a:latin typeface="Arial"/>
                <a:ea typeface="Arial"/>
                <a:cs typeface="Arial"/>
                <a:sym typeface="Arial"/>
              </a:rPr>
              <a:t>b</a:t>
            </a:r>
            <a:endParaRPr b="0" sz="1800" strike="noStrike">
              <a:highlight>
                <a:srgbClr val="FFFFFF"/>
              </a:highlight>
              <a:latin typeface="Arial"/>
              <a:ea typeface="Arial"/>
              <a:cs typeface="Arial"/>
              <a:sym typeface="Arial"/>
            </a:endParaRPr>
          </a:p>
        </p:txBody>
      </p:sp>
      <p:sp>
        <p:nvSpPr>
          <p:cNvPr id="551" name="Google Shape;551;p46"/>
          <p:cNvSpPr/>
          <p:nvPr/>
        </p:nvSpPr>
        <p:spPr>
          <a:xfrm rot="-1118400">
            <a:off x="2913120" y="2553480"/>
            <a:ext cx="98712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40"/>
              <a:buFont typeface="Arial"/>
              <a:buNone/>
            </a:pPr>
            <a:r>
              <a:rPr b="0" lang="en-GB" sz="1540" strike="noStrike">
                <a:solidFill>
                  <a:srgbClr val="000000"/>
                </a:solidFill>
                <a:highlight>
                  <a:srgbClr val="FFFFFF"/>
                </a:highlight>
                <a:latin typeface="Arial"/>
                <a:ea typeface="Arial"/>
                <a:cs typeface="Arial"/>
                <a:sym typeface="Arial"/>
              </a:rPr>
              <a:t>[</a:t>
            </a:r>
            <a:r>
              <a:rPr b="0" lang="en-GB" sz="1800" strike="noStrike">
                <a:solidFill>
                  <a:srgbClr val="000000"/>
                </a:solidFill>
                <a:highlight>
                  <a:srgbClr val="FFFFFF"/>
                </a:highlight>
                <a:latin typeface="Arial"/>
                <a:ea typeface="Arial"/>
                <a:cs typeface="Arial"/>
                <a:sym typeface="Arial"/>
              </a:rPr>
              <a:t>0</a:t>
            </a:r>
            <a:r>
              <a:rPr b="0" lang="en-GB" sz="1540" strike="noStrike">
                <a:solidFill>
                  <a:srgbClr val="000000"/>
                </a:solidFill>
                <a:highlight>
                  <a:srgbClr val="FFFFFF"/>
                </a:highlight>
                <a:latin typeface="Arial"/>
                <a:ea typeface="Arial"/>
                <a:cs typeface="Arial"/>
                <a:sym typeface="Arial"/>
              </a:rPr>
              <a:t>] = </a:t>
            </a:r>
            <a:r>
              <a:rPr b="1" lang="en-GB" sz="1540" strike="noStrike">
                <a:solidFill>
                  <a:srgbClr val="000000"/>
                </a:solidFill>
                <a:highlight>
                  <a:srgbClr val="FFFFFF"/>
                </a:highlight>
                <a:latin typeface="Arial"/>
                <a:ea typeface="Arial"/>
                <a:cs typeface="Arial"/>
                <a:sym typeface="Arial"/>
              </a:rPr>
              <a:t>d</a:t>
            </a:r>
            <a:endParaRPr b="0" sz="1540" strike="noStrike">
              <a:highlight>
                <a:srgbClr val="FFFFFF"/>
              </a:highlight>
              <a:latin typeface="Arial"/>
              <a:ea typeface="Arial"/>
              <a:cs typeface="Arial"/>
              <a:sym typeface="Arial"/>
            </a:endParaRPr>
          </a:p>
        </p:txBody>
      </p:sp>
      <p:sp>
        <p:nvSpPr>
          <p:cNvPr id="552" name="Google Shape;552;p46"/>
          <p:cNvSpPr/>
          <p:nvPr/>
        </p:nvSpPr>
        <p:spPr>
          <a:xfrm rot="-925800">
            <a:off x="2922840" y="3903120"/>
            <a:ext cx="98784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highlight>
                  <a:srgbClr val="FFFFFF"/>
                </a:highlight>
                <a:latin typeface="Arial"/>
                <a:ea typeface="Arial"/>
                <a:cs typeface="Arial"/>
                <a:sym typeface="Arial"/>
              </a:rPr>
              <a:t>[0] = </a:t>
            </a:r>
            <a:r>
              <a:rPr b="1" lang="en-GB" sz="1800" strike="noStrike">
                <a:solidFill>
                  <a:srgbClr val="000000"/>
                </a:solidFill>
                <a:highlight>
                  <a:srgbClr val="FFFFFF"/>
                </a:highlight>
                <a:latin typeface="Arial"/>
                <a:ea typeface="Arial"/>
                <a:cs typeface="Arial"/>
                <a:sym typeface="Arial"/>
              </a:rPr>
              <a:t>e</a:t>
            </a:r>
            <a:endParaRPr b="0" sz="1800" strike="noStrike">
              <a:highlight>
                <a:srgbClr val="FFFFFF"/>
              </a:highlight>
              <a:latin typeface="Arial"/>
              <a:ea typeface="Arial"/>
              <a:cs typeface="Arial"/>
              <a:sym typeface="Arial"/>
            </a:endParaRPr>
          </a:p>
        </p:txBody>
      </p:sp>
      <p:sp>
        <p:nvSpPr>
          <p:cNvPr id="553" name="Google Shape;553;p46"/>
          <p:cNvSpPr txBox="1"/>
          <p:nvPr>
            <p:ph type="title"/>
          </p:nvPr>
        </p:nvSpPr>
        <p:spPr>
          <a:xfrm>
            <a:off x="0" y="166320"/>
            <a:ext cx="10080000" cy="56736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Solution 1 – Dedicated buffers?</a:t>
            </a:r>
            <a:endParaRPr b="1" sz="4000" strike="noStrike">
              <a:latin typeface="Arial"/>
              <a:ea typeface="Arial"/>
              <a:cs typeface="Arial"/>
              <a:sym typeface="Arial"/>
            </a:endParaRPr>
          </a:p>
        </p:txBody>
      </p:sp>
      <p:grpSp>
        <p:nvGrpSpPr>
          <p:cNvPr id="554" name="Google Shape;554;p46"/>
          <p:cNvGrpSpPr/>
          <p:nvPr/>
        </p:nvGrpSpPr>
        <p:grpSpPr>
          <a:xfrm>
            <a:off x="4857480" y="2174400"/>
            <a:ext cx="473400" cy="1575720"/>
            <a:chOff x="4857480" y="2174400"/>
            <a:chExt cx="473400" cy="1575720"/>
          </a:xfrm>
        </p:grpSpPr>
        <p:sp>
          <p:nvSpPr>
            <p:cNvPr id="555" name="Google Shape;555;p46"/>
            <p:cNvSpPr/>
            <p:nvPr/>
          </p:nvSpPr>
          <p:spPr>
            <a:xfrm>
              <a:off x="4857480" y="2353680"/>
              <a:ext cx="298800" cy="270720"/>
            </a:xfrm>
            <a:prstGeom prst="rect">
              <a:avLst/>
            </a:prstGeom>
            <a:solidFill>
              <a:srgbClr val="AFD095">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6"/>
            <p:cNvSpPr/>
            <p:nvPr/>
          </p:nvSpPr>
          <p:spPr>
            <a:xfrm>
              <a:off x="4857480" y="3437280"/>
              <a:ext cx="298800" cy="270720"/>
            </a:xfrm>
            <a:prstGeom prst="rect">
              <a:avLst/>
            </a:prstGeom>
            <a:noFill/>
            <a:ln cap="flat" cmpd="sng" w="952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6"/>
            <p:cNvSpPr/>
            <p:nvPr/>
          </p:nvSpPr>
          <p:spPr>
            <a:xfrm>
              <a:off x="4857480" y="2624760"/>
              <a:ext cx="298800" cy="270720"/>
            </a:xfrm>
            <a:prstGeom prst="rect">
              <a:avLst/>
            </a:prstGeom>
            <a:solidFill>
              <a:srgbClr val="AFD095">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6"/>
            <p:cNvSpPr/>
            <p:nvPr/>
          </p:nvSpPr>
          <p:spPr>
            <a:xfrm>
              <a:off x="4857480" y="2895480"/>
              <a:ext cx="298800" cy="270720"/>
            </a:xfrm>
            <a:prstGeom prst="rect">
              <a:avLst/>
            </a:prstGeom>
            <a:solidFill>
              <a:srgbClr val="AFD095">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6"/>
            <p:cNvSpPr/>
            <p:nvPr/>
          </p:nvSpPr>
          <p:spPr>
            <a:xfrm>
              <a:off x="4857480" y="3166560"/>
              <a:ext cx="298800" cy="270720"/>
            </a:xfrm>
            <a:prstGeom prst="rect">
              <a:avLst/>
            </a:prstGeom>
            <a:solidFill>
              <a:srgbClr val="AFD095">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6"/>
            <p:cNvSpPr/>
            <p:nvPr/>
          </p:nvSpPr>
          <p:spPr>
            <a:xfrm>
              <a:off x="5093280" y="21744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0</a:t>
              </a:r>
              <a:endParaRPr b="0" sz="2500" strike="noStrike">
                <a:latin typeface="Arial"/>
                <a:ea typeface="Arial"/>
                <a:cs typeface="Arial"/>
                <a:sym typeface="Arial"/>
              </a:endParaRPr>
            </a:p>
          </p:txBody>
        </p:sp>
        <p:sp>
          <p:nvSpPr>
            <p:cNvPr id="561" name="Google Shape;561;p46"/>
            <p:cNvSpPr/>
            <p:nvPr/>
          </p:nvSpPr>
          <p:spPr>
            <a:xfrm>
              <a:off x="5093280" y="24444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1</a:t>
              </a:r>
              <a:endParaRPr b="0" sz="2500" strike="noStrike">
                <a:latin typeface="Arial"/>
                <a:ea typeface="Arial"/>
                <a:cs typeface="Arial"/>
                <a:sym typeface="Arial"/>
              </a:endParaRPr>
            </a:p>
          </p:txBody>
        </p:sp>
        <p:sp>
          <p:nvSpPr>
            <p:cNvPr id="562" name="Google Shape;562;p46"/>
            <p:cNvSpPr/>
            <p:nvPr/>
          </p:nvSpPr>
          <p:spPr>
            <a:xfrm>
              <a:off x="5093280" y="27162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2</a:t>
              </a:r>
              <a:endParaRPr b="0" sz="2500" strike="noStrike">
                <a:latin typeface="Arial"/>
                <a:ea typeface="Arial"/>
                <a:cs typeface="Arial"/>
                <a:sym typeface="Arial"/>
              </a:endParaRPr>
            </a:p>
          </p:txBody>
        </p:sp>
        <p:sp>
          <p:nvSpPr>
            <p:cNvPr id="563" name="Google Shape;563;p46"/>
            <p:cNvSpPr/>
            <p:nvPr/>
          </p:nvSpPr>
          <p:spPr>
            <a:xfrm>
              <a:off x="5093280" y="298728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3</a:t>
              </a:r>
              <a:endParaRPr b="0" sz="2500" strike="noStrike">
                <a:latin typeface="Arial"/>
                <a:ea typeface="Arial"/>
                <a:cs typeface="Arial"/>
                <a:sym typeface="Arial"/>
              </a:endParaRPr>
            </a:p>
          </p:txBody>
        </p:sp>
        <p:sp>
          <p:nvSpPr>
            <p:cNvPr id="564" name="Google Shape;564;p46"/>
            <p:cNvSpPr/>
            <p:nvPr/>
          </p:nvSpPr>
          <p:spPr>
            <a:xfrm>
              <a:off x="5057280" y="31860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a:t>
              </a:r>
              <a:endParaRPr b="0" sz="2500" strike="noStrike">
                <a:latin typeface="Arial"/>
                <a:ea typeface="Arial"/>
                <a:cs typeface="Arial"/>
                <a:sym typeface="Arial"/>
              </a:endParaRPr>
            </a:p>
          </p:txBody>
        </p:sp>
      </p:grpSp>
      <p:grpSp>
        <p:nvGrpSpPr>
          <p:cNvPr id="565" name="Google Shape;565;p46"/>
          <p:cNvGrpSpPr/>
          <p:nvPr/>
        </p:nvGrpSpPr>
        <p:grpSpPr>
          <a:xfrm>
            <a:off x="4897800" y="3650400"/>
            <a:ext cx="473400" cy="1575720"/>
            <a:chOff x="4897800" y="3650400"/>
            <a:chExt cx="473400" cy="1575720"/>
          </a:xfrm>
        </p:grpSpPr>
        <p:sp>
          <p:nvSpPr>
            <p:cNvPr id="566" name="Google Shape;566;p46"/>
            <p:cNvSpPr/>
            <p:nvPr/>
          </p:nvSpPr>
          <p:spPr>
            <a:xfrm>
              <a:off x="4897800" y="3829680"/>
              <a:ext cx="298800" cy="270720"/>
            </a:xfrm>
            <a:prstGeom prst="rect">
              <a:avLst/>
            </a:prstGeom>
            <a:solidFill>
              <a:srgbClr val="FFA6A6">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6"/>
            <p:cNvSpPr/>
            <p:nvPr/>
          </p:nvSpPr>
          <p:spPr>
            <a:xfrm>
              <a:off x="4897800" y="4913280"/>
              <a:ext cx="298800" cy="270720"/>
            </a:xfrm>
            <a:prstGeom prst="rect">
              <a:avLst/>
            </a:prstGeom>
            <a:noFill/>
            <a:ln cap="flat" cmpd="sng" w="952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6"/>
            <p:cNvSpPr/>
            <p:nvPr/>
          </p:nvSpPr>
          <p:spPr>
            <a:xfrm>
              <a:off x="4897800" y="4100760"/>
              <a:ext cx="298800" cy="270720"/>
            </a:xfrm>
            <a:prstGeom prst="rect">
              <a:avLst/>
            </a:prstGeom>
            <a:solidFill>
              <a:srgbClr val="FFA6A6">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6"/>
            <p:cNvSpPr/>
            <p:nvPr/>
          </p:nvSpPr>
          <p:spPr>
            <a:xfrm>
              <a:off x="4897800" y="4371480"/>
              <a:ext cx="298800" cy="270720"/>
            </a:xfrm>
            <a:prstGeom prst="rect">
              <a:avLst/>
            </a:prstGeom>
            <a:solidFill>
              <a:srgbClr val="FFA6A6">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6"/>
            <p:cNvSpPr/>
            <p:nvPr/>
          </p:nvSpPr>
          <p:spPr>
            <a:xfrm>
              <a:off x="4897800" y="4642560"/>
              <a:ext cx="298800" cy="270720"/>
            </a:xfrm>
            <a:prstGeom prst="rect">
              <a:avLst/>
            </a:prstGeom>
            <a:solidFill>
              <a:srgbClr val="FFA6A6">
                <a:alpha val="49803"/>
              </a:srgbClr>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6"/>
            <p:cNvSpPr/>
            <p:nvPr/>
          </p:nvSpPr>
          <p:spPr>
            <a:xfrm>
              <a:off x="5133600" y="36504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0</a:t>
              </a:r>
              <a:endParaRPr b="0" sz="2500" strike="noStrike">
                <a:latin typeface="Arial"/>
                <a:ea typeface="Arial"/>
                <a:cs typeface="Arial"/>
                <a:sym typeface="Arial"/>
              </a:endParaRPr>
            </a:p>
          </p:txBody>
        </p:sp>
        <p:sp>
          <p:nvSpPr>
            <p:cNvPr id="572" name="Google Shape;572;p46"/>
            <p:cNvSpPr/>
            <p:nvPr/>
          </p:nvSpPr>
          <p:spPr>
            <a:xfrm>
              <a:off x="5133600" y="39204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1</a:t>
              </a:r>
              <a:endParaRPr b="0" sz="2500" strike="noStrike">
                <a:latin typeface="Arial"/>
                <a:ea typeface="Arial"/>
                <a:cs typeface="Arial"/>
                <a:sym typeface="Arial"/>
              </a:endParaRPr>
            </a:p>
          </p:txBody>
        </p:sp>
        <p:sp>
          <p:nvSpPr>
            <p:cNvPr id="573" name="Google Shape;573;p46"/>
            <p:cNvSpPr/>
            <p:nvPr/>
          </p:nvSpPr>
          <p:spPr>
            <a:xfrm>
              <a:off x="5133600" y="41922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2</a:t>
              </a:r>
              <a:endParaRPr b="0" sz="2500" strike="noStrike">
                <a:latin typeface="Arial"/>
                <a:ea typeface="Arial"/>
                <a:cs typeface="Arial"/>
                <a:sym typeface="Arial"/>
              </a:endParaRPr>
            </a:p>
          </p:txBody>
        </p:sp>
        <p:sp>
          <p:nvSpPr>
            <p:cNvPr id="574" name="Google Shape;574;p46"/>
            <p:cNvSpPr/>
            <p:nvPr/>
          </p:nvSpPr>
          <p:spPr>
            <a:xfrm>
              <a:off x="5133600" y="446328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3</a:t>
              </a:r>
              <a:endParaRPr b="0" sz="2500" strike="noStrike">
                <a:latin typeface="Arial"/>
                <a:ea typeface="Arial"/>
                <a:cs typeface="Arial"/>
                <a:sym typeface="Arial"/>
              </a:endParaRPr>
            </a:p>
          </p:txBody>
        </p:sp>
        <p:sp>
          <p:nvSpPr>
            <p:cNvPr id="575" name="Google Shape;575;p46"/>
            <p:cNvSpPr/>
            <p:nvPr/>
          </p:nvSpPr>
          <p:spPr>
            <a:xfrm>
              <a:off x="5097600" y="4662000"/>
              <a:ext cx="23760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a:t>
              </a:r>
              <a:endParaRPr b="0" sz="2500" strike="noStrike">
                <a:latin typeface="Arial"/>
                <a:ea typeface="Arial"/>
                <a:cs typeface="Arial"/>
                <a:sym typeface="Arial"/>
              </a:endParaRPr>
            </a:p>
          </p:txBody>
        </p:sp>
      </p:grpSp>
      <p:sp>
        <p:nvSpPr>
          <p:cNvPr id="576" name="Google Shape;576;p46"/>
          <p:cNvSpPr/>
          <p:nvPr/>
        </p:nvSpPr>
        <p:spPr>
          <a:xfrm>
            <a:off x="5378760" y="2431080"/>
            <a:ext cx="1724040" cy="57276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577" name="Google Shape;577;p46"/>
          <p:cNvSpPr/>
          <p:nvPr/>
        </p:nvSpPr>
        <p:spPr>
          <a:xfrm flipH="1" rot="10800000">
            <a:off x="5238720" y="3143160"/>
            <a:ext cx="1866240" cy="56664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578" name="Google Shape;578;p46"/>
          <p:cNvSpPr/>
          <p:nvPr/>
        </p:nvSpPr>
        <p:spPr>
          <a:xfrm flipH="1" rot="10800000">
            <a:off x="5238720" y="3411720"/>
            <a:ext cx="1870560" cy="40608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579" name="Google Shape;579;p46"/>
          <p:cNvSpPr/>
          <p:nvPr/>
        </p:nvSpPr>
        <p:spPr>
          <a:xfrm flipH="1" rot="10800000">
            <a:off x="5495760" y="3537000"/>
            <a:ext cx="1613520" cy="148248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580" name="Google Shape;580;p46"/>
          <p:cNvSpPr/>
          <p:nvPr/>
        </p:nvSpPr>
        <p:spPr>
          <a:xfrm>
            <a:off x="900000" y="1584000"/>
            <a:ext cx="1285214" cy="1080000"/>
          </a:xfrm>
          <a:custGeom>
            <a:rect b="b" l="l" r="r" t="t"/>
            <a:pathLst>
              <a:path extrusionOk="0" h="21600" w="25703">
                <a:moveTo>
                  <a:pt x="3600" y="0"/>
                </a:moveTo>
                <a:lnTo>
                  <a:pt x="3600" y="0"/>
                </a:lnTo>
                <a:cubicBezTo>
                  <a:pt x="1612" y="0"/>
                  <a:pt x="0" y="1612"/>
                  <a:pt x="0" y="3600"/>
                </a:cubicBezTo>
                <a:lnTo>
                  <a:pt x="0" y="18000"/>
                </a:lnTo>
                <a:cubicBezTo>
                  <a:pt x="0" y="19988"/>
                  <a:pt x="1612" y="21600"/>
                  <a:pt x="3600" y="21600"/>
                </a:cubicBezTo>
                <a:lnTo>
                  <a:pt x="22103" y="21600"/>
                </a:lnTo>
                <a:cubicBezTo>
                  <a:pt x="21970" y="21600"/>
                  <a:pt x="21842" y="21221"/>
                  <a:pt x="21747" y="20546"/>
                </a:cubicBezTo>
                <a:cubicBezTo>
                  <a:pt x="21653" y="19870"/>
                  <a:pt x="21600" y="18955"/>
                  <a:pt x="21600" y="18000"/>
                </a:cubicBezTo>
                <a:lnTo>
                  <a:pt x="21600" y="3600"/>
                </a:lnTo>
                <a:lnTo>
                  <a:pt x="21600" y="3600"/>
                </a:lnTo>
                <a:cubicBezTo>
                  <a:pt x="21600" y="1612"/>
                  <a:pt x="21825" y="0"/>
                  <a:pt x="22103" y="0"/>
                </a:cubicBezTo>
                <a:close/>
              </a:path>
            </a:pathLst>
          </a:custGeom>
          <a:noFill/>
          <a:ln cap="rnd" cmpd="sng" w="57225">
            <a:solidFill>
              <a:srgbClr val="FFB66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6"/>
          <p:cNvSpPr/>
          <p:nvPr/>
        </p:nvSpPr>
        <p:spPr>
          <a:xfrm>
            <a:off x="900360" y="2880360"/>
            <a:ext cx="1285200" cy="1080000"/>
          </a:xfrm>
          <a:custGeom>
            <a:rect b="b" l="l" r="r" t="t"/>
            <a:pathLst>
              <a:path extrusionOk="0" h="21600" w="25703">
                <a:moveTo>
                  <a:pt x="3600" y="0"/>
                </a:moveTo>
                <a:lnTo>
                  <a:pt x="3600" y="0"/>
                </a:lnTo>
                <a:cubicBezTo>
                  <a:pt x="1612" y="0"/>
                  <a:pt x="0" y="1612"/>
                  <a:pt x="0" y="3600"/>
                </a:cubicBezTo>
                <a:lnTo>
                  <a:pt x="0" y="18000"/>
                </a:lnTo>
                <a:cubicBezTo>
                  <a:pt x="0" y="19988"/>
                  <a:pt x="1612" y="21600"/>
                  <a:pt x="3600" y="21600"/>
                </a:cubicBezTo>
                <a:lnTo>
                  <a:pt x="22103" y="21600"/>
                </a:lnTo>
                <a:cubicBezTo>
                  <a:pt x="21970" y="21600"/>
                  <a:pt x="21842" y="21221"/>
                  <a:pt x="21747" y="20546"/>
                </a:cubicBezTo>
                <a:cubicBezTo>
                  <a:pt x="21653" y="19870"/>
                  <a:pt x="21600" y="18955"/>
                  <a:pt x="21600" y="18000"/>
                </a:cubicBezTo>
                <a:lnTo>
                  <a:pt x="21600" y="3600"/>
                </a:lnTo>
                <a:lnTo>
                  <a:pt x="21600" y="3600"/>
                </a:lnTo>
                <a:cubicBezTo>
                  <a:pt x="21600" y="1612"/>
                  <a:pt x="21825" y="0"/>
                  <a:pt x="22103" y="0"/>
                </a:cubicBezTo>
                <a:close/>
              </a:path>
            </a:pathLst>
          </a:custGeom>
          <a:noFill/>
          <a:ln cap="rnd" cmpd="sng" w="57225">
            <a:solidFill>
              <a:srgbClr val="77BC65"/>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6"/>
          <p:cNvSpPr/>
          <p:nvPr/>
        </p:nvSpPr>
        <p:spPr>
          <a:xfrm>
            <a:off x="900720" y="4176720"/>
            <a:ext cx="1285200" cy="1080000"/>
          </a:xfrm>
          <a:custGeom>
            <a:rect b="b" l="l" r="r" t="t"/>
            <a:pathLst>
              <a:path extrusionOk="0" h="21600" w="25703">
                <a:moveTo>
                  <a:pt x="3600" y="0"/>
                </a:moveTo>
                <a:lnTo>
                  <a:pt x="3600" y="0"/>
                </a:lnTo>
                <a:cubicBezTo>
                  <a:pt x="1612" y="0"/>
                  <a:pt x="0" y="1612"/>
                  <a:pt x="0" y="3600"/>
                </a:cubicBezTo>
                <a:lnTo>
                  <a:pt x="0" y="18000"/>
                </a:lnTo>
                <a:cubicBezTo>
                  <a:pt x="0" y="19988"/>
                  <a:pt x="1612" y="21600"/>
                  <a:pt x="3600" y="21600"/>
                </a:cubicBezTo>
                <a:lnTo>
                  <a:pt x="22103" y="21600"/>
                </a:lnTo>
                <a:cubicBezTo>
                  <a:pt x="21970" y="21600"/>
                  <a:pt x="21842" y="21221"/>
                  <a:pt x="21747" y="20546"/>
                </a:cubicBezTo>
                <a:cubicBezTo>
                  <a:pt x="21653" y="19870"/>
                  <a:pt x="21600" y="18955"/>
                  <a:pt x="21600" y="18000"/>
                </a:cubicBezTo>
                <a:lnTo>
                  <a:pt x="21600" y="3600"/>
                </a:lnTo>
                <a:lnTo>
                  <a:pt x="21600" y="3600"/>
                </a:lnTo>
                <a:cubicBezTo>
                  <a:pt x="21600" y="1612"/>
                  <a:pt x="21825" y="0"/>
                  <a:pt x="22103" y="0"/>
                </a:cubicBezTo>
                <a:close/>
              </a:path>
            </a:pathLst>
          </a:custGeom>
          <a:noFill/>
          <a:ln cap="rnd" cmpd="sng" w="57225">
            <a:solidFill>
              <a:srgbClr val="FF6D6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6"/>
          <p:cNvSpPr/>
          <p:nvPr/>
        </p:nvSpPr>
        <p:spPr>
          <a:xfrm flipH="1" rot="10800000">
            <a:off x="2106360" y="2587320"/>
            <a:ext cx="2664000" cy="947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84" name="Google Shape;584;p46"/>
          <p:cNvSpPr/>
          <p:nvPr/>
        </p:nvSpPr>
        <p:spPr>
          <a:xfrm flipH="1" rot="10800000">
            <a:off x="2133000" y="2733840"/>
            <a:ext cx="2664000" cy="947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85" name="Google Shape;585;p46"/>
          <p:cNvSpPr/>
          <p:nvPr/>
        </p:nvSpPr>
        <p:spPr>
          <a:xfrm flipH="1" rot="10800000">
            <a:off x="2123640" y="2844360"/>
            <a:ext cx="2664000" cy="947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86" name="Google Shape;586;p46"/>
          <p:cNvSpPr/>
          <p:nvPr/>
        </p:nvSpPr>
        <p:spPr>
          <a:xfrm flipH="1" rot="10800000">
            <a:off x="2114280" y="2954880"/>
            <a:ext cx="2664000" cy="947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87" name="Google Shape;587;p46"/>
          <p:cNvSpPr/>
          <p:nvPr/>
        </p:nvSpPr>
        <p:spPr>
          <a:xfrm flipH="1" rot="10800000">
            <a:off x="2140920" y="3065400"/>
            <a:ext cx="2664000" cy="947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88" name="Google Shape;588;p46"/>
          <p:cNvSpPr/>
          <p:nvPr/>
        </p:nvSpPr>
        <p:spPr>
          <a:xfrm flipH="1" rot="10800000">
            <a:off x="2176200" y="4188600"/>
            <a:ext cx="2656080" cy="7185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89" name="Google Shape;589;p46"/>
          <p:cNvSpPr/>
          <p:nvPr/>
        </p:nvSpPr>
        <p:spPr>
          <a:xfrm flipH="1" rot="10800000">
            <a:off x="2123640" y="2664360"/>
            <a:ext cx="2664000" cy="9471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90" name="Google Shape;590;p46"/>
          <p:cNvSpPr/>
          <p:nvPr/>
        </p:nvSpPr>
        <p:spPr>
          <a:xfrm flipH="1" rot="10800000">
            <a:off x="2175840" y="1338120"/>
            <a:ext cx="2620440" cy="104364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91" name="Google Shape;591;p46"/>
          <p:cNvSpPr/>
          <p:nvPr/>
        </p:nvSpPr>
        <p:spPr>
          <a:xfrm flipH="1" rot="10800000">
            <a:off x="2176200" y="4368600"/>
            <a:ext cx="2656080" cy="71856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592" name="Google Shape;592;p46"/>
          <p:cNvSpPr/>
          <p:nvPr/>
        </p:nvSpPr>
        <p:spPr>
          <a:xfrm>
            <a:off x="5580000" y="1440000"/>
            <a:ext cx="1440000" cy="1260000"/>
          </a:xfrm>
          <a:custGeom>
            <a:rect b="b" l="l" r="r" t="t"/>
            <a:pathLst>
              <a:path extrusionOk="0" fill="none" h="3500" w="4000">
                <a:moveTo>
                  <a:pt x="0" y="0"/>
                </a:moveTo>
                <a:lnTo>
                  <a:pt x="4000" y="3500"/>
                </a:lnTo>
              </a:path>
            </a:pathLst>
          </a:custGeom>
          <a:noFill/>
          <a:ln cap="rnd" cmpd="sng" w="29150">
            <a:solidFill>
              <a:srgbClr val="800080"/>
            </a:solidFill>
            <a:prstDash val="dash"/>
            <a:round/>
            <a:headEnd len="sm" w="sm" type="none"/>
            <a:tailEnd len="med" w="med" type="triangle"/>
          </a:ln>
        </p:spPr>
      </p:sp>
      <p:sp>
        <p:nvSpPr>
          <p:cNvPr id="593" name="Google Shape;593;p46"/>
          <p:cNvSpPr/>
          <p:nvPr/>
        </p:nvSpPr>
        <p:spPr>
          <a:xfrm>
            <a:off x="5437800" y="2606400"/>
            <a:ext cx="1575000" cy="446400"/>
          </a:xfrm>
          <a:custGeom>
            <a:rect b="b" l="l" r="r" t="t"/>
            <a:pathLst>
              <a:path extrusionOk="0" fill="none" h="1240" w="4375">
                <a:moveTo>
                  <a:pt x="0" y="0"/>
                </a:moveTo>
                <a:lnTo>
                  <a:pt x="4375" y="1240"/>
                </a:lnTo>
              </a:path>
            </a:pathLst>
          </a:custGeom>
          <a:noFill/>
          <a:ln cap="rnd" cmpd="sng" w="29150">
            <a:solidFill>
              <a:srgbClr val="800080"/>
            </a:solidFill>
            <a:prstDash val="dash"/>
            <a:round/>
            <a:headEnd len="sm" w="sm" type="none"/>
            <a:tailEnd len="med" w="med" type="triangle"/>
          </a:ln>
        </p:spPr>
      </p:sp>
      <p:sp>
        <p:nvSpPr>
          <p:cNvPr id="594" name="Google Shape;594;p46"/>
          <p:cNvSpPr/>
          <p:nvPr/>
        </p:nvSpPr>
        <p:spPr>
          <a:xfrm>
            <a:off x="5481000" y="3493440"/>
            <a:ext cx="1524600" cy="957240"/>
          </a:xfrm>
          <a:custGeom>
            <a:rect b="b" l="l" r="r" t="t"/>
            <a:pathLst>
              <a:path extrusionOk="0" fill="none" h="2659" w="4235">
                <a:moveTo>
                  <a:pt x="0" y="2659"/>
                </a:moveTo>
                <a:lnTo>
                  <a:pt x="4235" y="0"/>
                </a:lnTo>
              </a:path>
            </a:pathLst>
          </a:custGeom>
          <a:noFill/>
          <a:ln cap="rnd" cmpd="sng" w="29150">
            <a:solidFill>
              <a:srgbClr val="800080"/>
            </a:solidFill>
            <a:prstDash val="dash"/>
            <a:round/>
            <a:headEnd len="sm" w="sm" type="none"/>
            <a:tailEnd len="med" w="med" type="triangle"/>
          </a:ln>
        </p:spPr>
      </p:sp>
      <p:sp>
        <p:nvSpPr>
          <p:cNvPr id="595" name="Google Shape;595;p46"/>
          <p:cNvSpPr/>
          <p:nvPr/>
        </p:nvSpPr>
        <p:spPr>
          <a:xfrm>
            <a:off x="5760000" y="3933000"/>
            <a:ext cx="1454400" cy="1287000"/>
          </a:xfrm>
          <a:custGeom>
            <a:rect b="b" l="l" r="r" t="t"/>
            <a:pathLst>
              <a:path extrusionOk="0" fill="none" h="3575" w="4040">
                <a:moveTo>
                  <a:pt x="0" y="3575"/>
                </a:moveTo>
                <a:lnTo>
                  <a:pt x="4040" y="0"/>
                </a:lnTo>
              </a:path>
            </a:pathLst>
          </a:custGeom>
          <a:noFill/>
          <a:ln cap="rnd" cmpd="sng" w="29150">
            <a:solidFill>
              <a:srgbClr val="800080"/>
            </a:solidFill>
            <a:prstDash val="dash"/>
            <a:round/>
            <a:headEnd len="sm" w="sm" type="none"/>
            <a:tailEnd len="med" w="med" type="triangle"/>
          </a:ln>
        </p:spPr>
      </p:sp>
      <p:sp>
        <p:nvSpPr>
          <p:cNvPr id="596" name="Google Shape;596;p46"/>
          <p:cNvSpPr/>
          <p:nvPr/>
        </p:nvSpPr>
        <p:spPr>
          <a:xfrm>
            <a:off x="6840000" y="4156560"/>
            <a:ext cx="619200" cy="1423440"/>
          </a:xfrm>
          <a:custGeom>
            <a:rect b="b" l="l" r="r" t="t"/>
            <a:pathLst>
              <a:path extrusionOk="0" fill="none" h="3954" w="1720">
                <a:moveTo>
                  <a:pt x="0" y="3954"/>
                </a:moveTo>
                <a:lnTo>
                  <a:pt x="1720" y="0"/>
                </a:lnTo>
              </a:path>
            </a:pathLst>
          </a:custGeom>
          <a:noFill/>
          <a:ln cap="rnd" cmpd="sng" w="29150">
            <a:solidFill>
              <a:srgbClr val="800080"/>
            </a:solidFill>
            <a:prstDash val="dash"/>
            <a:round/>
            <a:headEnd len="sm" w="sm" type="none"/>
            <a:tailEnd len="med" w="med" type="triangle"/>
          </a:ln>
        </p:spPr>
      </p:sp>
      <p:sp>
        <p:nvSpPr>
          <p:cNvPr id="597" name="Google Shape;597;p46"/>
          <p:cNvSpPr/>
          <p:nvPr/>
        </p:nvSpPr>
        <p:spPr>
          <a:xfrm>
            <a:off x="7920000" y="4236120"/>
            <a:ext cx="4680" cy="1523880"/>
          </a:xfrm>
          <a:custGeom>
            <a:rect b="b" l="l" r="r" t="t"/>
            <a:pathLst>
              <a:path extrusionOk="0" fill="none" h="4233" w="13">
                <a:moveTo>
                  <a:pt x="0" y="4233"/>
                </a:moveTo>
                <a:lnTo>
                  <a:pt x="13" y="0"/>
                </a:lnTo>
              </a:path>
            </a:pathLst>
          </a:custGeom>
          <a:noFill/>
          <a:ln cap="rnd" cmpd="sng" w="29150">
            <a:solidFill>
              <a:srgbClr val="800080"/>
            </a:solidFill>
            <a:prstDash val="dash"/>
            <a:round/>
            <a:headEnd len="sm" w="sm" type="none"/>
            <a:tailEnd len="med" w="med" type="triangle"/>
          </a:ln>
        </p:spPr>
      </p:sp>
      <p:sp>
        <p:nvSpPr>
          <p:cNvPr id="598" name="Google Shape;598;p46"/>
          <p:cNvSpPr/>
          <p:nvPr/>
        </p:nvSpPr>
        <p:spPr>
          <a:xfrm>
            <a:off x="8322840" y="4171680"/>
            <a:ext cx="677160" cy="1768320"/>
          </a:xfrm>
          <a:custGeom>
            <a:rect b="b" l="l" r="r" t="t"/>
            <a:pathLst>
              <a:path extrusionOk="0" fill="none" h="4912" w="1881">
                <a:moveTo>
                  <a:pt x="1881" y="4912"/>
                </a:moveTo>
                <a:lnTo>
                  <a:pt x="0" y="0"/>
                </a:lnTo>
              </a:path>
            </a:pathLst>
          </a:custGeom>
          <a:noFill/>
          <a:ln cap="rnd" cmpd="sng" w="29150">
            <a:solidFill>
              <a:srgbClr val="800080"/>
            </a:solidFill>
            <a:prstDash val="dash"/>
            <a:round/>
            <a:headEnd len="sm" w="sm" type="none"/>
            <a:tailEnd len="med" w="med" type="triangle"/>
          </a:ln>
        </p:spPr>
      </p:sp>
      <p:sp>
        <p:nvSpPr>
          <p:cNvPr id="599" name="Google Shape;599;p46"/>
          <p:cNvSpPr/>
          <p:nvPr/>
        </p:nvSpPr>
        <p:spPr>
          <a:xfrm>
            <a:off x="8466120" y="4035240"/>
            <a:ext cx="1073880" cy="1004760"/>
          </a:xfrm>
          <a:custGeom>
            <a:rect b="b" l="l" r="r" t="t"/>
            <a:pathLst>
              <a:path extrusionOk="0" fill="none" h="2791" w="2983">
                <a:moveTo>
                  <a:pt x="2983" y="2791"/>
                </a:moveTo>
                <a:lnTo>
                  <a:pt x="0" y="0"/>
                </a:lnTo>
              </a:path>
            </a:pathLst>
          </a:custGeom>
          <a:noFill/>
          <a:ln cap="rnd" cmpd="sng" w="29150">
            <a:solidFill>
              <a:srgbClr val="800080"/>
            </a:solidFill>
            <a:prstDash val="dash"/>
            <a:round/>
            <a:headEnd len="sm" w="sm" type="none"/>
            <a:tailEnd len="med" w="med" type="triangle"/>
          </a:ln>
        </p:spPr>
      </p:sp>
      <p:sp>
        <p:nvSpPr>
          <p:cNvPr id="600" name="Google Shape;600;p46"/>
          <p:cNvSpPr/>
          <p:nvPr/>
        </p:nvSpPr>
        <p:spPr>
          <a:xfrm>
            <a:off x="8581680" y="3826800"/>
            <a:ext cx="1138320" cy="673200"/>
          </a:xfrm>
          <a:custGeom>
            <a:rect b="b" l="l" r="r" t="t"/>
            <a:pathLst>
              <a:path extrusionOk="0" fill="none" h="1870" w="3162">
                <a:moveTo>
                  <a:pt x="3162" y="1870"/>
                </a:moveTo>
                <a:lnTo>
                  <a:pt x="0" y="0"/>
                </a:lnTo>
              </a:path>
            </a:pathLst>
          </a:custGeom>
          <a:noFill/>
          <a:ln cap="rnd" cmpd="sng" w="29150">
            <a:solidFill>
              <a:srgbClr val="800080"/>
            </a:solidFill>
            <a:prstDash val="dash"/>
            <a:round/>
            <a:headEnd len="sm" w="sm" type="none"/>
            <a:tailEnd len="med" w="med" type="triangle"/>
          </a:ln>
        </p:spPr>
      </p:sp>
      <p:sp>
        <p:nvSpPr>
          <p:cNvPr id="601" name="Google Shape;601;p46"/>
          <p:cNvSpPr/>
          <p:nvPr/>
        </p:nvSpPr>
        <p:spPr>
          <a:xfrm>
            <a:off x="8589240" y="3510360"/>
            <a:ext cx="1310760" cy="449640"/>
          </a:xfrm>
          <a:custGeom>
            <a:rect b="b" l="l" r="r" t="t"/>
            <a:pathLst>
              <a:path extrusionOk="0" fill="none" h="1249" w="3641">
                <a:moveTo>
                  <a:pt x="3641" y="1249"/>
                </a:moveTo>
                <a:lnTo>
                  <a:pt x="0" y="0"/>
                </a:lnTo>
              </a:path>
            </a:pathLst>
          </a:custGeom>
          <a:noFill/>
          <a:ln cap="rnd" cmpd="sng" w="29150">
            <a:solidFill>
              <a:srgbClr val="800080"/>
            </a:solidFill>
            <a:prstDash val="dash"/>
            <a:round/>
            <a:headEnd len="sm" w="sm" type="none"/>
            <a:tailEnd len="med" w="med" type="triangle"/>
          </a:ln>
        </p:spPr>
      </p:sp>
      <p:sp>
        <p:nvSpPr>
          <p:cNvPr id="602" name="Google Shape;602;p46"/>
          <p:cNvSpPr/>
          <p:nvPr/>
        </p:nvSpPr>
        <p:spPr>
          <a:xfrm>
            <a:off x="8596800" y="3182760"/>
            <a:ext cx="1303200" cy="57240"/>
          </a:xfrm>
          <a:custGeom>
            <a:rect b="b" l="l" r="r" t="t"/>
            <a:pathLst>
              <a:path extrusionOk="0" fill="none" h="159" w="3620">
                <a:moveTo>
                  <a:pt x="3620" y="159"/>
                </a:moveTo>
                <a:lnTo>
                  <a:pt x="0" y="0"/>
                </a:lnTo>
              </a:path>
            </a:pathLst>
          </a:custGeom>
          <a:noFill/>
          <a:ln cap="rnd" cmpd="sng" w="29150">
            <a:solidFill>
              <a:srgbClr val="800080"/>
            </a:solidFill>
            <a:prstDash val="dash"/>
            <a:round/>
            <a:headEnd len="sm" w="sm" type="none"/>
            <a:tailEnd len="med" w="med" type="triangle"/>
          </a:ln>
        </p:spPr>
      </p:sp>
      <p:sp>
        <p:nvSpPr>
          <p:cNvPr id="603" name="Google Shape;603;p46"/>
          <p:cNvSpPr/>
          <p:nvPr/>
        </p:nvSpPr>
        <p:spPr>
          <a:xfrm>
            <a:off x="8604360" y="2700000"/>
            <a:ext cx="1295640" cy="209160"/>
          </a:xfrm>
          <a:custGeom>
            <a:rect b="b" l="l" r="r" t="t"/>
            <a:pathLst>
              <a:path extrusionOk="0" fill="none" h="581" w="3599">
                <a:moveTo>
                  <a:pt x="3599" y="0"/>
                </a:moveTo>
                <a:lnTo>
                  <a:pt x="0" y="581"/>
                </a:lnTo>
              </a:path>
            </a:pathLst>
          </a:custGeom>
          <a:noFill/>
          <a:ln cap="rnd" cmpd="sng" w="29150">
            <a:solidFill>
              <a:srgbClr val="800080"/>
            </a:solidFill>
            <a:prstDash val="dash"/>
            <a:round/>
            <a:headEnd len="sm" w="sm" type="none"/>
            <a:tailEnd len="med" w="med" type="triangle"/>
          </a:ln>
        </p:spPr>
      </p:sp>
      <p:sp>
        <p:nvSpPr>
          <p:cNvPr id="604" name="Google Shape;604;p46"/>
          <p:cNvSpPr/>
          <p:nvPr/>
        </p:nvSpPr>
        <p:spPr>
          <a:xfrm>
            <a:off x="8575920" y="1980000"/>
            <a:ext cx="1144080" cy="551520"/>
          </a:xfrm>
          <a:custGeom>
            <a:rect b="b" l="l" r="r" t="t"/>
            <a:pathLst>
              <a:path extrusionOk="0" fill="none" h="1532" w="3178">
                <a:moveTo>
                  <a:pt x="3178" y="0"/>
                </a:moveTo>
                <a:lnTo>
                  <a:pt x="0" y="1532"/>
                </a:lnTo>
              </a:path>
            </a:pathLst>
          </a:custGeom>
          <a:noFill/>
          <a:ln cap="rnd" cmpd="sng" w="29150">
            <a:solidFill>
              <a:srgbClr val="800080"/>
            </a:solidFill>
            <a:prstDash val="dash"/>
            <a:round/>
            <a:headEnd len="sm" w="sm" type="none"/>
            <a:tailEnd len="med" w="med" type="triangle"/>
          </a:ln>
        </p:spPr>
      </p:sp>
      <p:sp>
        <p:nvSpPr>
          <p:cNvPr id="605" name="Google Shape;605;p46"/>
          <p:cNvSpPr/>
          <p:nvPr/>
        </p:nvSpPr>
        <p:spPr>
          <a:xfrm>
            <a:off x="8367480" y="1440000"/>
            <a:ext cx="632520" cy="1013400"/>
          </a:xfrm>
          <a:custGeom>
            <a:rect b="b" l="l" r="r" t="t"/>
            <a:pathLst>
              <a:path extrusionOk="0" fill="none" h="2815" w="1757">
                <a:moveTo>
                  <a:pt x="1757" y="0"/>
                </a:moveTo>
                <a:lnTo>
                  <a:pt x="0" y="2815"/>
                </a:lnTo>
              </a:path>
            </a:pathLst>
          </a:custGeom>
          <a:noFill/>
          <a:ln cap="rnd" cmpd="sng" w="29150">
            <a:solidFill>
              <a:srgbClr val="800080"/>
            </a:solidFill>
            <a:prstDash val="dash"/>
            <a:round/>
            <a:headEnd len="sm" w="sm" type="none"/>
            <a:tailEnd len="med" w="med" type="triangle"/>
          </a:ln>
        </p:spPr>
      </p:sp>
      <p:sp>
        <p:nvSpPr>
          <p:cNvPr id="606" name="Google Shape;606;p46"/>
          <p:cNvSpPr/>
          <p:nvPr/>
        </p:nvSpPr>
        <p:spPr>
          <a:xfrm>
            <a:off x="7979040" y="1260000"/>
            <a:ext cx="300960" cy="1042200"/>
          </a:xfrm>
          <a:custGeom>
            <a:rect b="b" l="l" r="r" t="t"/>
            <a:pathLst>
              <a:path extrusionOk="0" fill="none" h="2895" w="836">
                <a:moveTo>
                  <a:pt x="836" y="0"/>
                </a:moveTo>
                <a:lnTo>
                  <a:pt x="0" y="2895"/>
                </a:lnTo>
              </a:path>
            </a:pathLst>
          </a:custGeom>
          <a:noFill/>
          <a:ln cap="rnd" cmpd="sng" w="29150">
            <a:solidFill>
              <a:srgbClr val="800080"/>
            </a:solidFill>
            <a:prstDash val="dash"/>
            <a:round/>
            <a:headEnd len="sm" w="sm" type="none"/>
            <a:tailEnd len="med" w="med" type="triangle"/>
          </a:ln>
        </p:spPr>
      </p:sp>
      <p:sp>
        <p:nvSpPr>
          <p:cNvPr id="607" name="Google Shape;607;p46"/>
          <p:cNvSpPr/>
          <p:nvPr/>
        </p:nvSpPr>
        <p:spPr>
          <a:xfrm>
            <a:off x="7683120" y="1080000"/>
            <a:ext cx="56880" cy="1215000"/>
          </a:xfrm>
          <a:custGeom>
            <a:rect b="b" l="l" r="r" t="t"/>
            <a:pathLst>
              <a:path extrusionOk="0" fill="none" h="3375" w="158">
                <a:moveTo>
                  <a:pt x="158" y="0"/>
                </a:moveTo>
                <a:lnTo>
                  <a:pt x="0" y="3375"/>
                </a:lnTo>
              </a:path>
            </a:pathLst>
          </a:custGeom>
          <a:noFill/>
          <a:ln cap="rnd" cmpd="sng" w="29150">
            <a:solidFill>
              <a:srgbClr val="800080"/>
            </a:solidFill>
            <a:prstDash val="dash"/>
            <a:round/>
            <a:headEnd len="sm" w="sm" type="none"/>
            <a:tailEnd len="med" w="med" type="triangle"/>
          </a:ln>
        </p:spPr>
      </p:sp>
      <p:sp>
        <p:nvSpPr>
          <p:cNvPr id="608" name="Google Shape;608;p46"/>
          <p:cNvSpPr/>
          <p:nvPr/>
        </p:nvSpPr>
        <p:spPr>
          <a:xfrm>
            <a:off x="7148160" y="1080000"/>
            <a:ext cx="297720" cy="1279800"/>
          </a:xfrm>
          <a:custGeom>
            <a:rect b="b" l="l" r="r" t="t"/>
            <a:pathLst>
              <a:path extrusionOk="0" fill="none" h="3555" w="827">
                <a:moveTo>
                  <a:pt x="0" y="0"/>
                </a:moveTo>
                <a:lnTo>
                  <a:pt x="827" y="3555"/>
                </a:lnTo>
              </a:path>
            </a:pathLst>
          </a:custGeom>
          <a:noFill/>
          <a:ln cap="rnd" cmpd="sng" w="29150">
            <a:solidFill>
              <a:srgbClr val="800080"/>
            </a:solidFill>
            <a:prstDash val="dash"/>
            <a:round/>
            <a:headEnd len="sm" w="sm" type="none"/>
            <a:tailEnd len="med" w="med" type="triangle"/>
          </a:ln>
        </p:spPr>
      </p:sp>
      <p:sp>
        <p:nvSpPr>
          <p:cNvPr id="609" name="Google Shape;609;p46"/>
          <p:cNvSpPr/>
          <p:nvPr/>
        </p:nvSpPr>
        <p:spPr>
          <a:xfrm>
            <a:off x="6480000" y="1260000"/>
            <a:ext cx="762480" cy="1236600"/>
          </a:xfrm>
          <a:custGeom>
            <a:rect b="b" l="l" r="r" t="t"/>
            <a:pathLst>
              <a:path extrusionOk="0" fill="none" h="3435" w="2118">
                <a:moveTo>
                  <a:pt x="0" y="0"/>
                </a:moveTo>
                <a:lnTo>
                  <a:pt x="2118" y="3435"/>
                </a:lnTo>
              </a:path>
            </a:pathLst>
          </a:custGeom>
          <a:noFill/>
          <a:ln cap="rnd" cmpd="sng" w="29150">
            <a:solidFill>
              <a:srgbClr val="800080"/>
            </a:solidFill>
            <a:prstDash val="dash"/>
            <a:round/>
            <a:headEnd len="sm" w="sm" type="none"/>
            <a:tailEnd len="med" w="med" type="triangle"/>
          </a:ln>
        </p:spPr>
      </p:sp>
      <p:sp>
        <p:nvSpPr>
          <p:cNvPr id="610" name="Google Shape;610;p46"/>
          <p:cNvSpPr/>
          <p:nvPr/>
        </p:nvSpPr>
        <p:spPr>
          <a:xfrm>
            <a:off x="5760000" y="1252440"/>
            <a:ext cx="1800000" cy="900000"/>
          </a:xfrm>
          <a:prstGeom prst="wedgeRoundRectCallout">
            <a:avLst>
              <a:gd fmla="val 44458" name="adj1"/>
              <a:gd fmla="val 108013" name="adj2"/>
              <a:gd fmla="val 16667" name="adj3"/>
            </a:avLst>
          </a:prstGeom>
          <a:solidFill>
            <a:srgbClr val="EEEEEE"/>
          </a:solidFill>
          <a:ln cap="flat" cmpd="sng" w="19075">
            <a:solidFill>
              <a:srgbClr val="000000"/>
            </a:solidFill>
            <a:prstDash val="solid"/>
            <a:round/>
            <a:headEnd len="sm" w="sm" type="none"/>
            <a:tailEnd len="sm" w="sm" type="none"/>
          </a:ln>
        </p:spPr>
        <p:txBody>
          <a:bodyPr anchorCtr="0" anchor="ctr" bIns="54350" lIns="99350" spcFirstLastPara="1" rIns="99350" wrap="square" tIns="54350">
            <a:noAutofit/>
          </a:bodyPr>
          <a:lstStyle/>
          <a:p>
            <a:pPr indent="0" lvl="0" marL="0" marR="0" rtl="0" algn="ctr">
              <a:spcBef>
                <a:spcPts val="0"/>
              </a:spcBef>
              <a:spcAft>
                <a:spcPts val="0"/>
              </a:spcAft>
              <a:buSzPts val="1800"/>
              <a:buFont typeface="Arial"/>
              <a:buNone/>
            </a:pPr>
            <a:r>
              <a:rPr b="1" lang="en-GB" sz="1800" strike="noStrike">
                <a:latin typeface="Arial"/>
                <a:ea typeface="Arial"/>
                <a:cs typeface="Arial"/>
                <a:sym typeface="Arial"/>
              </a:rPr>
              <a:t>Where are new losses?</a:t>
            </a:r>
            <a:endParaRPr b="1" sz="1800" strike="noStrike">
              <a:latin typeface="Arial"/>
              <a:ea typeface="Arial"/>
              <a:cs typeface="Arial"/>
              <a:sym typeface="Arial"/>
            </a:endParaRPr>
          </a:p>
        </p:txBody>
      </p:sp>
      <p:sp>
        <p:nvSpPr>
          <p:cNvPr id="611" name="Google Shape;611;p4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47"/>
          <p:cNvSpPr/>
          <p:nvPr/>
        </p:nvSpPr>
        <p:spPr>
          <a:xfrm>
            <a:off x="923400" y="1554120"/>
            <a:ext cx="1261440" cy="3700800"/>
          </a:xfrm>
          <a:prstGeom prst="roundRect">
            <a:avLst>
              <a:gd fmla="val 16667" name="adj"/>
            </a:avLst>
          </a:prstGeom>
          <a:solidFill>
            <a:srgbClr val="FFFFFF"/>
          </a:solidFill>
          <a:ln cap="flat" cmpd="sng" w="190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7"/>
          <p:cNvSpPr txBox="1"/>
          <p:nvPr>
            <p:ph type="title"/>
          </p:nvPr>
        </p:nvSpPr>
        <p:spPr>
          <a:xfrm>
            <a:off x="0" y="180000"/>
            <a:ext cx="10080000" cy="54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Solution 2 - Coordination?</a:t>
            </a:r>
            <a:endParaRPr b="1" sz="4000" strike="noStrike">
              <a:latin typeface="Arial"/>
              <a:ea typeface="Arial"/>
              <a:cs typeface="Arial"/>
              <a:sym typeface="Arial"/>
            </a:endParaRPr>
          </a:p>
        </p:txBody>
      </p:sp>
      <p:grpSp>
        <p:nvGrpSpPr>
          <p:cNvPr id="618" name="Google Shape;618;p47"/>
          <p:cNvGrpSpPr/>
          <p:nvPr/>
        </p:nvGrpSpPr>
        <p:grpSpPr>
          <a:xfrm>
            <a:off x="1013040" y="1681200"/>
            <a:ext cx="1147680" cy="883800"/>
            <a:chOff x="1013040" y="1681200"/>
            <a:chExt cx="1147680" cy="883800"/>
          </a:xfrm>
        </p:grpSpPr>
        <p:sp>
          <p:nvSpPr>
            <p:cNvPr id="619" name="Google Shape;619;p47"/>
            <p:cNvSpPr/>
            <p:nvPr/>
          </p:nvSpPr>
          <p:spPr>
            <a:xfrm>
              <a:off x="1576440" y="2167200"/>
              <a:ext cx="584280" cy="37512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0" name="Google Shape;620;p47"/>
            <p:cNvGrpSpPr/>
            <p:nvPr/>
          </p:nvGrpSpPr>
          <p:grpSpPr>
            <a:xfrm>
              <a:off x="1013040" y="1681200"/>
              <a:ext cx="1071360" cy="883800"/>
              <a:chOff x="1013040" y="1681200"/>
              <a:chExt cx="1071360" cy="883800"/>
            </a:xfrm>
          </p:grpSpPr>
          <p:sp>
            <p:nvSpPr>
              <p:cNvPr id="621" name="Google Shape;621;p47"/>
              <p:cNvSpPr/>
              <p:nvPr/>
            </p:nvSpPr>
            <p:spPr>
              <a:xfrm>
                <a:off x="1013040" y="1990440"/>
                <a:ext cx="535680" cy="57456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622" name="Google Shape;622;p47"/>
              <p:cNvSpPr/>
              <p:nvPr/>
            </p:nvSpPr>
            <p:spPr>
              <a:xfrm>
                <a:off x="1548720" y="1990440"/>
                <a:ext cx="534960" cy="57456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623" name="Google Shape;623;p47"/>
              <p:cNvSpPr/>
              <p:nvPr/>
            </p:nvSpPr>
            <p:spPr>
              <a:xfrm>
                <a:off x="1013040" y="1681200"/>
                <a:ext cx="1071360" cy="61812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624" name="Google Shape;624;p47"/>
              <p:cNvSpPr/>
              <p:nvPr/>
            </p:nvSpPr>
            <p:spPr>
              <a:xfrm>
                <a:off x="1013040" y="168120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625" name="Google Shape;625;p47"/>
              <p:cNvSpPr/>
              <p:nvPr/>
            </p:nvSpPr>
            <p:spPr>
              <a:xfrm>
                <a:off x="1165680" y="196848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626" name="Google Shape;626;p47"/>
              <p:cNvSpPr/>
              <p:nvPr/>
            </p:nvSpPr>
            <p:spPr>
              <a:xfrm>
                <a:off x="1434240" y="199044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627" name="Google Shape;627;p47"/>
              <p:cNvSpPr/>
              <p:nvPr/>
            </p:nvSpPr>
            <p:spPr>
              <a:xfrm>
                <a:off x="1396080" y="183600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628" name="Google Shape;628;p47"/>
              <p:cNvSpPr/>
              <p:nvPr/>
            </p:nvSpPr>
            <p:spPr>
              <a:xfrm>
                <a:off x="1663920" y="185760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629" name="Google Shape;629;p47"/>
          <p:cNvGrpSpPr/>
          <p:nvPr/>
        </p:nvGrpSpPr>
        <p:grpSpPr>
          <a:xfrm>
            <a:off x="1013040" y="2994840"/>
            <a:ext cx="1147680" cy="883800"/>
            <a:chOff x="1013040" y="2994840"/>
            <a:chExt cx="1147680" cy="883800"/>
          </a:xfrm>
        </p:grpSpPr>
        <p:sp>
          <p:nvSpPr>
            <p:cNvPr id="630" name="Google Shape;630;p47"/>
            <p:cNvSpPr/>
            <p:nvPr/>
          </p:nvSpPr>
          <p:spPr>
            <a:xfrm>
              <a:off x="1576440" y="3480840"/>
              <a:ext cx="584280" cy="37548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1" name="Google Shape;631;p47"/>
            <p:cNvGrpSpPr/>
            <p:nvPr/>
          </p:nvGrpSpPr>
          <p:grpSpPr>
            <a:xfrm>
              <a:off x="1013040" y="2994840"/>
              <a:ext cx="1071360" cy="883800"/>
              <a:chOff x="1013040" y="2994840"/>
              <a:chExt cx="1071360" cy="883800"/>
            </a:xfrm>
          </p:grpSpPr>
          <p:sp>
            <p:nvSpPr>
              <p:cNvPr id="632" name="Google Shape;632;p47"/>
              <p:cNvSpPr/>
              <p:nvPr/>
            </p:nvSpPr>
            <p:spPr>
              <a:xfrm>
                <a:off x="1013040" y="3304440"/>
                <a:ext cx="535680" cy="57420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633" name="Google Shape;633;p47"/>
              <p:cNvSpPr/>
              <p:nvPr/>
            </p:nvSpPr>
            <p:spPr>
              <a:xfrm>
                <a:off x="1548720" y="3304440"/>
                <a:ext cx="534960" cy="57420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634" name="Google Shape;634;p47"/>
              <p:cNvSpPr/>
              <p:nvPr/>
            </p:nvSpPr>
            <p:spPr>
              <a:xfrm>
                <a:off x="1013040" y="2994840"/>
                <a:ext cx="1071360" cy="61848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635" name="Google Shape;635;p47"/>
              <p:cNvSpPr/>
              <p:nvPr/>
            </p:nvSpPr>
            <p:spPr>
              <a:xfrm>
                <a:off x="1013040" y="299484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636" name="Google Shape;636;p47"/>
              <p:cNvSpPr/>
              <p:nvPr/>
            </p:nvSpPr>
            <p:spPr>
              <a:xfrm>
                <a:off x="1165680" y="328212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637" name="Google Shape;637;p47"/>
              <p:cNvSpPr/>
              <p:nvPr/>
            </p:nvSpPr>
            <p:spPr>
              <a:xfrm>
                <a:off x="1434240" y="330444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638" name="Google Shape;638;p47"/>
              <p:cNvSpPr/>
              <p:nvPr/>
            </p:nvSpPr>
            <p:spPr>
              <a:xfrm>
                <a:off x="1396080" y="314964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639" name="Google Shape;639;p47"/>
              <p:cNvSpPr/>
              <p:nvPr/>
            </p:nvSpPr>
            <p:spPr>
              <a:xfrm>
                <a:off x="1663920" y="3171600"/>
                <a:ext cx="267120" cy="15408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640" name="Google Shape;640;p47"/>
          <p:cNvGrpSpPr/>
          <p:nvPr/>
        </p:nvGrpSpPr>
        <p:grpSpPr>
          <a:xfrm>
            <a:off x="1013040" y="4309200"/>
            <a:ext cx="1147680" cy="883800"/>
            <a:chOff x="1013040" y="4309200"/>
            <a:chExt cx="1147680" cy="883800"/>
          </a:xfrm>
        </p:grpSpPr>
        <p:sp>
          <p:nvSpPr>
            <p:cNvPr id="641" name="Google Shape;641;p47"/>
            <p:cNvSpPr/>
            <p:nvPr/>
          </p:nvSpPr>
          <p:spPr>
            <a:xfrm>
              <a:off x="1576440" y="4795200"/>
              <a:ext cx="584280" cy="37548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2" name="Google Shape;642;p47"/>
            <p:cNvGrpSpPr/>
            <p:nvPr/>
          </p:nvGrpSpPr>
          <p:grpSpPr>
            <a:xfrm>
              <a:off x="1013040" y="4309200"/>
              <a:ext cx="1071360" cy="883800"/>
              <a:chOff x="1013040" y="4309200"/>
              <a:chExt cx="1071360" cy="883800"/>
            </a:xfrm>
          </p:grpSpPr>
          <p:sp>
            <p:nvSpPr>
              <p:cNvPr id="643" name="Google Shape;643;p47"/>
              <p:cNvSpPr/>
              <p:nvPr/>
            </p:nvSpPr>
            <p:spPr>
              <a:xfrm>
                <a:off x="1013040" y="4618800"/>
                <a:ext cx="535680" cy="57420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644" name="Google Shape;644;p47"/>
              <p:cNvSpPr/>
              <p:nvPr/>
            </p:nvSpPr>
            <p:spPr>
              <a:xfrm>
                <a:off x="1548720" y="4618800"/>
                <a:ext cx="534960" cy="57420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645" name="Google Shape;645;p47"/>
              <p:cNvSpPr/>
              <p:nvPr/>
            </p:nvSpPr>
            <p:spPr>
              <a:xfrm>
                <a:off x="1013040" y="4309200"/>
                <a:ext cx="1071360" cy="61812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646" name="Google Shape;646;p47"/>
              <p:cNvSpPr/>
              <p:nvPr/>
            </p:nvSpPr>
            <p:spPr>
              <a:xfrm>
                <a:off x="1013040" y="430920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647" name="Google Shape;647;p47"/>
              <p:cNvSpPr/>
              <p:nvPr/>
            </p:nvSpPr>
            <p:spPr>
              <a:xfrm>
                <a:off x="1165680" y="459648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648" name="Google Shape;648;p47"/>
              <p:cNvSpPr/>
              <p:nvPr/>
            </p:nvSpPr>
            <p:spPr>
              <a:xfrm>
                <a:off x="1434240" y="461880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649" name="Google Shape;649;p47"/>
              <p:cNvSpPr/>
              <p:nvPr/>
            </p:nvSpPr>
            <p:spPr>
              <a:xfrm>
                <a:off x="1396080" y="446400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650" name="Google Shape;650;p47"/>
              <p:cNvSpPr/>
              <p:nvPr/>
            </p:nvSpPr>
            <p:spPr>
              <a:xfrm>
                <a:off x="1663920" y="4485960"/>
                <a:ext cx="267120" cy="15408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pic>
        <p:nvPicPr>
          <p:cNvPr id="651" name="Google Shape;651;p47"/>
          <p:cNvPicPr preferRelativeResize="0"/>
          <p:nvPr/>
        </p:nvPicPr>
        <p:blipFill rotWithShape="1">
          <a:blip r:embed="rId3">
            <a:alphaModFix/>
          </a:blip>
          <a:srcRect b="0" l="0" r="0" t="0"/>
          <a:stretch/>
        </p:blipFill>
        <p:spPr>
          <a:xfrm>
            <a:off x="6828120" y="2152440"/>
            <a:ext cx="1987200" cy="2567880"/>
          </a:xfrm>
          <a:prstGeom prst="rect">
            <a:avLst/>
          </a:prstGeom>
          <a:noFill/>
          <a:ln>
            <a:noFill/>
          </a:ln>
        </p:spPr>
      </p:pic>
      <p:sp>
        <p:nvSpPr>
          <p:cNvPr id="652" name="Google Shape;652;p47"/>
          <p:cNvSpPr/>
          <p:nvPr/>
        </p:nvSpPr>
        <p:spPr>
          <a:xfrm>
            <a:off x="4853160" y="134568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a</a:t>
            </a:r>
            <a:endParaRPr b="0" sz="2400" strike="noStrike">
              <a:latin typeface="Arial"/>
              <a:ea typeface="Arial"/>
              <a:cs typeface="Arial"/>
              <a:sym typeface="Arial"/>
            </a:endParaRPr>
          </a:p>
        </p:txBody>
      </p:sp>
      <p:sp>
        <p:nvSpPr>
          <p:cNvPr id="653" name="Google Shape;653;p47"/>
          <p:cNvSpPr/>
          <p:nvPr/>
        </p:nvSpPr>
        <p:spPr>
          <a:xfrm>
            <a:off x="4853160" y="3870720"/>
            <a:ext cx="696240" cy="630720"/>
          </a:xfrm>
          <a:prstGeom prst="rect">
            <a:avLst/>
          </a:prstGeom>
          <a:gradFill>
            <a:gsLst>
              <a:gs pos="0">
                <a:srgbClr val="FFFFFF"/>
              </a:gs>
              <a:gs pos="100000">
                <a:srgbClr val="EEEEEE"/>
              </a:gs>
            </a:gsLst>
            <a:lin ang="16200000" scaled="0"/>
          </a:gradFill>
          <a:ln cap="flat" cmpd="sng" w="952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7"/>
          <p:cNvSpPr/>
          <p:nvPr/>
        </p:nvSpPr>
        <p:spPr>
          <a:xfrm>
            <a:off x="4853160" y="197712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b</a:t>
            </a:r>
            <a:endParaRPr b="0" sz="2400" strike="noStrike">
              <a:latin typeface="Arial"/>
              <a:ea typeface="Arial"/>
              <a:cs typeface="Arial"/>
              <a:sym typeface="Arial"/>
            </a:endParaRPr>
          </a:p>
        </p:txBody>
      </p:sp>
      <p:sp>
        <p:nvSpPr>
          <p:cNvPr id="655" name="Google Shape;655;p47"/>
          <p:cNvSpPr/>
          <p:nvPr/>
        </p:nvSpPr>
        <p:spPr>
          <a:xfrm>
            <a:off x="4853160" y="260820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a:t>
            </a:r>
            <a:endParaRPr b="0" sz="2400" strike="noStrike">
              <a:latin typeface="Arial"/>
              <a:ea typeface="Arial"/>
              <a:cs typeface="Arial"/>
              <a:sym typeface="Arial"/>
            </a:endParaRPr>
          </a:p>
        </p:txBody>
      </p:sp>
      <p:sp>
        <p:nvSpPr>
          <p:cNvPr id="656" name="Google Shape;656;p47"/>
          <p:cNvSpPr/>
          <p:nvPr/>
        </p:nvSpPr>
        <p:spPr>
          <a:xfrm>
            <a:off x="4853160" y="323964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7"/>
          <p:cNvSpPr/>
          <p:nvPr/>
        </p:nvSpPr>
        <p:spPr>
          <a:xfrm>
            <a:off x="5570640" y="13471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0</a:t>
            </a:r>
            <a:endParaRPr b="0" sz="2500" strike="noStrike">
              <a:latin typeface="Arial"/>
              <a:ea typeface="Arial"/>
              <a:cs typeface="Arial"/>
              <a:sym typeface="Arial"/>
            </a:endParaRPr>
          </a:p>
        </p:txBody>
      </p:sp>
      <p:sp>
        <p:nvSpPr>
          <p:cNvPr id="658" name="Google Shape;658;p47"/>
          <p:cNvSpPr/>
          <p:nvPr/>
        </p:nvSpPr>
        <p:spPr>
          <a:xfrm>
            <a:off x="5570640" y="19789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1</a:t>
            </a:r>
            <a:endParaRPr b="0" sz="2500" strike="noStrike">
              <a:latin typeface="Arial"/>
              <a:ea typeface="Arial"/>
              <a:cs typeface="Arial"/>
              <a:sym typeface="Arial"/>
            </a:endParaRPr>
          </a:p>
        </p:txBody>
      </p:sp>
      <p:sp>
        <p:nvSpPr>
          <p:cNvPr id="659" name="Google Shape;659;p47"/>
          <p:cNvSpPr/>
          <p:nvPr/>
        </p:nvSpPr>
        <p:spPr>
          <a:xfrm>
            <a:off x="5570640" y="260964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2</a:t>
            </a:r>
            <a:endParaRPr b="0" sz="2500" strike="noStrike">
              <a:latin typeface="Arial"/>
              <a:ea typeface="Arial"/>
              <a:cs typeface="Arial"/>
              <a:sym typeface="Arial"/>
            </a:endParaRPr>
          </a:p>
        </p:txBody>
      </p:sp>
      <p:sp>
        <p:nvSpPr>
          <p:cNvPr id="660" name="Google Shape;660;p47"/>
          <p:cNvSpPr/>
          <p:nvPr/>
        </p:nvSpPr>
        <p:spPr>
          <a:xfrm>
            <a:off x="5570640" y="324144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3</a:t>
            </a:r>
            <a:endParaRPr b="0" sz="2500" strike="noStrike">
              <a:latin typeface="Arial"/>
              <a:ea typeface="Arial"/>
              <a:cs typeface="Arial"/>
              <a:sym typeface="Arial"/>
            </a:endParaRPr>
          </a:p>
        </p:txBody>
      </p:sp>
      <p:sp>
        <p:nvSpPr>
          <p:cNvPr id="661" name="Google Shape;661;p47"/>
          <p:cNvSpPr/>
          <p:nvPr/>
        </p:nvSpPr>
        <p:spPr>
          <a:xfrm>
            <a:off x="5570640" y="38725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a:t>
            </a:r>
            <a:endParaRPr b="0" sz="2500" strike="noStrike">
              <a:latin typeface="Arial"/>
              <a:ea typeface="Arial"/>
              <a:cs typeface="Arial"/>
              <a:sym typeface="Arial"/>
            </a:endParaRPr>
          </a:p>
        </p:txBody>
      </p:sp>
      <p:sp>
        <p:nvSpPr>
          <p:cNvPr id="662" name="Google Shape;662;p47"/>
          <p:cNvSpPr/>
          <p:nvPr/>
        </p:nvSpPr>
        <p:spPr>
          <a:xfrm>
            <a:off x="5655240" y="1330560"/>
            <a:ext cx="1546560" cy="140760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663" name="Google Shape;663;p47"/>
          <p:cNvSpPr/>
          <p:nvPr/>
        </p:nvSpPr>
        <p:spPr>
          <a:xfrm flipH="1" rot="10800000">
            <a:off x="5654880" y="3824280"/>
            <a:ext cx="1485000" cy="65340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664" name="Google Shape;664;p47"/>
          <p:cNvSpPr/>
          <p:nvPr/>
        </p:nvSpPr>
        <p:spPr>
          <a:xfrm>
            <a:off x="3430800" y="4770000"/>
            <a:ext cx="4128480" cy="60948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Switch co-ordination imposes </a:t>
            </a:r>
            <a:r>
              <a:rPr b="1" lang="en-GB" sz="1400" strike="noStrike">
                <a:solidFill>
                  <a:srgbClr val="000000"/>
                </a:solidFill>
                <a:latin typeface="Arial"/>
                <a:ea typeface="Arial"/>
                <a:cs typeface="Arial"/>
                <a:sym typeface="Arial"/>
              </a:rPr>
              <a:t>complexities</a:t>
            </a:r>
            <a:r>
              <a:rPr b="0" lang="en-GB" sz="1400" strike="noStrike">
                <a:solidFill>
                  <a:srgbClr val="000000"/>
                </a:solidFill>
                <a:latin typeface="Arial"/>
                <a:ea typeface="Arial"/>
                <a:cs typeface="Arial"/>
                <a:sym typeface="Arial"/>
              </a:rPr>
              <a:t>, </a:t>
            </a:r>
            <a:r>
              <a:rPr b="1" lang="en-GB" sz="1400" strike="noStrike">
                <a:solidFill>
                  <a:srgbClr val="000000"/>
                </a:solidFill>
                <a:latin typeface="Arial"/>
                <a:ea typeface="Arial"/>
                <a:cs typeface="Arial"/>
                <a:sym typeface="Arial"/>
              </a:rPr>
              <a:t>overheads</a:t>
            </a:r>
            <a:r>
              <a:rPr b="0" lang="en-GB" sz="1400" strike="noStrike">
                <a:solidFill>
                  <a:srgbClr val="000000"/>
                </a:solidFill>
                <a:latin typeface="Arial"/>
                <a:ea typeface="Arial"/>
                <a:cs typeface="Arial"/>
                <a:sym typeface="Arial"/>
              </a:rPr>
              <a:t>, </a:t>
            </a:r>
            <a:r>
              <a:rPr b="1" lang="en-GB" sz="1400" strike="noStrike">
                <a:solidFill>
                  <a:srgbClr val="000000"/>
                </a:solidFill>
                <a:latin typeface="Arial"/>
                <a:ea typeface="Arial"/>
                <a:cs typeface="Arial"/>
                <a:sym typeface="Arial"/>
              </a:rPr>
              <a:t>slowdown</a:t>
            </a:r>
            <a:endParaRPr b="0" sz="1400" strike="noStrike">
              <a:latin typeface="Arial"/>
              <a:ea typeface="Arial"/>
              <a:cs typeface="Arial"/>
              <a:sym typeface="Arial"/>
            </a:endParaRPr>
          </a:p>
        </p:txBody>
      </p:sp>
      <p:sp>
        <p:nvSpPr>
          <p:cNvPr id="665" name="Google Shape;665;p47"/>
          <p:cNvSpPr/>
          <p:nvPr/>
        </p:nvSpPr>
        <p:spPr>
          <a:xfrm rot="966600">
            <a:off x="2001600" y="1254240"/>
            <a:ext cx="1040400" cy="568440"/>
          </a:xfrm>
          <a:prstGeom prst="wedgeRoundRectCallout">
            <a:avLst>
              <a:gd fmla="val -35088" name="adj1"/>
              <a:gd fmla="val 89872" name="adj2"/>
              <a:gd fmla="val 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My turn?</a:t>
            </a:r>
            <a:endParaRPr b="0" sz="1400" strike="noStrike">
              <a:latin typeface="Arial"/>
              <a:ea typeface="Arial"/>
              <a:cs typeface="Arial"/>
              <a:sym typeface="Arial"/>
            </a:endParaRPr>
          </a:p>
        </p:txBody>
      </p:sp>
      <p:sp>
        <p:nvSpPr>
          <p:cNvPr id="666" name="Google Shape;666;p47"/>
          <p:cNvSpPr/>
          <p:nvPr/>
        </p:nvSpPr>
        <p:spPr>
          <a:xfrm rot="-268200">
            <a:off x="166680" y="2620440"/>
            <a:ext cx="1459800" cy="541800"/>
          </a:xfrm>
          <a:prstGeom prst="wedgeRoundRectCallout">
            <a:avLst>
              <a:gd fmla="val 37093" name="adj1"/>
              <a:gd fmla="val 100237" name="adj2"/>
              <a:gd fmla="val 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Which index?</a:t>
            </a:r>
            <a:endParaRPr b="0" sz="1400" strike="noStrike">
              <a:latin typeface="Arial"/>
              <a:ea typeface="Arial"/>
              <a:cs typeface="Arial"/>
              <a:sym typeface="Arial"/>
            </a:endParaRPr>
          </a:p>
        </p:txBody>
      </p:sp>
      <p:sp>
        <p:nvSpPr>
          <p:cNvPr id="667" name="Google Shape;667;p47"/>
          <p:cNvSpPr/>
          <p:nvPr/>
        </p:nvSpPr>
        <p:spPr>
          <a:xfrm>
            <a:off x="1884600" y="2523240"/>
            <a:ext cx="360" cy="561600"/>
          </a:xfrm>
          <a:custGeom>
            <a:rect b="b" l="l" r="r" t="t"/>
            <a:pathLst>
              <a:path extrusionOk="0" h="21600" w="21600">
                <a:moveTo>
                  <a:pt x="0" y="0"/>
                </a:moveTo>
                <a:lnTo>
                  <a:pt x="21600" y="21600"/>
                </a:lnTo>
              </a:path>
            </a:pathLst>
          </a:custGeom>
          <a:noFill/>
          <a:ln cap="flat" cmpd="sng" w="28425">
            <a:solidFill>
              <a:srgbClr val="595959"/>
            </a:solidFill>
            <a:prstDash val="solid"/>
            <a:round/>
            <a:headEnd len="med" w="med" type="triangle"/>
            <a:tailEnd len="med" w="med" type="triangle"/>
          </a:ln>
        </p:spPr>
      </p:sp>
      <p:sp>
        <p:nvSpPr>
          <p:cNvPr id="668" name="Google Shape;668;p47"/>
          <p:cNvSpPr/>
          <p:nvPr/>
        </p:nvSpPr>
        <p:spPr>
          <a:xfrm>
            <a:off x="1212840" y="3867480"/>
            <a:ext cx="360" cy="561600"/>
          </a:xfrm>
          <a:custGeom>
            <a:rect b="b" l="l" r="r" t="t"/>
            <a:pathLst>
              <a:path extrusionOk="0" h="21600" w="21600">
                <a:moveTo>
                  <a:pt x="0" y="0"/>
                </a:moveTo>
                <a:lnTo>
                  <a:pt x="21600" y="21600"/>
                </a:lnTo>
              </a:path>
            </a:pathLst>
          </a:custGeom>
          <a:noFill/>
          <a:ln cap="flat" cmpd="sng" w="28425">
            <a:solidFill>
              <a:srgbClr val="595959"/>
            </a:solidFill>
            <a:prstDash val="solid"/>
            <a:round/>
            <a:headEnd len="med" w="med" type="triangle"/>
            <a:tailEnd len="med" w="med" type="triangle"/>
          </a:ln>
        </p:spPr>
      </p:sp>
      <p:sp>
        <p:nvSpPr>
          <p:cNvPr id="669" name="Google Shape;669;p47"/>
          <p:cNvSpPr/>
          <p:nvPr/>
        </p:nvSpPr>
        <p:spPr>
          <a:xfrm>
            <a:off x="2180520" y="2174400"/>
            <a:ext cx="2494800" cy="17028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670" name="Google Shape;670;p47"/>
          <p:cNvSpPr/>
          <p:nvPr/>
        </p:nvSpPr>
        <p:spPr>
          <a:xfrm flipH="1" rot="10800000">
            <a:off x="2103480" y="2936520"/>
            <a:ext cx="2577240" cy="49212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671" name="Google Shape;671;p47"/>
          <p:cNvSpPr/>
          <p:nvPr/>
        </p:nvSpPr>
        <p:spPr>
          <a:xfrm flipH="1" rot="10800000">
            <a:off x="2144880" y="3168000"/>
            <a:ext cx="2538720" cy="153072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672" name="Google Shape;672;p47"/>
          <p:cNvSpPr/>
          <p:nvPr/>
        </p:nvSpPr>
        <p:spPr>
          <a:xfrm rot="189600">
            <a:off x="2855880" y="1860840"/>
            <a:ext cx="95292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highlight>
                  <a:srgbClr val="FFFFFF"/>
                </a:highlight>
                <a:latin typeface="Arial"/>
                <a:ea typeface="Arial"/>
                <a:cs typeface="Arial"/>
                <a:sym typeface="Arial"/>
              </a:rPr>
              <a:t>[1] = </a:t>
            </a:r>
            <a:r>
              <a:rPr b="1" lang="en-GB" sz="1800" strike="noStrike">
                <a:solidFill>
                  <a:srgbClr val="000000"/>
                </a:solidFill>
                <a:highlight>
                  <a:srgbClr val="FFFFFF"/>
                </a:highlight>
                <a:latin typeface="Arial"/>
                <a:ea typeface="Arial"/>
                <a:cs typeface="Arial"/>
                <a:sym typeface="Arial"/>
              </a:rPr>
              <a:t>b</a:t>
            </a:r>
            <a:endParaRPr b="0" sz="1800" strike="noStrike">
              <a:highlight>
                <a:srgbClr val="FFFFFF"/>
              </a:highlight>
              <a:latin typeface="Arial"/>
              <a:ea typeface="Arial"/>
              <a:cs typeface="Arial"/>
              <a:sym typeface="Arial"/>
            </a:endParaRPr>
          </a:p>
        </p:txBody>
      </p:sp>
      <p:sp>
        <p:nvSpPr>
          <p:cNvPr id="673" name="Google Shape;673;p47"/>
          <p:cNvSpPr/>
          <p:nvPr/>
        </p:nvSpPr>
        <p:spPr>
          <a:xfrm rot="-625200">
            <a:off x="2627280" y="2967120"/>
            <a:ext cx="98712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highlight>
                  <a:srgbClr val="FFFFFF"/>
                </a:highlight>
                <a:latin typeface="Arial"/>
                <a:ea typeface="Arial"/>
                <a:cs typeface="Arial"/>
                <a:sym typeface="Arial"/>
              </a:rPr>
              <a:t>[2] = </a:t>
            </a:r>
            <a:r>
              <a:rPr b="1" lang="en-GB" sz="1800" strike="noStrike">
                <a:solidFill>
                  <a:srgbClr val="000000"/>
                </a:solidFill>
                <a:highlight>
                  <a:srgbClr val="FFFFFF"/>
                </a:highlight>
                <a:latin typeface="Arial"/>
                <a:ea typeface="Arial"/>
                <a:cs typeface="Arial"/>
                <a:sym typeface="Arial"/>
              </a:rPr>
              <a:t>d</a:t>
            </a:r>
            <a:endParaRPr b="0" sz="1800" strike="noStrike">
              <a:highlight>
                <a:srgbClr val="FFFFFF"/>
              </a:highlight>
              <a:latin typeface="Arial"/>
              <a:ea typeface="Arial"/>
              <a:cs typeface="Arial"/>
              <a:sym typeface="Arial"/>
            </a:endParaRPr>
          </a:p>
        </p:txBody>
      </p:sp>
      <p:sp>
        <p:nvSpPr>
          <p:cNvPr id="674" name="Google Shape;674;p47"/>
          <p:cNvSpPr/>
          <p:nvPr/>
        </p:nvSpPr>
        <p:spPr>
          <a:xfrm rot="-1800000">
            <a:off x="2794320" y="3709440"/>
            <a:ext cx="987840" cy="45756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lang="en-GB" sz="1800" strike="noStrike">
                <a:solidFill>
                  <a:srgbClr val="000000"/>
                </a:solidFill>
                <a:highlight>
                  <a:srgbClr val="FFFFFF"/>
                </a:highlight>
                <a:latin typeface="Arial"/>
                <a:ea typeface="Arial"/>
                <a:cs typeface="Arial"/>
                <a:sym typeface="Arial"/>
              </a:rPr>
              <a:t>[2] = </a:t>
            </a:r>
            <a:r>
              <a:rPr b="1" lang="en-GB" sz="1800" strike="noStrike">
                <a:solidFill>
                  <a:srgbClr val="000000"/>
                </a:solidFill>
                <a:highlight>
                  <a:srgbClr val="FFFFFF"/>
                </a:highlight>
                <a:latin typeface="Arial"/>
                <a:ea typeface="Arial"/>
                <a:cs typeface="Arial"/>
                <a:sym typeface="Arial"/>
              </a:rPr>
              <a:t>e</a:t>
            </a:r>
            <a:endParaRPr b="0" sz="1800" strike="noStrike">
              <a:highlight>
                <a:srgbClr val="FFFFFF"/>
              </a:highlight>
              <a:latin typeface="Arial"/>
              <a:ea typeface="Arial"/>
              <a:cs typeface="Arial"/>
              <a:sym typeface="Arial"/>
            </a:endParaRPr>
          </a:p>
        </p:txBody>
      </p:sp>
      <p:sp>
        <p:nvSpPr>
          <p:cNvPr id="675" name="Google Shape;675;p47"/>
          <p:cNvSpPr/>
          <p:nvPr/>
        </p:nvSpPr>
        <p:spPr>
          <a:xfrm rot="1030800">
            <a:off x="1692720" y="3995640"/>
            <a:ext cx="1481040" cy="542160"/>
          </a:xfrm>
          <a:prstGeom prst="wedgeRoundRectCallout">
            <a:avLst>
              <a:gd fmla="val -37850" name="adj1"/>
              <a:gd fmla="val 118934" name="adj2"/>
              <a:gd fmla="val 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lang="en-GB" sz="1400" strike="noStrike">
                <a:solidFill>
                  <a:srgbClr val="000000"/>
                </a:solidFill>
                <a:latin typeface="Arial"/>
                <a:ea typeface="Arial"/>
                <a:cs typeface="Arial"/>
                <a:sym typeface="Arial"/>
              </a:rPr>
              <a:t>Let’s re-sync!</a:t>
            </a:r>
            <a:endParaRPr b="0" sz="1400" strike="noStrike">
              <a:latin typeface="Arial"/>
              <a:ea typeface="Arial"/>
              <a:cs typeface="Arial"/>
              <a:sym typeface="Arial"/>
            </a:endParaRPr>
          </a:p>
        </p:txBody>
      </p:sp>
      <p:sp>
        <p:nvSpPr>
          <p:cNvPr id="676" name="Google Shape;676;p47"/>
          <p:cNvSpPr txBox="1"/>
          <p:nvPr/>
        </p:nvSpPr>
        <p:spPr>
          <a:xfrm>
            <a:off x="2160000" y="5940000"/>
            <a:ext cx="3420000" cy="16261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“we considered this, problem is need switches to ‘talk’, then write. Telemetry is continuos, can not stop and discuss. We want something that does not ‘stop’”</a:t>
            </a:r>
            <a:endParaRPr b="0" sz="1800" strike="noStrike">
              <a:latin typeface="Arial"/>
              <a:ea typeface="Arial"/>
              <a:cs typeface="Arial"/>
              <a:sym typeface="Arial"/>
            </a:endParaRPr>
          </a:p>
        </p:txBody>
      </p:sp>
      <p:pic>
        <p:nvPicPr>
          <p:cNvPr id="677" name="Google Shape;677;p47"/>
          <p:cNvPicPr preferRelativeResize="0"/>
          <p:nvPr/>
        </p:nvPicPr>
        <p:blipFill rotWithShape="1">
          <a:blip r:embed="rId4">
            <a:alphaModFix/>
          </a:blip>
          <a:srcRect b="0" l="0" r="0" t="0"/>
          <a:stretch/>
        </p:blipFill>
        <p:spPr>
          <a:xfrm>
            <a:off x="3600000" y="1872000"/>
            <a:ext cx="720000" cy="720000"/>
          </a:xfrm>
          <a:prstGeom prst="rect">
            <a:avLst/>
          </a:prstGeom>
          <a:noFill/>
          <a:ln>
            <a:noFill/>
          </a:ln>
        </p:spPr>
      </p:pic>
      <p:pic>
        <p:nvPicPr>
          <p:cNvPr id="678" name="Google Shape;678;p47"/>
          <p:cNvPicPr preferRelativeResize="0"/>
          <p:nvPr/>
        </p:nvPicPr>
        <p:blipFill rotWithShape="1">
          <a:blip r:embed="rId4">
            <a:alphaModFix/>
          </a:blip>
          <a:srcRect b="0" l="0" r="0" t="0"/>
          <a:stretch/>
        </p:blipFill>
        <p:spPr>
          <a:xfrm>
            <a:off x="3420000" y="2708640"/>
            <a:ext cx="720000" cy="720000"/>
          </a:xfrm>
          <a:prstGeom prst="rect">
            <a:avLst/>
          </a:prstGeom>
          <a:noFill/>
          <a:ln>
            <a:noFill/>
          </a:ln>
        </p:spPr>
      </p:pic>
      <p:pic>
        <p:nvPicPr>
          <p:cNvPr id="679" name="Google Shape;679;p47"/>
          <p:cNvPicPr preferRelativeResize="0"/>
          <p:nvPr/>
        </p:nvPicPr>
        <p:blipFill rotWithShape="1">
          <a:blip r:embed="rId4">
            <a:alphaModFix/>
          </a:blip>
          <a:srcRect b="0" l="0" r="0" t="0"/>
          <a:stretch/>
        </p:blipFill>
        <p:spPr>
          <a:xfrm>
            <a:off x="3960000" y="3060000"/>
            <a:ext cx="720000" cy="720000"/>
          </a:xfrm>
          <a:prstGeom prst="rect">
            <a:avLst/>
          </a:prstGeom>
          <a:noFill/>
          <a:ln>
            <a:noFill/>
          </a:ln>
        </p:spPr>
      </p:pic>
      <p:sp>
        <p:nvSpPr>
          <p:cNvPr id="680" name="Google Shape;680;p4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48"/>
          <p:cNvSpPr txBox="1"/>
          <p:nvPr>
            <p:ph type="title"/>
          </p:nvPr>
        </p:nvSpPr>
        <p:spPr>
          <a:xfrm>
            <a:off x="0" y="180000"/>
            <a:ext cx="10080000" cy="540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SzPts val="4000"/>
              <a:buFont typeface="Arial"/>
              <a:buNone/>
            </a:pPr>
            <a:r>
              <a:rPr b="1" lang="en-GB" sz="4000" strike="noStrike">
                <a:latin typeface="Arial"/>
                <a:ea typeface="Arial"/>
                <a:cs typeface="Arial"/>
                <a:sym typeface="Arial"/>
              </a:rPr>
              <a:t>Solution 3 - Locking?</a:t>
            </a:r>
            <a:endParaRPr b="1" sz="4000" strike="noStrike">
              <a:latin typeface="Arial"/>
              <a:ea typeface="Arial"/>
              <a:cs typeface="Arial"/>
              <a:sym typeface="Arial"/>
            </a:endParaRPr>
          </a:p>
        </p:txBody>
      </p:sp>
      <p:grpSp>
        <p:nvGrpSpPr>
          <p:cNvPr id="686" name="Google Shape;686;p48"/>
          <p:cNvGrpSpPr/>
          <p:nvPr/>
        </p:nvGrpSpPr>
        <p:grpSpPr>
          <a:xfrm>
            <a:off x="1013040" y="1681200"/>
            <a:ext cx="1147680" cy="883800"/>
            <a:chOff x="1013040" y="1681200"/>
            <a:chExt cx="1147680" cy="883800"/>
          </a:xfrm>
        </p:grpSpPr>
        <p:sp>
          <p:nvSpPr>
            <p:cNvPr id="687" name="Google Shape;687;p48"/>
            <p:cNvSpPr/>
            <p:nvPr/>
          </p:nvSpPr>
          <p:spPr>
            <a:xfrm>
              <a:off x="1576440" y="2167200"/>
              <a:ext cx="584280" cy="37512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8" name="Google Shape;688;p48"/>
            <p:cNvGrpSpPr/>
            <p:nvPr/>
          </p:nvGrpSpPr>
          <p:grpSpPr>
            <a:xfrm>
              <a:off x="1013040" y="1681200"/>
              <a:ext cx="1071360" cy="883800"/>
              <a:chOff x="1013040" y="1681200"/>
              <a:chExt cx="1071360" cy="883800"/>
            </a:xfrm>
          </p:grpSpPr>
          <p:sp>
            <p:nvSpPr>
              <p:cNvPr id="689" name="Google Shape;689;p48"/>
              <p:cNvSpPr/>
              <p:nvPr/>
            </p:nvSpPr>
            <p:spPr>
              <a:xfrm>
                <a:off x="1013040" y="1990440"/>
                <a:ext cx="535680" cy="57456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690" name="Google Shape;690;p48"/>
              <p:cNvSpPr/>
              <p:nvPr/>
            </p:nvSpPr>
            <p:spPr>
              <a:xfrm>
                <a:off x="1548720" y="1990440"/>
                <a:ext cx="534960" cy="57456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691" name="Google Shape;691;p48"/>
              <p:cNvSpPr/>
              <p:nvPr/>
            </p:nvSpPr>
            <p:spPr>
              <a:xfrm>
                <a:off x="1013040" y="1681200"/>
                <a:ext cx="1071360" cy="61812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692" name="Google Shape;692;p48"/>
              <p:cNvSpPr/>
              <p:nvPr/>
            </p:nvSpPr>
            <p:spPr>
              <a:xfrm>
                <a:off x="1013040" y="168120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693" name="Google Shape;693;p48"/>
              <p:cNvSpPr/>
              <p:nvPr/>
            </p:nvSpPr>
            <p:spPr>
              <a:xfrm>
                <a:off x="1165680" y="196848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694" name="Google Shape;694;p48"/>
              <p:cNvSpPr/>
              <p:nvPr/>
            </p:nvSpPr>
            <p:spPr>
              <a:xfrm>
                <a:off x="1434240" y="199044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695" name="Google Shape;695;p48"/>
              <p:cNvSpPr/>
              <p:nvPr/>
            </p:nvSpPr>
            <p:spPr>
              <a:xfrm>
                <a:off x="1396080" y="183600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696" name="Google Shape;696;p48"/>
              <p:cNvSpPr/>
              <p:nvPr/>
            </p:nvSpPr>
            <p:spPr>
              <a:xfrm>
                <a:off x="1663920" y="185760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697" name="Google Shape;697;p48"/>
          <p:cNvGrpSpPr/>
          <p:nvPr/>
        </p:nvGrpSpPr>
        <p:grpSpPr>
          <a:xfrm>
            <a:off x="1013040" y="2994840"/>
            <a:ext cx="1147680" cy="883800"/>
            <a:chOff x="1013040" y="2994840"/>
            <a:chExt cx="1147680" cy="883800"/>
          </a:xfrm>
        </p:grpSpPr>
        <p:sp>
          <p:nvSpPr>
            <p:cNvPr id="698" name="Google Shape;698;p48"/>
            <p:cNvSpPr/>
            <p:nvPr/>
          </p:nvSpPr>
          <p:spPr>
            <a:xfrm>
              <a:off x="1576440" y="3480840"/>
              <a:ext cx="584280" cy="37548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9" name="Google Shape;699;p48"/>
            <p:cNvGrpSpPr/>
            <p:nvPr/>
          </p:nvGrpSpPr>
          <p:grpSpPr>
            <a:xfrm>
              <a:off x="1013040" y="2994840"/>
              <a:ext cx="1071360" cy="883800"/>
              <a:chOff x="1013040" y="2994840"/>
              <a:chExt cx="1071360" cy="883800"/>
            </a:xfrm>
          </p:grpSpPr>
          <p:sp>
            <p:nvSpPr>
              <p:cNvPr id="700" name="Google Shape;700;p48"/>
              <p:cNvSpPr/>
              <p:nvPr/>
            </p:nvSpPr>
            <p:spPr>
              <a:xfrm>
                <a:off x="1013040" y="3304440"/>
                <a:ext cx="535680" cy="57420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701" name="Google Shape;701;p48"/>
              <p:cNvSpPr/>
              <p:nvPr/>
            </p:nvSpPr>
            <p:spPr>
              <a:xfrm>
                <a:off x="1548720" y="3304440"/>
                <a:ext cx="534960" cy="57420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702" name="Google Shape;702;p48"/>
              <p:cNvSpPr/>
              <p:nvPr/>
            </p:nvSpPr>
            <p:spPr>
              <a:xfrm>
                <a:off x="1013040" y="2994840"/>
                <a:ext cx="1071360" cy="61848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703" name="Google Shape;703;p48"/>
              <p:cNvSpPr/>
              <p:nvPr/>
            </p:nvSpPr>
            <p:spPr>
              <a:xfrm>
                <a:off x="1013040" y="299484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704" name="Google Shape;704;p48"/>
              <p:cNvSpPr/>
              <p:nvPr/>
            </p:nvSpPr>
            <p:spPr>
              <a:xfrm>
                <a:off x="1165680" y="328212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705" name="Google Shape;705;p48"/>
              <p:cNvSpPr/>
              <p:nvPr/>
            </p:nvSpPr>
            <p:spPr>
              <a:xfrm>
                <a:off x="1434240" y="330444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706" name="Google Shape;706;p48"/>
              <p:cNvSpPr/>
              <p:nvPr/>
            </p:nvSpPr>
            <p:spPr>
              <a:xfrm>
                <a:off x="1396080" y="314964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707" name="Google Shape;707;p48"/>
              <p:cNvSpPr/>
              <p:nvPr/>
            </p:nvSpPr>
            <p:spPr>
              <a:xfrm>
                <a:off x="1663920" y="3171600"/>
                <a:ext cx="267120" cy="15408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grpSp>
        <p:nvGrpSpPr>
          <p:cNvPr id="708" name="Google Shape;708;p48"/>
          <p:cNvGrpSpPr/>
          <p:nvPr/>
        </p:nvGrpSpPr>
        <p:grpSpPr>
          <a:xfrm>
            <a:off x="1013040" y="4309200"/>
            <a:ext cx="1147680" cy="883800"/>
            <a:chOff x="1013040" y="4309200"/>
            <a:chExt cx="1147680" cy="883800"/>
          </a:xfrm>
        </p:grpSpPr>
        <p:sp>
          <p:nvSpPr>
            <p:cNvPr id="709" name="Google Shape;709;p48"/>
            <p:cNvSpPr/>
            <p:nvPr/>
          </p:nvSpPr>
          <p:spPr>
            <a:xfrm>
              <a:off x="1576440" y="4795200"/>
              <a:ext cx="584280" cy="375480"/>
            </a:xfrm>
            <a:custGeom>
              <a:rect b="b" l="l" r="r" t="t"/>
              <a:pathLst>
                <a:path extrusionOk="0" h="663" w="1032">
                  <a:moveTo>
                    <a:pt x="0" y="663"/>
                  </a:moveTo>
                  <a:cubicBezTo>
                    <a:pt x="265" y="663"/>
                    <a:pt x="946" y="351"/>
                    <a:pt x="1013" y="234"/>
                  </a:cubicBezTo>
                  <a:cubicBezTo>
                    <a:pt x="1081" y="117"/>
                    <a:pt x="946" y="0"/>
                    <a:pt x="879" y="0"/>
                  </a:cubicBezTo>
                  <a:cubicBezTo>
                    <a:pt x="879" y="167"/>
                    <a:pt x="0" y="384"/>
                    <a:pt x="0" y="663"/>
                  </a:cubicBezTo>
                  <a:close/>
                </a:path>
              </a:pathLst>
            </a:custGeom>
            <a:solidFill>
              <a:srgbClr val="DDDDDD"/>
            </a:solidFill>
            <a:ln cap="flat" cmpd="sng" w="14400">
              <a:solidFill>
                <a:srgbClr val="DDDD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0" name="Google Shape;710;p48"/>
            <p:cNvGrpSpPr/>
            <p:nvPr/>
          </p:nvGrpSpPr>
          <p:grpSpPr>
            <a:xfrm>
              <a:off x="1013040" y="4309200"/>
              <a:ext cx="1071360" cy="883800"/>
              <a:chOff x="1013040" y="4309200"/>
              <a:chExt cx="1071360" cy="883800"/>
            </a:xfrm>
          </p:grpSpPr>
          <p:sp>
            <p:nvSpPr>
              <p:cNvPr id="711" name="Google Shape;711;p48"/>
              <p:cNvSpPr/>
              <p:nvPr/>
            </p:nvSpPr>
            <p:spPr>
              <a:xfrm>
                <a:off x="1013040" y="4618800"/>
                <a:ext cx="535680" cy="574200"/>
              </a:xfrm>
              <a:custGeom>
                <a:rect b="b" l="l" r="r" t="t"/>
                <a:pathLst>
                  <a:path extrusionOk="0" h="1014" w="946">
                    <a:moveTo>
                      <a:pt x="0" y="468"/>
                    </a:moveTo>
                    <a:lnTo>
                      <a:pt x="0" y="0"/>
                    </a:lnTo>
                    <a:lnTo>
                      <a:pt x="946" y="546"/>
                    </a:lnTo>
                    <a:lnTo>
                      <a:pt x="946" y="1014"/>
                    </a:lnTo>
                    <a:lnTo>
                      <a:pt x="0" y="468"/>
                    </a:lnTo>
                    <a:close/>
                  </a:path>
                </a:pathLst>
              </a:custGeom>
              <a:gradFill>
                <a:gsLst>
                  <a:gs pos="0">
                    <a:srgbClr val="0073BC"/>
                  </a:gs>
                  <a:gs pos="10000">
                    <a:srgbClr val="0073BC"/>
                  </a:gs>
                  <a:gs pos="100000">
                    <a:srgbClr val="7FB9DD"/>
                  </a:gs>
                </a:gsLst>
                <a:lin ang="16200000" scaled="0"/>
              </a:gradFill>
              <a:ln cap="flat" cmpd="sng" w="14400">
                <a:solidFill>
                  <a:srgbClr val="FFFFFF"/>
                </a:solidFill>
                <a:prstDash val="solid"/>
                <a:round/>
                <a:headEnd len="sm" w="sm" type="none"/>
                <a:tailEnd len="sm" w="sm" type="none"/>
              </a:ln>
            </p:spPr>
          </p:sp>
          <p:sp>
            <p:nvSpPr>
              <p:cNvPr id="712" name="Google Shape;712;p48"/>
              <p:cNvSpPr/>
              <p:nvPr/>
            </p:nvSpPr>
            <p:spPr>
              <a:xfrm>
                <a:off x="1548720" y="4618800"/>
                <a:ext cx="534960" cy="574200"/>
              </a:xfrm>
              <a:custGeom>
                <a:rect b="b" l="l" r="r" t="t"/>
                <a:pathLst>
                  <a:path extrusionOk="0" h="1014" w="945">
                    <a:moveTo>
                      <a:pt x="0" y="1014"/>
                    </a:moveTo>
                    <a:lnTo>
                      <a:pt x="0" y="546"/>
                    </a:lnTo>
                    <a:lnTo>
                      <a:pt x="945" y="0"/>
                    </a:lnTo>
                    <a:lnTo>
                      <a:pt x="945" y="468"/>
                    </a:lnTo>
                    <a:lnTo>
                      <a:pt x="0" y="1014"/>
                    </a:lnTo>
                    <a:close/>
                  </a:path>
                </a:pathLst>
              </a:custGeom>
              <a:gradFill>
                <a:gsLst>
                  <a:gs pos="0">
                    <a:srgbClr val="7FB9DD"/>
                  </a:gs>
                  <a:gs pos="100000">
                    <a:srgbClr val="0073BC"/>
                  </a:gs>
                </a:gsLst>
                <a:path path="circle">
                  <a:fillToRect b="100%" r="100%"/>
                </a:path>
                <a:tileRect l="-100%" t="-100%"/>
              </a:gradFill>
              <a:ln cap="flat" cmpd="sng" w="14400">
                <a:solidFill>
                  <a:srgbClr val="FFFFFF"/>
                </a:solidFill>
                <a:prstDash val="solid"/>
                <a:round/>
                <a:headEnd len="sm" w="sm" type="none"/>
                <a:tailEnd len="sm" w="sm" type="none"/>
              </a:ln>
            </p:spPr>
          </p:sp>
          <p:sp>
            <p:nvSpPr>
              <p:cNvPr id="713" name="Google Shape;713;p48"/>
              <p:cNvSpPr/>
              <p:nvPr/>
            </p:nvSpPr>
            <p:spPr>
              <a:xfrm>
                <a:off x="1013040" y="4309200"/>
                <a:ext cx="1071360" cy="618120"/>
              </a:xfrm>
              <a:custGeom>
                <a:rect b="b" l="l" r="r" t="t"/>
                <a:pathLst>
                  <a:path extrusionOk="0" h="1092" w="1892">
                    <a:moveTo>
                      <a:pt x="946" y="1092"/>
                    </a:moveTo>
                    <a:lnTo>
                      <a:pt x="0" y="546"/>
                    </a:lnTo>
                    <a:lnTo>
                      <a:pt x="946" y="0"/>
                    </a:lnTo>
                    <a:lnTo>
                      <a:pt x="1892" y="546"/>
                    </a:lnTo>
                    <a:lnTo>
                      <a:pt x="946" y="1092"/>
                    </a:lnTo>
                    <a:close/>
                  </a:path>
                </a:pathLst>
              </a:custGeom>
              <a:gradFill>
                <a:gsLst>
                  <a:gs pos="0">
                    <a:srgbClr val="0073BC"/>
                  </a:gs>
                  <a:gs pos="10000">
                    <a:srgbClr val="0073BC"/>
                  </a:gs>
                  <a:gs pos="100000">
                    <a:srgbClr val="7FB9DD"/>
                  </a:gs>
                </a:gsLst>
                <a:lin ang="5400000" scaled="0"/>
              </a:gradFill>
              <a:ln cap="flat" cmpd="sng" w="14400">
                <a:solidFill>
                  <a:srgbClr val="FFFFFF"/>
                </a:solidFill>
                <a:prstDash val="solid"/>
                <a:round/>
                <a:headEnd len="sm" w="sm" type="none"/>
                <a:tailEnd len="sm" w="sm" type="none"/>
              </a:ln>
            </p:spPr>
          </p:sp>
          <p:sp>
            <p:nvSpPr>
              <p:cNvPr id="714" name="Google Shape;714;p48"/>
              <p:cNvSpPr/>
              <p:nvPr/>
            </p:nvSpPr>
            <p:spPr>
              <a:xfrm>
                <a:off x="1013040" y="4309200"/>
                <a:ext cx="1071360" cy="883440"/>
              </a:xfrm>
              <a:custGeom>
                <a:rect b="b" l="l" r="r" t="t"/>
                <a:pathLst>
                  <a:path extrusionOk="0" h="1560" w="1892">
                    <a:moveTo>
                      <a:pt x="0" y="1014"/>
                    </a:moveTo>
                    <a:lnTo>
                      <a:pt x="0" y="546"/>
                    </a:lnTo>
                    <a:lnTo>
                      <a:pt x="946" y="0"/>
                    </a:lnTo>
                    <a:lnTo>
                      <a:pt x="1892" y="546"/>
                    </a:lnTo>
                    <a:lnTo>
                      <a:pt x="1892" y="1014"/>
                    </a:lnTo>
                    <a:lnTo>
                      <a:pt x="946" y="1560"/>
                    </a:lnTo>
                    <a:lnTo>
                      <a:pt x="0" y="1014"/>
                    </a:lnTo>
                    <a:close/>
                  </a:path>
                </a:pathLst>
              </a:custGeom>
              <a:noFill/>
              <a:ln cap="flat" cmpd="sng" w="14400">
                <a:solidFill>
                  <a:srgbClr val="000000"/>
                </a:solidFill>
                <a:prstDash val="solid"/>
                <a:round/>
                <a:headEnd len="sm" w="sm" type="none"/>
                <a:tailEnd len="sm" w="sm" type="none"/>
              </a:ln>
            </p:spPr>
          </p:sp>
          <p:sp>
            <p:nvSpPr>
              <p:cNvPr id="715" name="Google Shape;715;p48"/>
              <p:cNvSpPr/>
              <p:nvPr/>
            </p:nvSpPr>
            <p:spPr>
              <a:xfrm>
                <a:off x="1165680" y="4596480"/>
                <a:ext cx="267480" cy="154440"/>
              </a:xfrm>
              <a:custGeom>
                <a:rect b="b" l="l" r="r" t="t"/>
                <a:pathLst>
                  <a:path extrusionOk="0" h="273" w="473">
                    <a:moveTo>
                      <a:pt x="67" y="78"/>
                    </a:moveTo>
                    <a:lnTo>
                      <a:pt x="406" y="273"/>
                    </a:lnTo>
                    <a:lnTo>
                      <a:pt x="473"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716" name="Google Shape;716;p48"/>
              <p:cNvSpPr/>
              <p:nvPr/>
            </p:nvSpPr>
            <p:spPr>
              <a:xfrm>
                <a:off x="1434240" y="4618800"/>
                <a:ext cx="267120" cy="15444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sp>
            <p:nvSpPr>
              <p:cNvPr id="717" name="Google Shape;717;p48"/>
              <p:cNvSpPr/>
              <p:nvPr/>
            </p:nvSpPr>
            <p:spPr>
              <a:xfrm>
                <a:off x="1396080" y="4464000"/>
                <a:ext cx="267120" cy="154440"/>
              </a:xfrm>
              <a:custGeom>
                <a:rect b="b" l="l" r="r" t="t"/>
                <a:pathLst>
                  <a:path extrusionOk="0" h="273" w="472">
                    <a:moveTo>
                      <a:pt x="67" y="78"/>
                    </a:moveTo>
                    <a:lnTo>
                      <a:pt x="405" y="273"/>
                    </a:lnTo>
                    <a:lnTo>
                      <a:pt x="472" y="234"/>
                    </a:lnTo>
                    <a:lnTo>
                      <a:pt x="135" y="39"/>
                    </a:lnTo>
                    <a:lnTo>
                      <a:pt x="202" y="0"/>
                    </a:lnTo>
                    <a:lnTo>
                      <a:pt x="0" y="0"/>
                    </a:lnTo>
                    <a:lnTo>
                      <a:pt x="0" y="117"/>
                    </a:lnTo>
                    <a:lnTo>
                      <a:pt x="67" y="78"/>
                    </a:lnTo>
                    <a:close/>
                  </a:path>
                </a:pathLst>
              </a:custGeom>
              <a:solidFill>
                <a:srgbClr val="FFFFFF"/>
              </a:solidFill>
              <a:ln cap="flat" cmpd="sng" w="14400">
                <a:solidFill>
                  <a:srgbClr val="FFFFFF"/>
                </a:solidFill>
                <a:prstDash val="solid"/>
                <a:round/>
                <a:headEnd len="sm" w="sm" type="none"/>
                <a:tailEnd len="sm" w="sm" type="none"/>
              </a:ln>
            </p:spPr>
          </p:sp>
          <p:sp>
            <p:nvSpPr>
              <p:cNvPr id="718" name="Google Shape;718;p48"/>
              <p:cNvSpPr/>
              <p:nvPr/>
            </p:nvSpPr>
            <p:spPr>
              <a:xfrm>
                <a:off x="1663920" y="4485960"/>
                <a:ext cx="267120" cy="154080"/>
              </a:xfrm>
              <a:custGeom>
                <a:rect b="b" l="l" r="r" t="t"/>
                <a:pathLst>
                  <a:path extrusionOk="0" h="273" w="472">
                    <a:moveTo>
                      <a:pt x="337" y="234"/>
                    </a:moveTo>
                    <a:lnTo>
                      <a:pt x="270" y="273"/>
                    </a:lnTo>
                    <a:lnTo>
                      <a:pt x="472" y="273"/>
                    </a:lnTo>
                    <a:lnTo>
                      <a:pt x="472" y="156"/>
                    </a:lnTo>
                    <a:lnTo>
                      <a:pt x="405" y="195"/>
                    </a:lnTo>
                    <a:lnTo>
                      <a:pt x="67" y="0"/>
                    </a:lnTo>
                    <a:lnTo>
                      <a:pt x="0" y="39"/>
                    </a:lnTo>
                    <a:lnTo>
                      <a:pt x="337" y="234"/>
                    </a:lnTo>
                    <a:close/>
                  </a:path>
                </a:pathLst>
              </a:custGeom>
              <a:solidFill>
                <a:srgbClr val="FFFFFF"/>
              </a:solidFill>
              <a:ln cap="flat" cmpd="sng" w="14400">
                <a:solidFill>
                  <a:srgbClr val="FFFFFF"/>
                </a:solidFill>
                <a:prstDash val="solid"/>
                <a:round/>
                <a:headEnd len="sm" w="sm" type="none"/>
                <a:tailEnd len="sm" w="sm" type="none"/>
              </a:ln>
            </p:spPr>
          </p:sp>
        </p:grpSp>
      </p:grpSp>
      <p:pic>
        <p:nvPicPr>
          <p:cNvPr id="719" name="Google Shape;719;p48"/>
          <p:cNvPicPr preferRelativeResize="0"/>
          <p:nvPr/>
        </p:nvPicPr>
        <p:blipFill rotWithShape="1">
          <a:blip r:embed="rId3">
            <a:alphaModFix/>
          </a:blip>
          <a:srcRect b="0" l="0" r="0" t="0"/>
          <a:stretch/>
        </p:blipFill>
        <p:spPr>
          <a:xfrm>
            <a:off x="6828120" y="2152440"/>
            <a:ext cx="1987200" cy="2567880"/>
          </a:xfrm>
          <a:prstGeom prst="rect">
            <a:avLst/>
          </a:prstGeom>
          <a:noFill/>
          <a:ln>
            <a:noFill/>
          </a:ln>
        </p:spPr>
      </p:pic>
      <p:sp>
        <p:nvSpPr>
          <p:cNvPr id="720" name="Google Shape;720;p48"/>
          <p:cNvSpPr/>
          <p:nvPr/>
        </p:nvSpPr>
        <p:spPr>
          <a:xfrm>
            <a:off x="4853160" y="134568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a</a:t>
            </a:r>
            <a:endParaRPr b="0" sz="2400" strike="noStrike">
              <a:latin typeface="Arial"/>
              <a:ea typeface="Arial"/>
              <a:cs typeface="Arial"/>
              <a:sym typeface="Arial"/>
            </a:endParaRPr>
          </a:p>
        </p:txBody>
      </p:sp>
      <p:sp>
        <p:nvSpPr>
          <p:cNvPr id="721" name="Google Shape;721;p48"/>
          <p:cNvSpPr/>
          <p:nvPr/>
        </p:nvSpPr>
        <p:spPr>
          <a:xfrm>
            <a:off x="4853160" y="3870720"/>
            <a:ext cx="696240" cy="630720"/>
          </a:xfrm>
          <a:prstGeom prst="rect">
            <a:avLst/>
          </a:prstGeom>
          <a:gradFill>
            <a:gsLst>
              <a:gs pos="0">
                <a:srgbClr val="FFFFFF"/>
              </a:gs>
              <a:gs pos="100000">
                <a:srgbClr val="EEEEEE"/>
              </a:gs>
            </a:gsLst>
            <a:lin ang="16200000" scaled="0"/>
          </a:gradFill>
          <a:ln cap="flat" cmpd="sng" w="952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8"/>
          <p:cNvSpPr/>
          <p:nvPr/>
        </p:nvSpPr>
        <p:spPr>
          <a:xfrm>
            <a:off x="4853160" y="197712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b</a:t>
            </a:r>
            <a:endParaRPr b="0" sz="2400" strike="noStrike">
              <a:latin typeface="Arial"/>
              <a:ea typeface="Arial"/>
              <a:cs typeface="Arial"/>
              <a:sym typeface="Arial"/>
            </a:endParaRPr>
          </a:p>
        </p:txBody>
      </p:sp>
      <p:sp>
        <p:nvSpPr>
          <p:cNvPr id="723" name="Google Shape;723;p48"/>
          <p:cNvSpPr/>
          <p:nvPr/>
        </p:nvSpPr>
        <p:spPr>
          <a:xfrm>
            <a:off x="4853160" y="260820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lang="en-GB" sz="2400" strike="noStrike">
                <a:solidFill>
                  <a:srgbClr val="000000"/>
                </a:solidFill>
                <a:latin typeface="Arial"/>
                <a:ea typeface="Arial"/>
                <a:cs typeface="Arial"/>
                <a:sym typeface="Arial"/>
              </a:rPr>
              <a:t>?</a:t>
            </a:r>
            <a:endParaRPr b="0" sz="2400" strike="noStrike">
              <a:latin typeface="Arial"/>
              <a:ea typeface="Arial"/>
              <a:cs typeface="Arial"/>
              <a:sym typeface="Arial"/>
            </a:endParaRPr>
          </a:p>
        </p:txBody>
      </p:sp>
      <p:sp>
        <p:nvSpPr>
          <p:cNvPr id="724" name="Google Shape;724;p48"/>
          <p:cNvSpPr/>
          <p:nvPr/>
        </p:nvSpPr>
        <p:spPr>
          <a:xfrm>
            <a:off x="4853160" y="3239640"/>
            <a:ext cx="696240" cy="63072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8"/>
          <p:cNvSpPr/>
          <p:nvPr/>
        </p:nvSpPr>
        <p:spPr>
          <a:xfrm>
            <a:off x="5570640" y="13471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0</a:t>
            </a:r>
            <a:endParaRPr b="0" sz="2500" strike="noStrike">
              <a:latin typeface="Arial"/>
              <a:ea typeface="Arial"/>
              <a:cs typeface="Arial"/>
              <a:sym typeface="Arial"/>
            </a:endParaRPr>
          </a:p>
        </p:txBody>
      </p:sp>
      <p:sp>
        <p:nvSpPr>
          <p:cNvPr id="726" name="Google Shape;726;p48"/>
          <p:cNvSpPr/>
          <p:nvPr/>
        </p:nvSpPr>
        <p:spPr>
          <a:xfrm>
            <a:off x="5570640" y="19789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1</a:t>
            </a:r>
            <a:endParaRPr b="0" sz="2500" strike="noStrike">
              <a:latin typeface="Arial"/>
              <a:ea typeface="Arial"/>
              <a:cs typeface="Arial"/>
              <a:sym typeface="Arial"/>
            </a:endParaRPr>
          </a:p>
        </p:txBody>
      </p:sp>
      <p:sp>
        <p:nvSpPr>
          <p:cNvPr id="727" name="Google Shape;727;p48"/>
          <p:cNvSpPr/>
          <p:nvPr/>
        </p:nvSpPr>
        <p:spPr>
          <a:xfrm>
            <a:off x="5570640" y="260964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2</a:t>
            </a:r>
            <a:endParaRPr b="0" sz="2500" strike="noStrike">
              <a:latin typeface="Arial"/>
              <a:ea typeface="Arial"/>
              <a:cs typeface="Arial"/>
              <a:sym typeface="Arial"/>
            </a:endParaRPr>
          </a:p>
        </p:txBody>
      </p:sp>
      <p:sp>
        <p:nvSpPr>
          <p:cNvPr id="728" name="Google Shape;728;p48"/>
          <p:cNvSpPr/>
          <p:nvPr/>
        </p:nvSpPr>
        <p:spPr>
          <a:xfrm>
            <a:off x="5570640" y="387252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a:t>
            </a:r>
            <a:endParaRPr b="0" sz="2500" strike="noStrike">
              <a:latin typeface="Arial"/>
              <a:ea typeface="Arial"/>
              <a:cs typeface="Arial"/>
              <a:sym typeface="Arial"/>
            </a:endParaRPr>
          </a:p>
        </p:txBody>
      </p:sp>
      <p:sp>
        <p:nvSpPr>
          <p:cNvPr id="729" name="Google Shape;729;p48"/>
          <p:cNvSpPr/>
          <p:nvPr/>
        </p:nvSpPr>
        <p:spPr>
          <a:xfrm>
            <a:off x="5655240" y="1330560"/>
            <a:ext cx="1546560" cy="140760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730" name="Google Shape;730;p48"/>
          <p:cNvSpPr/>
          <p:nvPr/>
        </p:nvSpPr>
        <p:spPr>
          <a:xfrm flipH="1" rot="10800000">
            <a:off x="5654880" y="3824280"/>
            <a:ext cx="1485000" cy="653400"/>
          </a:xfrm>
          <a:custGeom>
            <a:rect b="b" l="l" r="r" t="t"/>
            <a:pathLst>
              <a:path extrusionOk="0" h="21600" w="21600">
                <a:moveTo>
                  <a:pt x="0" y="0"/>
                </a:moveTo>
                <a:lnTo>
                  <a:pt x="21600" y="21600"/>
                </a:lnTo>
              </a:path>
            </a:pathLst>
          </a:custGeom>
          <a:noFill/>
          <a:ln cap="flat" cmpd="sng" w="19075">
            <a:solidFill>
              <a:srgbClr val="595959"/>
            </a:solidFill>
            <a:prstDash val="solid"/>
            <a:round/>
            <a:headEnd len="sm" w="sm" type="none"/>
            <a:tailEnd len="sm" w="sm" type="none"/>
          </a:ln>
        </p:spPr>
      </p:sp>
      <p:sp>
        <p:nvSpPr>
          <p:cNvPr id="731" name="Google Shape;731;p48"/>
          <p:cNvSpPr/>
          <p:nvPr/>
        </p:nvSpPr>
        <p:spPr>
          <a:xfrm>
            <a:off x="2138760" y="3423600"/>
            <a:ext cx="1869480" cy="38412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732" name="Google Shape;732;p48"/>
          <p:cNvSpPr/>
          <p:nvPr/>
        </p:nvSpPr>
        <p:spPr>
          <a:xfrm flipH="1" rot="10800000">
            <a:off x="2154960" y="4055400"/>
            <a:ext cx="1861920" cy="638280"/>
          </a:xfrm>
          <a:custGeom>
            <a:rect b="b" l="l" r="r" t="t"/>
            <a:pathLst>
              <a:path extrusionOk="0" h="21600" w="21600">
                <a:moveTo>
                  <a:pt x="0" y="0"/>
                </a:moveTo>
                <a:lnTo>
                  <a:pt x="21600" y="21600"/>
                </a:lnTo>
              </a:path>
            </a:pathLst>
          </a:custGeom>
          <a:noFill/>
          <a:ln cap="flat" cmpd="sng" w="38150">
            <a:solidFill>
              <a:srgbClr val="595959"/>
            </a:solidFill>
            <a:prstDash val="solid"/>
            <a:round/>
            <a:headEnd len="sm" w="sm" type="none"/>
            <a:tailEnd len="med" w="med" type="triangle"/>
          </a:ln>
        </p:spPr>
      </p:sp>
      <p:sp>
        <p:nvSpPr>
          <p:cNvPr id="733" name="Google Shape;733;p48"/>
          <p:cNvSpPr/>
          <p:nvPr/>
        </p:nvSpPr>
        <p:spPr>
          <a:xfrm>
            <a:off x="4136040" y="3493800"/>
            <a:ext cx="696240" cy="630720"/>
          </a:xfrm>
          <a:prstGeom prst="rect">
            <a:avLst/>
          </a:prstGeom>
          <a:solidFill>
            <a:srgbClr val="7FB9D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lang="en-GB" sz="1600" strike="noStrike">
                <a:solidFill>
                  <a:srgbClr val="000000"/>
                </a:solidFill>
                <a:latin typeface="Arial"/>
                <a:ea typeface="Arial"/>
                <a:cs typeface="Arial"/>
                <a:sym typeface="Arial"/>
              </a:rPr>
              <a:t>Lock</a:t>
            </a:r>
            <a:endParaRPr b="0" sz="1600" strike="noStrike">
              <a:latin typeface="Arial"/>
              <a:ea typeface="Arial"/>
              <a:cs typeface="Arial"/>
              <a:sym typeface="Arial"/>
            </a:endParaRPr>
          </a:p>
        </p:txBody>
      </p:sp>
      <p:sp>
        <p:nvSpPr>
          <p:cNvPr id="734" name="Google Shape;734;p48"/>
          <p:cNvSpPr/>
          <p:nvPr/>
        </p:nvSpPr>
        <p:spPr>
          <a:xfrm flipH="1" rot="10800000">
            <a:off x="4750200" y="3284280"/>
            <a:ext cx="2446560" cy="177840"/>
          </a:xfrm>
          <a:custGeom>
            <a:rect b="b" l="l" r="r" t="t"/>
            <a:pathLst>
              <a:path extrusionOk="0" h="21600" w="21600">
                <a:moveTo>
                  <a:pt x="0" y="0"/>
                </a:moveTo>
                <a:lnTo>
                  <a:pt x="21600" y="21600"/>
                </a:lnTo>
              </a:path>
            </a:pathLst>
          </a:custGeom>
          <a:noFill/>
          <a:ln cap="flat" cmpd="sng" w="19075">
            <a:solidFill>
              <a:srgbClr val="595959"/>
            </a:solidFill>
            <a:prstDash val="dash"/>
            <a:round/>
            <a:headEnd len="sm" w="sm" type="none"/>
            <a:tailEnd len="sm" w="sm" type="none"/>
          </a:ln>
        </p:spPr>
      </p:sp>
      <p:sp>
        <p:nvSpPr>
          <p:cNvPr id="735" name="Google Shape;735;p48"/>
          <p:cNvSpPr/>
          <p:nvPr/>
        </p:nvSpPr>
        <p:spPr>
          <a:xfrm flipH="1" rot="10800000">
            <a:off x="4750200" y="3620160"/>
            <a:ext cx="2446560" cy="527040"/>
          </a:xfrm>
          <a:custGeom>
            <a:rect b="b" l="l" r="r" t="t"/>
            <a:pathLst>
              <a:path extrusionOk="0" h="21600" w="21600">
                <a:moveTo>
                  <a:pt x="0" y="0"/>
                </a:moveTo>
                <a:lnTo>
                  <a:pt x="21600" y="21600"/>
                </a:lnTo>
              </a:path>
            </a:pathLst>
          </a:custGeom>
          <a:noFill/>
          <a:ln cap="flat" cmpd="sng" w="19075">
            <a:solidFill>
              <a:srgbClr val="595959"/>
            </a:solidFill>
            <a:prstDash val="dash"/>
            <a:round/>
            <a:headEnd len="sm" w="sm" type="none"/>
            <a:tailEnd len="sm" w="sm" type="none"/>
          </a:ln>
        </p:spPr>
      </p:sp>
      <p:sp>
        <p:nvSpPr>
          <p:cNvPr id="736" name="Google Shape;736;p48"/>
          <p:cNvSpPr/>
          <p:nvPr/>
        </p:nvSpPr>
        <p:spPr>
          <a:xfrm>
            <a:off x="968040" y="1121400"/>
            <a:ext cx="3849120" cy="39636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400" strike="noStrike">
                <a:solidFill>
                  <a:srgbClr val="000000"/>
                </a:solidFill>
                <a:latin typeface="Arial"/>
                <a:ea typeface="Arial"/>
                <a:cs typeface="Arial"/>
                <a:sym typeface="Arial"/>
              </a:rPr>
              <a:t>We still have to sync memory pointers</a:t>
            </a:r>
            <a:endParaRPr b="1" sz="1400" strike="noStrike">
              <a:latin typeface="Arial"/>
              <a:ea typeface="Arial"/>
              <a:cs typeface="Arial"/>
              <a:sym typeface="Arial"/>
            </a:endParaRPr>
          </a:p>
        </p:txBody>
      </p:sp>
      <p:sp>
        <p:nvSpPr>
          <p:cNvPr id="737" name="Google Shape;737;p48"/>
          <p:cNvSpPr txBox="1"/>
          <p:nvPr/>
        </p:nvSpPr>
        <p:spPr>
          <a:xfrm rot="789000">
            <a:off x="2419920" y="3214440"/>
            <a:ext cx="1260000" cy="589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My turn?</a:t>
            </a:r>
            <a:endParaRPr b="0" sz="1800" strike="noStrike">
              <a:latin typeface="Arial"/>
              <a:ea typeface="Arial"/>
              <a:cs typeface="Arial"/>
              <a:sym typeface="Arial"/>
            </a:endParaRPr>
          </a:p>
        </p:txBody>
      </p:sp>
      <p:sp>
        <p:nvSpPr>
          <p:cNvPr id="738" name="Google Shape;738;p48"/>
          <p:cNvSpPr txBox="1"/>
          <p:nvPr/>
        </p:nvSpPr>
        <p:spPr>
          <a:xfrm rot="-1007400">
            <a:off x="2468880" y="4058280"/>
            <a:ext cx="1260000" cy="59616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My turn?</a:t>
            </a:r>
            <a:endParaRPr b="0" sz="1800" strike="noStrike">
              <a:latin typeface="Arial"/>
              <a:ea typeface="Arial"/>
              <a:cs typeface="Arial"/>
              <a:sym typeface="Arial"/>
            </a:endParaRPr>
          </a:p>
        </p:txBody>
      </p:sp>
      <p:sp>
        <p:nvSpPr>
          <p:cNvPr id="739" name="Google Shape;739;p48"/>
          <p:cNvSpPr/>
          <p:nvPr/>
        </p:nvSpPr>
        <p:spPr>
          <a:xfrm>
            <a:off x="5570640" y="3241440"/>
            <a:ext cx="553680" cy="56412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GB" sz="2500" strike="noStrike">
                <a:solidFill>
                  <a:srgbClr val="000000"/>
                </a:solidFill>
                <a:latin typeface="Arial"/>
                <a:ea typeface="Arial"/>
                <a:cs typeface="Arial"/>
                <a:sym typeface="Arial"/>
              </a:rPr>
              <a:t>3</a:t>
            </a:r>
            <a:endParaRPr b="0" sz="2500" strike="noStrike">
              <a:latin typeface="Arial"/>
              <a:ea typeface="Arial"/>
              <a:cs typeface="Arial"/>
              <a:sym typeface="Arial"/>
            </a:endParaRPr>
          </a:p>
        </p:txBody>
      </p:sp>
      <p:sp>
        <p:nvSpPr>
          <p:cNvPr id="740" name="Google Shape;740;p48"/>
          <p:cNvSpPr/>
          <p:nvPr/>
        </p:nvSpPr>
        <p:spPr>
          <a:xfrm>
            <a:off x="144000" y="2408760"/>
            <a:ext cx="4860000" cy="57924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600" strike="noStrike">
                <a:solidFill>
                  <a:srgbClr val="000000"/>
                </a:solidFill>
                <a:latin typeface="Arial"/>
                <a:ea typeface="Arial"/>
                <a:cs typeface="Arial"/>
                <a:sym typeface="Arial"/>
              </a:rPr>
              <a:t>RDMA for telemetry is tricky...</a:t>
            </a:r>
            <a:endParaRPr b="1" sz="2600" strike="noStrike">
              <a:latin typeface="Arial"/>
              <a:ea typeface="Arial"/>
              <a:cs typeface="Arial"/>
              <a:sym typeface="Arial"/>
            </a:endParaRPr>
          </a:p>
        </p:txBody>
      </p:sp>
      <p:sp>
        <p:nvSpPr>
          <p:cNvPr id="741" name="Google Shape;741;p48"/>
          <p:cNvSpPr txBox="1"/>
          <p:nvPr/>
        </p:nvSpPr>
        <p:spPr>
          <a:xfrm>
            <a:off x="6480000" y="6840000"/>
            <a:ext cx="2160000" cy="34632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Add sol3: divide</a:t>
            </a:r>
            <a:endParaRPr b="0" sz="1800" strike="noStrike">
              <a:latin typeface="Arial"/>
              <a:ea typeface="Arial"/>
              <a:cs typeface="Arial"/>
              <a:sym typeface="Arial"/>
            </a:endParaRPr>
          </a:p>
        </p:txBody>
      </p:sp>
      <p:sp>
        <p:nvSpPr>
          <p:cNvPr id="742" name="Google Shape;742;p48"/>
          <p:cNvSpPr txBox="1"/>
          <p:nvPr/>
        </p:nvSpPr>
        <p:spPr>
          <a:xfrm>
            <a:off x="3420000" y="5801760"/>
            <a:ext cx="2700000" cy="85824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1800" strike="noStrike">
                <a:latin typeface="Arial"/>
                <a:ea typeface="Arial"/>
                <a:cs typeface="Arial"/>
                <a:sym typeface="Arial"/>
              </a:rPr>
              <a:t>Don’t demonstrate again. Same thingie ‘stop’</a:t>
            </a:r>
            <a:endParaRPr b="0" sz="1800" strike="noStrike">
              <a:latin typeface="Arial"/>
              <a:ea typeface="Arial"/>
              <a:cs typeface="Arial"/>
              <a:sym typeface="Arial"/>
            </a:endParaRPr>
          </a:p>
        </p:txBody>
      </p:sp>
      <p:pic>
        <p:nvPicPr>
          <p:cNvPr id="743" name="Google Shape;743;p48"/>
          <p:cNvPicPr preferRelativeResize="0"/>
          <p:nvPr/>
        </p:nvPicPr>
        <p:blipFill rotWithShape="1">
          <a:blip r:embed="rId4">
            <a:alphaModFix/>
          </a:blip>
          <a:srcRect b="0" l="0" r="0" t="0"/>
          <a:stretch/>
        </p:blipFill>
        <p:spPr>
          <a:xfrm>
            <a:off x="2160000" y="1688760"/>
            <a:ext cx="720000" cy="720000"/>
          </a:xfrm>
          <a:prstGeom prst="rect">
            <a:avLst/>
          </a:prstGeom>
          <a:noFill/>
          <a:ln>
            <a:noFill/>
          </a:ln>
        </p:spPr>
      </p:pic>
      <p:pic>
        <p:nvPicPr>
          <p:cNvPr id="744" name="Google Shape;744;p48"/>
          <p:cNvPicPr preferRelativeResize="0"/>
          <p:nvPr/>
        </p:nvPicPr>
        <p:blipFill rotWithShape="1">
          <a:blip r:embed="rId4">
            <a:alphaModFix/>
          </a:blip>
          <a:srcRect b="0" l="0" r="0" t="0"/>
          <a:stretch/>
        </p:blipFill>
        <p:spPr>
          <a:xfrm>
            <a:off x="3420000" y="3169080"/>
            <a:ext cx="720000" cy="720000"/>
          </a:xfrm>
          <a:prstGeom prst="rect">
            <a:avLst/>
          </a:prstGeom>
          <a:noFill/>
          <a:ln>
            <a:noFill/>
          </a:ln>
        </p:spPr>
      </p:pic>
      <p:pic>
        <p:nvPicPr>
          <p:cNvPr id="745" name="Google Shape;745;p48"/>
          <p:cNvPicPr preferRelativeResize="0"/>
          <p:nvPr/>
        </p:nvPicPr>
        <p:blipFill rotWithShape="1">
          <a:blip r:embed="rId4">
            <a:alphaModFix/>
          </a:blip>
          <a:srcRect b="0" l="0" r="0" t="0"/>
          <a:stretch/>
        </p:blipFill>
        <p:spPr>
          <a:xfrm>
            <a:off x="3416040" y="3889080"/>
            <a:ext cx="720000" cy="720000"/>
          </a:xfrm>
          <a:prstGeom prst="rect">
            <a:avLst/>
          </a:prstGeom>
          <a:noFill/>
          <a:ln>
            <a:noFill/>
          </a:ln>
        </p:spPr>
      </p:pic>
      <p:pic>
        <p:nvPicPr>
          <p:cNvPr id="746" name="Google Shape;746;p48"/>
          <p:cNvPicPr preferRelativeResize="0"/>
          <p:nvPr/>
        </p:nvPicPr>
        <p:blipFill rotWithShape="1">
          <a:blip r:embed="rId5">
            <a:alphaModFix/>
          </a:blip>
          <a:srcRect b="0" l="0" r="0" t="0"/>
          <a:stretch/>
        </p:blipFill>
        <p:spPr>
          <a:xfrm>
            <a:off x="1396080" y="1824840"/>
            <a:ext cx="583920" cy="583920"/>
          </a:xfrm>
          <a:prstGeom prst="rect">
            <a:avLst/>
          </a:prstGeom>
          <a:noFill/>
          <a:ln>
            <a:noFill/>
          </a:ln>
        </p:spPr>
      </p:pic>
      <p:pic>
        <p:nvPicPr>
          <p:cNvPr id="747" name="Google Shape;747;p48"/>
          <p:cNvPicPr preferRelativeResize="0"/>
          <p:nvPr/>
        </p:nvPicPr>
        <p:blipFill rotWithShape="1">
          <a:blip r:embed="rId5">
            <a:alphaModFix/>
          </a:blip>
          <a:srcRect b="0" l="0" r="0" t="0"/>
          <a:stretch/>
        </p:blipFill>
        <p:spPr>
          <a:xfrm>
            <a:off x="1499760" y="3060000"/>
            <a:ext cx="583920" cy="583920"/>
          </a:xfrm>
          <a:prstGeom prst="rect">
            <a:avLst/>
          </a:prstGeom>
          <a:noFill/>
          <a:ln>
            <a:noFill/>
          </a:ln>
        </p:spPr>
      </p:pic>
      <p:pic>
        <p:nvPicPr>
          <p:cNvPr id="748" name="Google Shape;748;p48"/>
          <p:cNvPicPr preferRelativeResize="0"/>
          <p:nvPr/>
        </p:nvPicPr>
        <p:blipFill rotWithShape="1">
          <a:blip r:embed="rId5">
            <a:alphaModFix/>
          </a:blip>
          <a:srcRect b="0" l="0" r="0" t="0"/>
          <a:stretch/>
        </p:blipFill>
        <p:spPr>
          <a:xfrm>
            <a:off x="1548720" y="4456080"/>
            <a:ext cx="583920" cy="583920"/>
          </a:xfrm>
          <a:prstGeom prst="rect">
            <a:avLst/>
          </a:prstGeom>
          <a:noFill/>
          <a:ln>
            <a:noFill/>
          </a:ln>
        </p:spPr>
      </p:pic>
      <p:sp>
        <p:nvSpPr>
          <p:cNvPr id="749" name="Google Shape;749;p4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SzPts val="1400"/>
              <a:buFont typeface="Times New Roman"/>
              <a:buNone/>
            </a:pPr>
            <a:fld id="{00000000-1234-1234-1234-123412341234}" type="slidenum">
              <a:rPr b="0" lang="en-GB" sz="1400" strike="noStrike">
                <a:latin typeface="Times New Roman"/>
                <a:ea typeface="Times New Roman"/>
                <a:cs typeface="Times New Roman"/>
                <a:sym typeface="Times New Roman"/>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7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