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7" r:id="rId4"/>
    <p:sldMasterId id="214748375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Optimistic Display Medium"/>
      <p:regular r:id="rId30"/>
      <p:bold r:id="rId31"/>
    </p:embeddedFont>
    <p:embeddedFont>
      <p:font typeface="Nunito SemiBold"/>
      <p:regular r:id="rId32"/>
      <p:bold r:id="rId33"/>
      <p:italic r:id="rId34"/>
      <p:boldItalic r:id="rId35"/>
    </p:embeddedFont>
    <p:embeddedFont>
      <p:font typeface="Nunito"/>
      <p:regular r:id="rId36"/>
      <p:bold r:id="rId37"/>
      <p:italic r:id="rId38"/>
      <p:boldItalic r:id="rId39"/>
    </p:embeddedFont>
    <p:embeddedFont>
      <p:font typeface="Montserrat Medium"/>
      <p:regular r:id="rId40"/>
      <p:bold r:id="rId41"/>
      <p:italic r:id="rId42"/>
      <p:boldItalic r:id="rId43"/>
    </p:embeddedFont>
    <p:embeddedFont>
      <p:font typeface="Tahoma"/>
      <p:regular r:id="rId44"/>
      <p:bold r:id="rId45"/>
    </p:embeddedFont>
    <p:embeddedFont>
      <p:font typeface="Optimistic Text"/>
      <p:regular r:id="rId46"/>
      <p:bold r:id="rId47"/>
    </p:embeddedFont>
    <p:embeddedFont>
      <p:font typeface="Nunito Medium"/>
      <p:regular r:id="rId48"/>
      <p:bold r:id="rId49"/>
      <p:italic r:id="rId50"/>
      <p:boldItalic r:id="rId51"/>
    </p:embeddedFont>
    <p:embeddedFont>
      <p:font typeface="Roboto Mono"/>
      <p:regular r:id="rId52"/>
      <p:bold r:id="rId53"/>
      <p:italic r:id="rId54"/>
      <p:boldItalic r:id="rId55"/>
    </p:embeddedFont>
    <p:embeddedFont>
      <p:font typeface="Optimistic Display"/>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Medium-regular.fntdata"/><Relationship Id="rId42" Type="http://schemas.openxmlformats.org/officeDocument/2006/relationships/font" Target="fonts/MontserratMedium-italic.fntdata"/><Relationship Id="rId41" Type="http://schemas.openxmlformats.org/officeDocument/2006/relationships/font" Target="fonts/MontserratMedium-bold.fntdata"/><Relationship Id="rId44" Type="http://schemas.openxmlformats.org/officeDocument/2006/relationships/font" Target="fonts/Tahoma-regular.fntdata"/><Relationship Id="rId43" Type="http://schemas.openxmlformats.org/officeDocument/2006/relationships/font" Target="fonts/MontserratMedium-boldItalic.fntdata"/><Relationship Id="rId46" Type="http://schemas.openxmlformats.org/officeDocument/2006/relationships/font" Target="fonts/OptimisticText-regular.fntdata"/><Relationship Id="rId45" Type="http://schemas.openxmlformats.org/officeDocument/2006/relationships/font" Target="fonts/Tahoma-bold.fntdata"/><Relationship Id="rId48" Type="http://schemas.openxmlformats.org/officeDocument/2006/relationships/font" Target="fonts/NunitoMedium-regular.fntdata"/><Relationship Id="rId47" Type="http://schemas.openxmlformats.org/officeDocument/2006/relationships/font" Target="fonts/OptimisticText-bold.fntdata"/><Relationship Id="rId49" Type="http://schemas.openxmlformats.org/officeDocument/2006/relationships/font" Target="fonts/NunitoMedium-bold.fntdata"/><Relationship Id="rId31" Type="http://schemas.openxmlformats.org/officeDocument/2006/relationships/font" Target="fonts/OptimisticDisplayMedium-bold.fntdata"/><Relationship Id="rId30" Type="http://schemas.openxmlformats.org/officeDocument/2006/relationships/font" Target="fonts/OptimisticDisplayMedium-regular.fntdata"/><Relationship Id="rId33" Type="http://schemas.openxmlformats.org/officeDocument/2006/relationships/font" Target="fonts/NunitoSemiBold-bold.fntdata"/><Relationship Id="rId32" Type="http://schemas.openxmlformats.org/officeDocument/2006/relationships/font" Target="fonts/NunitoSemiBold-regular.fntdata"/><Relationship Id="rId35" Type="http://schemas.openxmlformats.org/officeDocument/2006/relationships/font" Target="fonts/NunitoSemiBold-boldItalic.fntdata"/><Relationship Id="rId34" Type="http://schemas.openxmlformats.org/officeDocument/2006/relationships/font" Target="fonts/NunitoSemiBold-italic.fntdata"/><Relationship Id="rId37" Type="http://schemas.openxmlformats.org/officeDocument/2006/relationships/font" Target="fonts/Nunito-bold.fntdata"/><Relationship Id="rId36" Type="http://schemas.openxmlformats.org/officeDocument/2006/relationships/font" Target="fonts/Nunito-regular.fntdata"/><Relationship Id="rId39" Type="http://schemas.openxmlformats.org/officeDocument/2006/relationships/font" Target="fonts/Nunito-boldItalic.fntdata"/><Relationship Id="rId38" Type="http://schemas.openxmlformats.org/officeDocument/2006/relationships/font" Target="fonts/Nunito-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51" Type="http://schemas.openxmlformats.org/officeDocument/2006/relationships/font" Target="fonts/NunitoMedium-boldItalic.fntdata"/><Relationship Id="rId50" Type="http://schemas.openxmlformats.org/officeDocument/2006/relationships/font" Target="fonts/NunitoMedium-italic.fntdata"/><Relationship Id="rId53" Type="http://schemas.openxmlformats.org/officeDocument/2006/relationships/font" Target="fonts/RobotoMono-bold.fntdata"/><Relationship Id="rId52" Type="http://schemas.openxmlformats.org/officeDocument/2006/relationships/font" Target="fonts/RobotoMono-regular.fntdata"/><Relationship Id="rId55" Type="http://schemas.openxmlformats.org/officeDocument/2006/relationships/font" Target="fonts/RobotoMono-boldItalic.fntdata"/><Relationship Id="rId54" Type="http://schemas.openxmlformats.org/officeDocument/2006/relationships/font" Target="fonts/RobotoMono-italic.fntdata"/><Relationship Id="rId56" Type="http://schemas.openxmlformats.org/officeDocument/2006/relationships/font" Target="fonts/OptimisticDisplay-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82f8673ce7_0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382f8673ce7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Welcome everyone. Today, I’ll be presenting “Intent-Driven Network Management with Multi-Agent LLMs: The Confucius Framework.” This work is a collaboration between Meta and several academic partners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378afc27191_0_29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378afc27191_0_2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Clr>
                <a:schemeClr val="dk1"/>
              </a:buClr>
              <a:buSzPts val="1100"/>
              <a:buFont typeface="Arial"/>
              <a:buNone/>
            </a:pPr>
            <a:r>
              <a:rPr lang="en" sz="1200">
                <a:solidFill>
                  <a:schemeClr val="dk1"/>
                </a:solidFill>
              </a:rPr>
              <a:t>- Confucius supports three foundational DSLs:</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1. **Network Topology Graph (TML):** For topology modifications and planning.</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2. **Time Series Network Data (ODS):** For monitoring and analysis.</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3. **Network Data Model (Robotron):** For configuration and device management.</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Primitives like Translator, Selector, and Collector convert natural language into structured queries for these DSLs.</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This enables seamless integration with existing network management tools.</a:t>
            </a:r>
            <a:endParaRPr sz="1200">
              <a:solidFill>
                <a:schemeClr val="dk1"/>
              </a:solidFill>
            </a:endParaRPr>
          </a:p>
          <a:p>
            <a:pPr indent="0" lvl="0" marL="0" rtl="0" algn="l">
              <a:spcBef>
                <a:spcPts val="80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To integrate with existing network management tools, we have to</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translate natural language into structural data (DSLs) that these</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tools can process</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we</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have identified three widely used DSL classes in network manage-</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ment. Supporting these three DSLs enables easier onboarding of a</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large number of tools.</a:t>
            </a:r>
            <a:endParaRPr sz="70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Network Graph. The network topology graph is a fundamental</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element in various applications, such as capacity planning, risk</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analysis, routing, and traffic engineering. We represent the topology</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using a Thrift-defined graph, which includes regions, layer-1 nodes,</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layer-3 nodes, layer-1 optical edges, layer-3 IP edges, and flows.</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One insight is that the naming conventions of nodes are crucial</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for understanding the topology.</a:t>
            </a:r>
            <a:endParaRPr sz="65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Time Series Network Data. Time series network data is a fun-</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damental construct in network management, with applications</a:t>
            </a:r>
            <a:endParaRPr sz="700">
              <a:solidFill>
                <a:schemeClr val="dk1"/>
              </a:solidFill>
            </a:endParaRPr>
          </a:p>
          <a:p>
            <a:pPr indent="0" lvl="0" marL="0" rtl="0" algn="l">
              <a:lnSpc>
                <a:spcPct val="115000"/>
              </a:lnSpc>
              <a:spcBef>
                <a:spcPts val="0"/>
              </a:spcBef>
              <a:spcAft>
                <a:spcPts val="0"/>
              </a:spcAft>
              <a:buNone/>
            </a:pPr>
            <a:r>
              <a:rPr lang="en" sz="700">
                <a:solidFill>
                  <a:schemeClr val="dk1"/>
                </a:solidFill>
              </a:rPr>
              <a:t>ranging from traffic analysis and network health monitoring to</a:t>
            </a:r>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anomaly detection. At Meta, time series data is stored in a key-</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value store known as ODS (Operations Data Store) [</a:t>
            </a:r>
            <a:r>
              <a:rPr lang="en" sz="700">
                <a:solidFill>
                  <a:schemeClr val="dk1"/>
                </a:solidFill>
              </a:rPr>
              <a:t>41</a:t>
            </a:r>
            <a:r>
              <a:rPr lang="en" sz="650">
                <a:solidFill>
                  <a:schemeClr val="dk1"/>
                </a:solidFill>
              </a:rPr>
              <a:t>]. The basic</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unit of data is an entity, which can represent any object under mea-</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surement, such as interface loss or CPU utilization. The data for</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each entity consists of a series of &lt;time, value&gt; snapshots, as shown</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in Figure 7(b). For LLMs to become familiar with time series data,</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we embed the prompts with specific domain knowledge. In other</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words, we explicitly instruct the LLMs how to handle this type of</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data; this includes methods for aggregating time series data, such</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as calculating the average or 90th percentile, as well as conventions</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for generating mathematical formulas to manipulate this data.</a:t>
            </a:r>
            <a:endParaRPr sz="70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Network Data Model. It is common practice to store network</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management data in a structured model</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At Meta, the Robotron data</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model [</a:t>
            </a:r>
            <a:r>
              <a:rPr lang="en" sz="700">
                <a:solidFill>
                  <a:schemeClr val="dk1"/>
                </a:solidFill>
              </a:rPr>
              <a:t>46</a:t>
            </a:r>
            <a:r>
              <a:rPr lang="en" sz="650">
                <a:solidFill>
                  <a:schemeClr val="dk1"/>
                </a:solidFill>
              </a:rPr>
              <a:t>] is a fundamental component of nearly all management</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tools. Figure 7(c) illustrates an example of how to translate the in-</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tent of creating a BGP session to a set of network objects modeled.</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We find that Robotron is a powerful DSL that connects LLMs with</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a variety of existing network management tools. It captures high-</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level network design intent as relational data objects, which are</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then translated into low-level, vendor-specific device configurations</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and network operations.</a:t>
            </a:r>
            <a:endParaRPr sz="7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378afc27191_0_2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378afc27191_0_2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Clr>
                <a:schemeClr val="dk1"/>
              </a:buClr>
              <a:buSzPts val="1100"/>
              <a:buFont typeface="Arial"/>
              <a:buNone/>
            </a:pPr>
            <a:r>
              <a:rPr lang="en" sz="1200">
                <a:solidFill>
                  <a:schemeClr val="dk1"/>
                </a:solidFill>
              </a:rPr>
              <a:t>- Primitives define how to translate and collect information for each DSL.</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**Collector:** Gathers and clarifies user intent.</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**Translator:** Converts intent into structured queries or commands.</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**Selector:** Chooses relevant options from large datasets.</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These primitives can be chained together (as “Analects”) to handle complex queries, ensuring accuracy and reducing ambiguity.</a:t>
            </a:r>
            <a:endParaRPr sz="1200">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 sz="650">
                <a:solidFill>
                  <a:schemeClr val="dk1"/>
                </a:solidFill>
              </a:rPr>
              <a:t>To facilitate translation, Con-</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fucius introduces three primitives that systematically define the</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translation logic and collect additional information needed to com-</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plete the translation.</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Translator converts natural language into structured output</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(e.g., command lines or configurations), allowing users to focus on</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writing examples without worrying about formatting and parsing.</a:t>
            </a:r>
            <a:endParaRPr sz="65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Collector gathers and processes data from various sources, in-</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cluding the user, to clarify intent and identify relevant entities. This</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primitive is designed based on the observation that natural lan-</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guage often contains ambiguity. It can also ask follow-up questions</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to refine the user’s instructions.</a:t>
            </a:r>
            <a:endParaRPr sz="70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Selector uses customizable logic (e.g., language models or simi-</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larity search methods) to select a subset of relevant options based</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on the user’s query.</a:t>
            </a:r>
            <a:endParaRPr sz="65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38354fd05ff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38354fd05ff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the ODS prompting example uses the</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Translator to convert user queries into sub-questions, including</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narrowing down relevant keys with the Selector, identifying spe-</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cific entities in the query, providing built-in prompts for common</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reduction operators (e.g. groupby, top, avg), converting time range</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descriptions into start and end values, and applying complex func-</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tions like smoothing or computing differences between samples</a:t>
            </a:r>
            <a:endParaRPr sz="7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378afc27191_0_3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378afc27191_0_3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Clr>
                <a:schemeClr val="dk1"/>
              </a:buClr>
              <a:buSzPts val="1100"/>
              <a:buFont typeface="Arial"/>
              <a:buNone/>
            </a:pPr>
            <a:r>
              <a:rPr lang="en" sz="1200">
                <a:solidFill>
                  <a:schemeClr val="dk1"/>
                </a:solidFill>
              </a:rPr>
              <a:t>- **Short-Term Memory:** Maintains session context for coherent multi-turn interactions.</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**Long-Term Memory (RAG):** Uses retrieval-augmented generation to access large knowledge bases (workflows, models, documentation).</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**RAG Techniques:** Includes naive RAG, hybrid RAG (coarse-to-fine filtering), and query transformations for better retrieval accuracy.</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This memory system enables Confucius to provide context-aware, accurate responses.</a:t>
            </a:r>
            <a:endParaRPr sz="1200">
              <a:solidFill>
                <a:schemeClr val="dk1"/>
              </a:solidFill>
            </a:endParaRPr>
          </a:p>
          <a:p>
            <a:pPr indent="0" lvl="0" marL="0" rtl="0" algn="l">
              <a:lnSpc>
                <a:spcPct val="115000"/>
              </a:lnSpc>
              <a:spcBef>
                <a:spcPts val="800"/>
              </a:spcBef>
              <a:spcAft>
                <a:spcPts val="0"/>
              </a:spcAft>
              <a:buNone/>
            </a:pPr>
            <a:r>
              <a:rPr lang="en" sz="650">
                <a:solidFill>
                  <a:schemeClr val="dk1"/>
                </a:solidFill>
              </a:rPr>
              <a:t>Short-term memory stores the context</a:t>
            </a:r>
            <a:endParaRPr sz="650">
              <a:solidFill>
                <a:schemeClr val="dk1"/>
              </a:solidFill>
            </a:endParaRPr>
          </a:p>
          <a:p>
            <a:pPr indent="0" lvl="0" marL="0" rtl="0" algn="l">
              <a:lnSpc>
                <a:spcPct val="115000"/>
              </a:lnSpc>
              <a:spcBef>
                <a:spcPts val="0"/>
              </a:spcBef>
              <a:spcAft>
                <a:spcPts val="0"/>
              </a:spcAft>
              <a:buNone/>
            </a:pPr>
            <a:r>
              <a:rPr lang="en" sz="650">
                <a:solidFill>
                  <a:schemeClr val="dk1"/>
                </a:solidFill>
              </a:rPr>
              <a:t>for one user across different Analects. For instance, if a user asked</a:t>
            </a:r>
            <a:endParaRPr sz="650">
              <a:solidFill>
                <a:schemeClr val="dk1"/>
              </a:solidFill>
            </a:endParaRPr>
          </a:p>
          <a:p>
            <a:pPr indent="0" lvl="0" marL="0" rtl="0" algn="l">
              <a:lnSpc>
                <a:spcPct val="115000"/>
              </a:lnSpc>
              <a:spcBef>
                <a:spcPts val="0"/>
              </a:spcBef>
              <a:spcAft>
                <a:spcPts val="0"/>
              </a:spcAft>
              <a:buNone/>
            </a:pPr>
            <a:r>
              <a:rPr lang="en" sz="700">
                <a:solidFill>
                  <a:schemeClr val="dk1"/>
                </a:solidFill>
              </a:rPr>
              <a:t>for the total egress of region A and then asked about region B,</a:t>
            </a:r>
            <a:endParaRPr sz="700">
              <a:solidFill>
                <a:schemeClr val="dk1"/>
              </a:solidFill>
            </a:endParaRPr>
          </a:p>
          <a:p>
            <a:pPr indent="0" lvl="0" marL="0" rtl="0" algn="l">
              <a:lnSpc>
                <a:spcPct val="115000"/>
              </a:lnSpc>
              <a:spcBef>
                <a:spcPts val="0"/>
              </a:spcBef>
              <a:spcAft>
                <a:spcPts val="0"/>
              </a:spcAft>
              <a:buNone/>
            </a:pPr>
            <a:r>
              <a:rPr lang="en" sz="700">
                <a:solidFill>
                  <a:schemeClr val="dk1"/>
                </a:solidFill>
              </a:rPr>
              <a:t>the context from the first question should be efficiently reused</a:t>
            </a:r>
            <a:endParaRPr sz="700">
              <a:solidFill>
                <a:schemeClr val="dk1"/>
              </a:solidFill>
            </a:endParaRPr>
          </a:p>
          <a:p>
            <a:pPr indent="0" lvl="0" marL="0" rtl="0" algn="l">
              <a:lnSpc>
                <a:spcPct val="115000"/>
              </a:lnSpc>
              <a:spcBef>
                <a:spcPts val="0"/>
              </a:spcBef>
              <a:spcAft>
                <a:spcPts val="0"/>
              </a:spcAft>
              <a:buNone/>
            </a:pPr>
            <a:r>
              <a:rPr lang="en" sz="700">
                <a:solidFill>
                  <a:schemeClr val="dk1"/>
                </a:solidFill>
              </a:rPr>
              <a:t>for the second query. </a:t>
            </a:r>
            <a:endParaRPr sz="700">
              <a:solidFill>
                <a:schemeClr val="dk1"/>
              </a:solidFill>
            </a:endParaRPr>
          </a:p>
          <a:p>
            <a:pPr indent="0" lvl="0" marL="0" rtl="0" algn="l">
              <a:lnSpc>
                <a:spcPct val="115000"/>
              </a:lnSpc>
              <a:spcBef>
                <a:spcPts val="0"/>
              </a:spcBef>
              <a:spcAft>
                <a:spcPts val="0"/>
              </a:spcAft>
              <a:buNone/>
            </a:pPr>
            <a:r>
              <a:t/>
            </a:r>
            <a:endParaRPr sz="650">
              <a:solidFill>
                <a:schemeClr val="dk1"/>
              </a:solidFill>
            </a:endParaRPr>
          </a:p>
          <a:p>
            <a:pPr indent="0" lvl="0" marL="0" rtl="0" algn="l">
              <a:lnSpc>
                <a:spcPct val="115000"/>
              </a:lnSpc>
              <a:spcBef>
                <a:spcPts val="0"/>
              </a:spcBef>
              <a:spcAft>
                <a:spcPts val="0"/>
              </a:spcAft>
              <a:buNone/>
            </a:pPr>
            <a:r>
              <a:rPr lang="en" sz="700">
                <a:solidFill>
                  <a:schemeClr val="dk1"/>
                </a:solidFill>
              </a:rPr>
              <a:t>To support context sharing across Analects,</a:t>
            </a:r>
            <a:endParaRPr sz="700">
              <a:solidFill>
                <a:schemeClr val="dk1"/>
              </a:solidFill>
            </a:endParaRPr>
          </a:p>
          <a:p>
            <a:pPr indent="0" lvl="0" marL="0" rtl="0" algn="l">
              <a:lnSpc>
                <a:spcPct val="115000"/>
              </a:lnSpc>
              <a:spcBef>
                <a:spcPts val="0"/>
              </a:spcBef>
              <a:spcAft>
                <a:spcPts val="0"/>
              </a:spcAft>
              <a:buNone/>
            </a:pPr>
            <a:r>
              <a:rPr lang="en" sz="700">
                <a:solidFill>
                  <a:schemeClr val="dk1"/>
                </a:solidFill>
              </a:rPr>
              <a:t>we develop a dedicated memory manager component that uses</a:t>
            </a:r>
            <a:endParaRPr sz="700">
              <a:solidFill>
                <a:schemeClr val="dk1"/>
              </a:solidFill>
            </a:endParaRPr>
          </a:p>
          <a:p>
            <a:pPr indent="0" lvl="0" marL="0" rtl="0" algn="l">
              <a:lnSpc>
                <a:spcPct val="115000"/>
              </a:lnSpc>
              <a:spcBef>
                <a:spcPts val="0"/>
              </a:spcBef>
              <a:spcAft>
                <a:spcPts val="0"/>
              </a:spcAft>
              <a:buNone/>
            </a:pPr>
            <a:r>
              <a:rPr lang="en" sz="700">
                <a:solidFill>
                  <a:schemeClr val="dk1"/>
                </a:solidFill>
              </a:rPr>
              <a:t>a tree of messages as the abstraction for memory. </a:t>
            </a:r>
            <a:endParaRPr sz="700">
              <a:solidFill>
                <a:schemeClr val="dk1"/>
              </a:solidFill>
            </a:endParaRPr>
          </a:p>
          <a:p>
            <a:pPr indent="0" lvl="0" marL="0" rtl="0" algn="l">
              <a:lnSpc>
                <a:spcPct val="115000"/>
              </a:lnSpc>
              <a:spcBef>
                <a:spcPts val="0"/>
              </a:spcBef>
              <a:spcAft>
                <a:spcPts val="0"/>
              </a:spcAft>
              <a:buNone/>
            </a:pPr>
            <a:r>
              <a:t/>
            </a:r>
            <a:endParaRPr sz="650">
              <a:solidFill>
                <a:schemeClr val="dk1"/>
              </a:solidFill>
            </a:endParaRPr>
          </a:p>
          <a:p>
            <a:pPr indent="0" lvl="0" marL="0" rtl="0" algn="l">
              <a:lnSpc>
                <a:spcPct val="115000"/>
              </a:lnSpc>
              <a:spcBef>
                <a:spcPts val="0"/>
              </a:spcBef>
              <a:spcAft>
                <a:spcPts val="0"/>
              </a:spcAft>
              <a:buNone/>
            </a:pPr>
            <a:r>
              <a:rPr lang="en" sz="700">
                <a:solidFill>
                  <a:schemeClr val="dk1"/>
                </a:solidFill>
              </a:rPr>
              <a:t>Each Analect</a:t>
            </a:r>
            <a:endParaRPr sz="700">
              <a:solidFill>
                <a:schemeClr val="dk1"/>
              </a:solidFill>
            </a:endParaRPr>
          </a:p>
          <a:p>
            <a:pPr indent="0" lvl="0" marL="0" rtl="0" algn="l">
              <a:lnSpc>
                <a:spcPct val="115000"/>
              </a:lnSpc>
              <a:spcBef>
                <a:spcPts val="0"/>
              </a:spcBef>
              <a:spcAft>
                <a:spcPts val="0"/>
              </a:spcAft>
              <a:buNone/>
            </a:pPr>
            <a:r>
              <a:rPr lang="en" sz="700">
                <a:solidFill>
                  <a:schemeClr val="dk1"/>
                </a:solidFill>
              </a:rPr>
              <a:t>has its own memory manager, which maintains a private list of</a:t>
            </a:r>
            <a:endParaRPr sz="700">
              <a:solidFill>
                <a:schemeClr val="dk1"/>
              </a:solidFill>
            </a:endParaRPr>
          </a:p>
          <a:p>
            <a:pPr indent="0" lvl="0" marL="0" rtl="0" algn="l">
              <a:lnSpc>
                <a:spcPct val="115000"/>
              </a:lnSpc>
              <a:spcBef>
                <a:spcPts val="0"/>
              </a:spcBef>
              <a:spcAft>
                <a:spcPts val="0"/>
              </a:spcAft>
              <a:buNone/>
            </a:pPr>
            <a:r>
              <a:rPr lang="en" sz="650">
                <a:solidFill>
                  <a:schemeClr val="dk1"/>
                </a:solidFill>
              </a:rPr>
              <a:t>messages and pointers to parent memories, session memories, and</a:t>
            </a:r>
            <a:endParaRPr sz="650">
              <a:solidFill>
                <a:schemeClr val="dk1"/>
              </a:solidFill>
            </a:endParaRPr>
          </a:p>
          <a:p>
            <a:pPr indent="0" lvl="0" marL="0" rtl="0" algn="l">
              <a:lnSpc>
                <a:spcPct val="115000"/>
              </a:lnSpc>
              <a:spcBef>
                <a:spcPts val="0"/>
              </a:spcBef>
              <a:spcAft>
                <a:spcPts val="0"/>
              </a:spcAft>
              <a:buNone/>
            </a:pPr>
            <a:r>
              <a:rPr lang="en" sz="650">
                <a:solidFill>
                  <a:schemeClr val="dk1"/>
                </a:solidFill>
              </a:rPr>
              <a:t>other relevant contexts.</a:t>
            </a:r>
            <a:endParaRPr sz="650">
              <a:solidFill>
                <a:schemeClr val="dk1"/>
              </a:solidFill>
            </a:endParaRPr>
          </a:p>
          <a:p>
            <a:pPr indent="0" lvl="0" marL="0" rtl="0" algn="l">
              <a:lnSpc>
                <a:spcPct val="115000"/>
              </a:lnSpc>
              <a:spcBef>
                <a:spcPts val="0"/>
              </a:spcBef>
              <a:spcAft>
                <a:spcPts val="0"/>
              </a:spcAft>
              <a:buNone/>
            </a:pPr>
            <a:r>
              <a:rPr lang="en" sz="650">
                <a:solidFill>
                  <a:schemeClr val="dk1"/>
                </a:solidFill>
              </a:rPr>
              <a:t> This hierarchical structure allows Analects</a:t>
            </a:r>
            <a:endParaRPr sz="650">
              <a:solidFill>
                <a:schemeClr val="dk1"/>
              </a:solidFill>
            </a:endParaRPr>
          </a:p>
          <a:p>
            <a:pPr indent="0" lvl="0" marL="0" rtl="0" algn="l">
              <a:lnSpc>
                <a:spcPct val="115000"/>
              </a:lnSpc>
              <a:spcBef>
                <a:spcPts val="0"/>
              </a:spcBef>
              <a:spcAft>
                <a:spcPts val="0"/>
              </a:spcAft>
              <a:buNone/>
            </a:pPr>
            <a:r>
              <a:rPr lang="en" sz="700">
                <a:solidFill>
                  <a:schemeClr val="dk1"/>
                </a:solidFill>
              </a:rPr>
              <a:t>to access and manage messages from their parents, grandparents,</a:t>
            </a:r>
            <a:endParaRPr sz="700">
              <a:solidFill>
                <a:schemeClr val="dk1"/>
              </a:solidFill>
            </a:endParaRPr>
          </a:p>
          <a:p>
            <a:pPr indent="0" lvl="0" marL="0" rtl="0" algn="l">
              <a:lnSpc>
                <a:spcPct val="115000"/>
              </a:lnSpc>
              <a:spcBef>
                <a:spcPts val="0"/>
              </a:spcBef>
              <a:spcAft>
                <a:spcPts val="0"/>
              </a:spcAft>
              <a:buNone/>
            </a:pPr>
            <a:r>
              <a:rPr lang="en" sz="700">
                <a:solidFill>
                  <a:schemeClr val="dk1"/>
                </a:solidFill>
              </a:rPr>
              <a:t>entries, and sessions, providing a comprehensive understanding</a:t>
            </a:r>
            <a:endParaRPr sz="700">
              <a:solidFill>
                <a:schemeClr val="dk1"/>
              </a:solidFill>
            </a:endParaRPr>
          </a:p>
          <a:p>
            <a:pPr indent="0" lvl="0" marL="0" rtl="0" algn="l">
              <a:lnSpc>
                <a:spcPct val="115000"/>
              </a:lnSpc>
              <a:spcBef>
                <a:spcPts val="0"/>
              </a:spcBef>
              <a:spcAft>
                <a:spcPts val="0"/>
              </a:spcAft>
              <a:buNone/>
            </a:pPr>
            <a:r>
              <a:rPr lang="en" sz="700">
                <a:solidFill>
                  <a:schemeClr val="dk1"/>
                </a:solidFill>
              </a:rPr>
              <a:t>of the conversation history.</a:t>
            </a:r>
            <a:endParaRPr sz="700">
              <a:solidFill>
                <a:schemeClr val="dk1"/>
              </a:solidFill>
            </a:endParaRPr>
          </a:p>
          <a:p>
            <a:pPr indent="0" lvl="0" marL="0" rtl="0" algn="l">
              <a:lnSpc>
                <a:spcPct val="115000"/>
              </a:lnSpc>
              <a:spcBef>
                <a:spcPts val="0"/>
              </a:spcBef>
              <a:spcAft>
                <a:spcPts val="0"/>
              </a:spcAft>
              <a:buNone/>
            </a:pPr>
            <a:r>
              <a:t/>
            </a:r>
            <a:endParaRPr sz="650">
              <a:solidFill>
                <a:schemeClr val="dk1"/>
              </a:solidFill>
            </a:endParaRPr>
          </a:p>
          <a:p>
            <a:pPr indent="0" lvl="0" marL="0" rtl="0" algn="l">
              <a:lnSpc>
                <a:spcPct val="115000"/>
              </a:lnSpc>
              <a:spcBef>
                <a:spcPts val="0"/>
              </a:spcBef>
              <a:spcAft>
                <a:spcPts val="0"/>
              </a:spcAft>
              <a:buNone/>
            </a:pPr>
            <a:r>
              <a:t/>
            </a:r>
            <a:endParaRPr sz="650">
              <a:solidFill>
                <a:schemeClr val="dk1"/>
              </a:solidFill>
            </a:endParaRPr>
          </a:p>
          <a:p>
            <a:pPr indent="0" lvl="0" marL="0" rtl="0" algn="l">
              <a:lnSpc>
                <a:spcPct val="115000"/>
              </a:lnSpc>
              <a:spcBef>
                <a:spcPts val="0"/>
              </a:spcBef>
              <a:spcAft>
                <a:spcPts val="0"/>
              </a:spcAft>
              <a:buNone/>
            </a:pPr>
            <a:r>
              <a:rPr lang="en" sz="700">
                <a:solidFill>
                  <a:schemeClr val="dk1"/>
                </a:solidFill>
              </a:rPr>
              <a:t>We find that many network management use cases</a:t>
            </a:r>
            <a:endParaRPr sz="700">
              <a:solidFill>
                <a:schemeClr val="dk1"/>
              </a:solidFill>
            </a:endParaRPr>
          </a:p>
          <a:p>
            <a:pPr indent="0" lvl="0" marL="0" rtl="0" algn="l">
              <a:lnSpc>
                <a:spcPct val="115000"/>
              </a:lnSpc>
              <a:spcBef>
                <a:spcPts val="0"/>
              </a:spcBef>
              <a:spcAft>
                <a:spcPts val="0"/>
              </a:spcAft>
              <a:buNone/>
            </a:pPr>
            <a:r>
              <a:rPr lang="en" sz="650">
                <a:solidFill>
                  <a:schemeClr val="dk1"/>
                </a:solidFill>
              </a:rPr>
              <a:t>require external indexing to improve the efficiency of LLM queries.</a:t>
            </a:r>
            <a:endParaRPr sz="650">
              <a:solidFill>
                <a:schemeClr val="dk1"/>
              </a:solidFill>
            </a:endParaRPr>
          </a:p>
          <a:p>
            <a:pPr indent="0" lvl="0" marL="0" rtl="0" algn="l">
              <a:lnSpc>
                <a:spcPct val="115000"/>
              </a:lnSpc>
              <a:spcBef>
                <a:spcPts val="0"/>
              </a:spcBef>
              <a:spcAft>
                <a:spcPts val="0"/>
              </a:spcAft>
              <a:buNone/>
            </a:pPr>
            <a:r>
              <a:rPr lang="en" sz="650">
                <a:solidFill>
                  <a:schemeClr val="dk1"/>
                </a:solidFill>
              </a:rPr>
              <a:t>For instance, with hundreds of thousands of network data models,</a:t>
            </a:r>
            <a:endParaRPr sz="650">
              <a:solidFill>
                <a:schemeClr val="dk1"/>
              </a:solidFill>
            </a:endParaRPr>
          </a:p>
          <a:p>
            <a:pPr indent="0" lvl="0" marL="0" rtl="0" algn="l">
              <a:lnSpc>
                <a:spcPct val="115000"/>
              </a:lnSpc>
              <a:spcBef>
                <a:spcPts val="0"/>
              </a:spcBef>
              <a:spcAft>
                <a:spcPts val="0"/>
              </a:spcAft>
              <a:buNone/>
            </a:pPr>
            <a:r>
              <a:rPr lang="en" sz="650">
                <a:solidFill>
                  <a:schemeClr val="dk1"/>
                </a:solidFill>
              </a:rPr>
              <a:t>many sharing similarities, it is challenging to differentiate between</a:t>
            </a:r>
            <a:endParaRPr sz="650">
              <a:solidFill>
                <a:schemeClr val="dk1"/>
              </a:solidFill>
            </a:endParaRPr>
          </a:p>
          <a:p>
            <a:pPr indent="0" lvl="0" marL="0" rtl="0" algn="l">
              <a:lnSpc>
                <a:spcPct val="115000"/>
              </a:lnSpc>
              <a:spcBef>
                <a:spcPts val="0"/>
              </a:spcBef>
              <a:spcAft>
                <a:spcPts val="0"/>
              </a:spcAft>
              <a:buNone/>
            </a:pPr>
            <a:r>
              <a:rPr lang="en" sz="700">
                <a:solidFill>
                  <a:schemeClr val="dk1"/>
                </a:solidFill>
              </a:rPr>
              <a:t>them without domain-specific knowledge. To address this com-</a:t>
            </a:r>
            <a:endParaRPr sz="700">
              <a:solidFill>
                <a:schemeClr val="dk1"/>
              </a:solidFill>
            </a:endParaRPr>
          </a:p>
          <a:p>
            <a:pPr indent="0" lvl="0" marL="0" rtl="0" algn="l">
              <a:lnSpc>
                <a:spcPct val="115000"/>
              </a:lnSpc>
              <a:spcBef>
                <a:spcPts val="0"/>
              </a:spcBef>
              <a:spcAft>
                <a:spcPts val="0"/>
              </a:spcAft>
              <a:buNone/>
            </a:pPr>
            <a:r>
              <a:rPr lang="en" sz="650">
                <a:solidFill>
                  <a:schemeClr val="dk1"/>
                </a:solidFill>
              </a:rPr>
              <a:t>plexity, we developed a novel RAG approach specifically designed</a:t>
            </a:r>
            <a:endParaRPr sz="650">
              <a:solidFill>
                <a:schemeClr val="dk1"/>
              </a:solidFill>
            </a:endParaRPr>
          </a:p>
          <a:p>
            <a:pPr indent="0" lvl="0" marL="0" rtl="0" algn="l">
              <a:lnSpc>
                <a:spcPct val="115000"/>
              </a:lnSpc>
              <a:spcBef>
                <a:spcPts val="0"/>
              </a:spcBef>
              <a:spcAft>
                <a:spcPts val="0"/>
              </a:spcAft>
              <a:buNone/>
            </a:pPr>
            <a:r>
              <a:rPr lang="en" sz="700">
                <a:solidFill>
                  <a:schemeClr val="dk1"/>
                </a:solidFill>
              </a:rPr>
              <a:t>for network data models. Our method involves pre-computing an</a:t>
            </a:r>
            <a:endParaRPr sz="700">
              <a:solidFill>
                <a:schemeClr val="dk1"/>
              </a:solidFill>
            </a:endParaRPr>
          </a:p>
          <a:p>
            <a:pPr indent="0" lvl="0" marL="0" rtl="0" algn="l">
              <a:lnSpc>
                <a:spcPct val="115000"/>
              </a:lnSpc>
              <a:spcBef>
                <a:spcPts val="0"/>
              </a:spcBef>
              <a:spcAft>
                <a:spcPts val="0"/>
              </a:spcAft>
              <a:buNone/>
            </a:pPr>
            <a:r>
              <a:rPr lang="en" sz="650">
                <a:solidFill>
                  <a:schemeClr val="dk1"/>
                </a:solidFill>
              </a:rPr>
              <a:t>embedding store by grouping similar models together and feeding</a:t>
            </a:r>
            <a:endParaRPr sz="650">
              <a:solidFill>
                <a:schemeClr val="dk1"/>
              </a:solidFill>
            </a:endParaRPr>
          </a:p>
          <a:p>
            <a:pPr indent="0" lvl="0" marL="0" rtl="0" algn="l">
              <a:lnSpc>
                <a:spcPct val="115000"/>
              </a:lnSpc>
              <a:spcBef>
                <a:spcPts val="0"/>
              </a:spcBef>
              <a:spcAft>
                <a:spcPts val="0"/>
              </a:spcAft>
              <a:buNone/>
            </a:pPr>
            <a:r>
              <a:rPr lang="en" sz="700">
                <a:solidFill>
                  <a:schemeClr val="dk1"/>
                </a:solidFill>
              </a:rPr>
              <a:t>each model to the LLM one at a time. </a:t>
            </a:r>
            <a:endParaRPr sz="700">
              <a:solidFill>
                <a:schemeClr val="dk1"/>
              </a:solidFill>
            </a:endParaRPr>
          </a:p>
          <a:p>
            <a:pPr indent="0" lvl="0" marL="0" rtl="0" algn="l">
              <a:lnSpc>
                <a:spcPct val="115000"/>
              </a:lnSpc>
              <a:spcBef>
                <a:spcPts val="0"/>
              </a:spcBef>
              <a:spcAft>
                <a:spcPts val="0"/>
              </a:spcAft>
              <a:buNone/>
            </a:pPr>
            <a:r>
              <a:t/>
            </a:r>
            <a:endParaRPr sz="650">
              <a:solidFill>
                <a:schemeClr val="dk1"/>
              </a:solidFill>
            </a:endParaRPr>
          </a:p>
          <a:p>
            <a:pPr indent="0" lvl="0" marL="0" rtl="0" algn="l">
              <a:lnSpc>
                <a:spcPct val="115000"/>
              </a:lnSpc>
              <a:spcBef>
                <a:spcPts val="0"/>
              </a:spcBef>
              <a:spcAft>
                <a:spcPts val="0"/>
              </a:spcAft>
              <a:buNone/>
            </a:pPr>
            <a:r>
              <a:t/>
            </a:r>
            <a:endParaRPr sz="650">
              <a:solidFill>
                <a:schemeClr val="dk1"/>
              </a:solidFill>
            </a:endParaRPr>
          </a:p>
          <a:p>
            <a:pPr indent="0" lvl="0" marL="0" rtl="0" algn="l">
              <a:lnSpc>
                <a:spcPct val="115000"/>
              </a:lnSpc>
              <a:spcBef>
                <a:spcPts val="0"/>
              </a:spcBef>
              <a:spcAft>
                <a:spcPts val="0"/>
              </a:spcAft>
              <a:buNone/>
            </a:pPr>
            <a:r>
              <a:rPr lang="en" sz="650">
                <a:solidFill>
                  <a:schemeClr val="dk1"/>
                </a:solidFill>
              </a:rPr>
              <a:t>Naive RAG: It builds a vector store for various data sources and</a:t>
            </a:r>
            <a:endParaRPr sz="650">
              <a:solidFill>
                <a:schemeClr val="dk1"/>
              </a:solidFill>
            </a:endParaRPr>
          </a:p>
          <a:p>
            <a:pPr indent="0" lvl="0" marL="0" rtl="0" algn="l">
              <a:lnSpc>
                <a:spcPct val="115000"/>
              </a:lnSpc>
              <a:spcBef>
                <a:spcPts val="0"/>
              </a:spcBef>
              <a:spcAft>
                <a:spcPts val="0"/>
              </a:spcAft>
              <a:buNone/>
            </a:pPr>
            <a:r>
              <a:rPr lang="en" sz="700">
                <a:solidFill>
                  <a:schemeClr val="dk1"/>
                </a:solidFill>
              </a:rPr>
              <a:t>performs similarity searches. Suitable for small datasets.</a:t>
            </a:r>
            <a:endParaRPr sz="700">
              <a:solidFill>
                <a:schemeClr val="dk1"/>
              </a:solidFill>
            </a:endParaRPr>
          </a:p>
          <a:p>
            <a:pPr indent="0" lvl="0" marL="0" rtl="0" algn="l">
              <a:lnSpc>
                <a:spcPct val="115000"/>
              </a:lnSpc>
              <a:spcBef>
                <a:spcPts val="0"/>
              </a:spcBef>
              <a:spcAft>
                <a:spcPts val="0"/>
              </a:spcAft>
              <a:buNone/>
            </a:pPr>
            <a:r>
              <a:rPr lang="en" sz="700">
                <a:solidFill>
                  <a:schemeClr val="dk1"/>
                </a:solidFill>
              </a:rPr>
              <a:t>•Hybrid RAG: We use a two-stage filtering approach to retrieve</a:t>
            </a:r>
            <a:endParaRPr sz="700">
              <a:solidFill>
                <a:schemeClr val="dk1"/>
              </a:solidFill>
            </a:endParaRPr>
          </a:p>
          <a:p>
            <a:pPr indent="0" lvl="0" marL="0" rtl="0" algn="l">
              <a:lnSpc>
                <a:spcPct val="115000"/>
              </a:lnSpc>
              <a:spcBef>
                <a:spcPts val="0"/>
              </a:spcBef>
              <a:spcAft>
                <a:spcPts val="0"/>
              </a:spcAft>
              <a:buNone/>
            </a:pPr>
            <a:r>
              <a:rPr lang="en" sz="700">
                <a:solidFill>
                  <a:schemeClr val="dk1"/>
                </a:solidFill>
              </a:rPr>
              <a:t>relevant information: first fetch similarity search results and</a:t>
            </a:r>
            <a:endParaRPr sz="700">
              <a:solidFill>
                <a:schemeClr val="dk1"/>
              </a:solidFill>
            </a:endParaRPr>
          </a:p>
          <a:p>
            <a:pPr indent="0" lvl="0" marL="0" rtl="0" algn="l">
              <a:lnSpc>
                <a:spcPct val="115000"/>
              </a:lnSpc>
              <a:spcBef>
                <a:spcPts val="0"/>
              </a:spcBef>
              <a:spcAft>
                <a:spcPts val="0"/>
              </a:spcAft>
              <a:buNone/>
            </a:pPr>
            <a:r>
              <a:rPr lang="en" sz="650">
                <a:solidFill>
                  <a:schemeClr val="dk1"/>
                </a:solidFill>
              </a:rPr>
              <a:t>rank them by relevance, then we apply additional filters such as</a:t>
            </a:r>
            <a:endParaRPr sz="650">
              <a:solidFill>
                <a:schemeClr val="dk1"/>
              </a:solidFill>
            </a:endParaRPr>
          </a:p>
          <a:p>
            <a:pPr indent="0" lvl="0" marL="0" rtl="0" algn="l">
              <a:lnSpc>
                <a:spcPct val="115000"/>
              </a:lnSpc>
              <a:spcBef>
                <a:spcPts val="0"/>
              </a:spcBef>
              <a:spcAft>
                <a:spcPts val="0"/>
              </a:spcAft>
              <a:buNone/>
            </a:pPr>
            <a:r>
              <a:rPr lang="en" sz="700">
                <a:solidFill>
                  <a:schemeClr val="dk1"/>
                </a:solidFill>
              </a:rPr>
              <a:t>staleness, rating, and usage frequency.</a:t>
            </a:r>
            <a:endParaRPr sz="700">
              <a:solidFill>
                <a:schemeClr val="dk1"/>
              </a:solidFill>
            </a:endParaRPr>
          </a:p>
          <a:p>
            <a:pPr indent="0" lvl="0" marL="0" rtl="0" algn="l">
              <a:lnSpc>
                <a:spcPct val="115000"/>
              </a:lnSpc>
              <a:spcBef>
                <a:spcPts val="0"/>
              </a:spcBef>
              <a:spcAft>
                <a:spcPts val="0"/>
              </a:spcAft>
              <a:buNone/>
            </a:pPr>
            <a:r>
              <a:t/>
            </a:r>
            <a:endParaRPr sz="650">
              <a:solidFill>
                <a:schemeClr val="dk1"/>
              </a:solidFill>
            </a:endParaRPr>
          </a:p>
          <a:p>
            <a:pPr indent="0" lvl="0" marL="0" rtl="0" algn="l">
              <a:lnSpc>
                <a:spcPct val="115000"/>
              </a:lnSpc>
              <a:spcBef>
                <a:spcPts val="0"/>
              </a:spcBef>
              <a:spcAft>
                <a:spcPts val="0"/>
              </a:spcAft>
              <a:buNone/>
            </a:pPr>
            <a:r>
              <a:t/>
            </a:r>
            <a:endParaRPr sz="650">
              <a:solidFill>
                <a:schemeClr val="dk1"/>
              </a:solidFill>
            </a:endParaRPr>
          </a:p>
          <a:p>
            <a:pPr indent="0" lvl="0" marL="0" rtl="0" algn="l">
              <a:lnSpc>
                <a:spcPct val="115000"/>
              </a:lnSpc>
              <a:spcBef>
                <a:spcPts val="0"/>
              </a:spcBef>
              <a:spcAft>
                <a:spcPts val="0"/>
              </a:spcAft>
              <a:buNone/>
            </a:pPr>
            <a:r>
              <a:rPr lang="en" sz="650">
                <a:solidFill>
                  <a:schemeClr val="dk1"/>
                </a:solidFill>
              </a:rPr>
              <a:t>Query Transformations: We use LLMs to refine user queries, gen-</a:t>
            </a:r>
            <a:endParaRPr sz="650">
              <a:solidFill>
                <a:schemeClr val="dk1"/>
              </a:solidFill>
            </a:endParaRPr>
          </a:p>
          <a:p>
            <a:pPr indent="0" lvl="0" marL="0" rtl="0" algn="l">
              <a:lnSpc>
                <a:spcPct val="115000"/>
              </a:lnSpc>
              <a:spcBef>
                <a:spcPts val="0"/>
              </a:spcBef>
              <a:spcAft>
                <a:spcPts val="0"/>
              </a:spcAft>
              <a:buNone/>
            </a:pPr>
            <a:r>
              <a:rPr lang="en" sz="650">
                <a:solidFill>
                  <a:schemeClr val="dk1"/>
                </a:solidFill>
              </a:rPr>
              <a:t>erating more accurate and relevant search results. This involves</a:t>
            </a:r>
            <a:endParaRPr sz="650">
              <a:solidFill>
                <a:schemeClr val="dk1"/>
              </a:solidFill>
            </a:endParaRPr>
          </a:p>
          <a:p>
            <a:pPr indent="0" lvl="0" marL="0" rtl="0" algn="l">
              <a:lnSpc>
                <a:spcPct val="115000"/>
              </a:lnSpc>
              <a:spcBef>
                <a:spcPts val="0"/>
              </a:spcBef>
              <a:spcAft>
                <a:spcPts val="0"/>
              </a:spcAft>
              <a:buNone/>
            </a:pPr>
            <a:r>
              <a:rPr lang="en" sz="650">
                <a:solidFill>
                  <a:schemeClr val="dk1"/>
                </a:solidFill>
              </a:rPr>
              <a:t>two steps: refining questions based on user input and employing</a:t>
            </a:r>
            <a:endParaRPr sz="650">
              <a:solidFill>
                <a:schemeClr val="dk1"/>
              </a:solidFill>
            </a:endParaRPr>
          </a:p>
          <a:p>
            <a:pPr indent="0" lvl="0" marL="0" rtl="0" algn="l">
              <a:lnSpc>
                <a:spcPct val="115000"/>
              </a:lnSpc>
              <a:spcBef>
                <a:spcPts val="0"/>
              </a:spcBef>
              <a:spcAft>
                <a:spcPts val="0"/>
              </a:spcAft>
              <a:buNone/>
            </a:pPr>
            <a:r>
              <a:rPr lang="en" sz="700">
                <a:solidFill>
                  <a:schemeClr val="dk1"/>
                </a:solidFill>
              </a:rPr>
              <a:t>collector mode to gather additional context through conversa-</a:t>
            </a:r>
            <a:endParaRPr sz="700">
              <a:solidFill>
                <a:schemeClr val="dk1"/>
              </a:solidFill>
            </a:endParaRPr>
          </a:p>
          <a:p>
            <a:pPr indent="0" lvl="0" marL="0" rtl="0" algn="l">
              <a:lnSpc>
                <a:spcPct val="115000"/>
              </a:lnSpc>
              <a:spcBef>
                <a:spcPts val="0"/>
              </a:spcBef>
              <a:spcAft>
                <a:spcPts val="0"/>
              </a:spcAft>
              <a:buNone/>
            </a:pPr>
            <a:r>
              <a:rPr lang="en" sz="650">
                <a:solidFill>
                  <a:schemeClr val="dk1"/>
                </a:solidFill>
              </a:rPr>
              <a:t>tions with users.</a:t>
            </a:r>
            <a:endParaRPr sz="650">
              <a:solidFill>
                <a:schemeClr val="dk1"/>
              </a:solidFill>
            </a:endParaRPr>
          </a:p>
          <a:p>
            <a:pPr indent="0" lvl="0" marL="0" rtl="0" algn="l">
              <a:lnSpc>
                <a:spcPct val="115000"/>
              </a:lnSpc>
              <a:spcBef>
                <a:spcPts val="0"/>
              </a:spcBef>
              <a:spcAft>
                <a:spcPts val="0"/>
              </a:spcAft>
              <a:buNone/>
            </a:pPr>
            <a:r>
              <a:t/>
            </a:r>
            <a:endParaRPr sz="650">
              <a:solidFill>
                <a:schemeClr val="dk1"/>
              </a:solidFill>
            </a:endParaRPr>
          </a:p>
          <a:p>
            <a:pPr indent="0" lvl="0" marL="0" rtl="0" algn="l">
              <a:lnSpc>
                <a:spcPct val="115000"/>
              </a:lnSpc>
              <a:spcBef>
                <a:spcPts val="0"/>
              </a:spcBef>
              <a:spcAft>
                <a:spcPts val="0"/>
              </a:spcAft>
              <a:buNone/>
            </a:pPr>
            <a:r>
              <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The system</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architecture consists of two main components: the Indexer and the</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Retriever. The Indexer utilizes LLMs to analyze each workflow and</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BB, extracting key information to compute semantic embeddings,</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which are then stored in a database. The Retriever operates in two</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stages: a coarse-grained similarity search to select around 10 candi-</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date workflows/BBs, followed by a fine-grained selection to refine</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the options to fewer than three.</a:t>
            </a:r>
            <a:endParaRPr sz="7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382f8673ce7_0_19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382f8673ce7_0_19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Clr>
                <a:schemeClr val="dk1"/>
              </a:buClr>
              <a:buSzPts val="1100"/>
              <a:buFont typeface="Arial"/>
              <a:buNone/>
            </a:pPr>
            <a:r>
              <a:rPr lang="en" sz="1200">
                <a:solidFill>
                  <a:schemeClr val="dk1"/>
                </a:solidFill>
              </a:rPr>
              <a:t>- Confucius is implemented in Python, leveraging frameworks like LangChain and FAISS for LLM orchestration and retrieval.</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The core abstraction is the “Analect,” </a:t>
            </a:r>
            <a:r>
              <a:rPr lang="en" sz="650">
                <a:solidFill>
                  <a:schemeClr val="dk1"/>
                </a:solidFill>
              </a:rPr>
              <a:t>At its core, Confucius is built on Pydantic, a Python schema language for defining custom data structures. </a:t>
            </a:r>
            <a:r>
              <a:rPr lang="en" sz="700">
                <a:solidFill>
                  <a:schemeClr val="dk1"/>
                </a:solidFill>
              </a:rPr>
              <a:t>The core abstraction class is the Analect, which holds reusable logic and data for inputs, outputs, and runtime.  Several basic operators are shared among all Analects. These operators implement basic functionalities, in</a:t>
            </a:r>
            <a:r>
              <a:rPr lang="en" sz="650">
                <a:solidFill>
                  <a:schemeClr val="dk1"/>
                </a:solidFill>
              </a:rPr>
              <a:t>cluding a JSON Parser, a Tracer that automatically collects and logs</a:t>
            </a:r>
            <a:endParaRPr sz="650">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 sz="700">
                <a:solidFill>
                  <a:schemeClr val="dk1"/>
                </a:solidFill>
              </a:rPr>
              <a:t>the execution trace in an internal database, and an I/O function that enables human-in-the-loop interaction.</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Confucius Primitives: These are specialized Analects that imple</a:t>
            </a:r>
            <a:r>
              <a:rPr lang="en" sz="650">
                <a:solidFill>
                  <a:schemeClr val="dk1"/>
                </a:solidFill>
              </a:rPr>
              <a:t>ment one particular action. They can be applied across various use cases. </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Analogous to SDN Apps, different teams have developed various LLM-based network management applications to </a:t>
            </a:r>
            <a:r>
              <a:rPr lang="en" sz="650">
                <a:solidFill>
                  <a:schemeClr val="dk1"/>
                </a:solidFill>
              </a:rPr>
              <a:t>address specific domains. </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Confucius leverages several external systems to enhance its capabilities, including LangChain [13], MetaGen</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API [23] for AI model access, FAISS [21] for efficient similarity</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search, Instructor [45] for embedding, and NLTK [10] for natural</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language processing.</a:t>
            </a:r>
            <a:endParaRPr sz="700">
              <a:solidFill>
                <a:schemeClr val="dk1"/>
              </a:solidFill>
            </a:endParaRPr>
          </a:p>
          <a:p>
            <a:pPr indent="0" lvl="0" marL="0" rtl="0" algn="l">
              <a:lnSpc>
                <a:spcPct val="125454"/>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The system supports integration with external systems, validation tools, and benchmarking frameworks for continuous improvement.</a:t>
            </a:r>
            <a:endParaRPr sz="1200">
              <a:solidFill>
                <a:schemeClr val="dk1"/>
              </a:solidFill>
            </a:endParaRPr>
          </a:p>
          <a:p>
            <a:pPr indent="0" lvl="0" marL="0" rtl="0" algn="l">
              <a:spcBef>
                <a:spcPts val="80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382f8673ce7_0_28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382f8673ce7_0_28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Clr>
                <a:schemeClr val="dk1"/>
              </a:buClr>
              <a:buSzPts val="1100"/>
              <a:buFont typeface="Arial"/>
              <a:buNone/>
            </a:pPr>
            <a:r>
              <a:rPr lang="en" sz="1200">
                <a:solidFill>
                  <a:schemeClr val="dk1"/>
                </a:solidFill>
              </a:rPr>
              <a:t>- Example: Diagnosing long-tail latency in Scribe read operations.</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Confucius automates:</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 Data retrieval (e.g., querying Scuba logs).</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 Data analysis (e.g., generating heatmaps with Python).</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 Pattern recognition (e.g., identifying high-latency datacenter pairs).</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The system guides users through each step, reducing manual effort and improving diagnostic accuracy.</a:t>
            </a:r>
            <a:endParaRPr sz="1200">
              <a:solidFill>
                <a:schemeClr val="dk1"/>
              </a:solidFill>
            </a:endParaRPr>
          </a:p>
          <a:p>
            <a:pPr indent="0" lvl="0" marL="0" rtl="0" algn="l">
              <a:spcBef>
                <a:spcPts val="80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382f8673ce7_0_3134:notes"/>
          <p:cNvSpPr/>
          <p:nvPr>
            <p:ph idx="2" type="sldImg"/>
          </p:nvPr>
        </p:nvSpPr>
        <p:spPr>
          <a:xfrm>
            <a:off x="381304"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8" name="Google Shape;1138;g382f8673ce7_0_3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g378afc27191_0_3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1" name="Google Shape;1171;g378afc27191_0_3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Clr>
                <a:schemeClr val="dk1"/>
              </a:buClr>
              <a:buSzPts val="1100"/>
              <a:buFont typeface="Arial"/>
              <a:buNone/>
            </a:pPr>
            <a:r>
              <a:rPr lang="en" sz="1200">
                <a:solidFill>
                  <a:schemeClr val="dk1"/>
                </a:solidFill>
              </a:rPr>
              <a:t>- Confucius has been widely adopted at Meta:</a:t>
            </a:r>
            <a:endParaRPr sz="1200">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 sz="650">
                <a:solidFill>
                  <a:schemeClr val="dk1"/>
                </a:solidFill>
              </a:rPr>
              <a:t>Confucius has seen substantial growth and adoption over the past</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year</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The ease of development</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design has enabled such rapid growth in both onboarded use cases</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as well as the developer community. </a:t>
            </a:r>
            <a:endParaRPr sz="700">
              <a:solidFill>
                <a:schemeClr val="dk1"/>
              </a:solidFill>
            </a:endParaRPr>
          </a:p>
          <a:p>
            <a:pPr indent="0" lvl="0" marL="0" rtl="0" algn="l">
              <a:lnSpc>
                <a:spcPct val="125454"/>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- 4,160+ users, 241K+ sessions, 31M+ messages, 64 use cases onboarded.</a:t>
            </a:r>
            <a:endParaRPr sz="1200">
              <a:solidFill>
                <a:schemeClr val="dk1"/>
              </a:solidFill>
            </a:endParaRPr>
          </a:p>
          <a:p>
            <a:pPr indent="0" lvl="0" marL="0" rtl="0" algn="l">
              <a:spcBef>
                <a:spcPts val="80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7" name="Shape 1177"/>
        <p:cNvGrpSpPr/>
        <p:nvPr/>
      </p:nvGrpSpPr>
      <p:grpSpPr>
        <a:xfrm>
          <a:off x="0" y="0"/>
          <a:ext cx="0" cy="0"/>
          <a:chOff x="0" y="0"/>
          <a:chExt cx="0" cy="0"/>
        </a:xfrm>
      </p:grpSpPr>
      <p:sp>
        <p:nvSpPr>
          <p:cNvPr id="1178" name="Google Shape;1178;g378afc27191_0_38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9" name="Google Shape;1179;g378afc27191_0_3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Clr>
                <a:schemeClr val="dk1"/>
              </a:buClr>
              <a:buSzPts val="1100"/>
              <a:buFont typeface="Arial"/>
              <a:buNone/>
            </a:pPr>
            <a:r>
              <a:rPr lang="en" sz="1200">
                <a:solidFill>
                  <a:schemeClr val="dk1"/>
                </a:solidFill>
              </a:rPr>
              <a:t>  - RAG prompt engineering and integration with existing pipelines drive adoption.</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 Iterative, UI-driven workflows help users manage complex tasks.</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 Limitations include challenges in troubleshooting, context propagation, and hallucination management.</a:t>
            </a:r>
            <a:endParaRPr sz="1200">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 sz="700">
                <a:solidFill>
                  <a:schemeClr val="dk1"/>
                </a:solidFill>
              </a:rPr>
              <a:t>We have</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observed that many network applications share a common pattern:</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leveraging existing content to suggest similar items and generate</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new ones with user modifications. Some examples include writing</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a new model based on existing models in the database, generating</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device configurations by adapting existing vendor/device configura-</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tions, and creating customized workflows by combining steps from</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multiple existing workflows. Confucius’s embedding and retrieval</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method enables straightforward integration with RAG prompt en-</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gineering, often yielding satisfactory results.</a:t>
            </a:r>
            <a:endParaRPr sz="70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Integration with Existing Management Tools for Quick Adoption.</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An initial challenge was attracting consistent users to the app. Users</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would try it out as a novelty but struggle to incorporate it into their</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routine. We found that integration with existing automation sys-</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tems and tools is key to broader adoption. </a:t>
            </a:r>
            <a:endParaRPr sz="70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Importance of Iterative Processes in Networking Problems. We have</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found that many network management tasks are complex, often</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modeled as a workflow that invokes multiple tools. However, writ-</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ing a workflow accurately requires deep domain knowledge of all</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the tools involved. To address this challenge, Confucius’ design</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includes an artifact that demonstrates intermediate steps in the UI,</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allowing developers to work on the workflow step-by-step. </a:t>
            </a:r>
            <a:endParaRPr sz="7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Limitations of LLMs in Network Troubleshooting. Among all ap-</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plications, we observed that network troubleshooting problems</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have the largest variants, and it is challenging to achieve perfor-</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mance equivalent to that of a domain expert. In fact, experts are</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also masters of basic models and commands, making it difficult</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for LLMs to bring significant value as a copilot.</a:t>
            </a:r>
            <a:endParaRPr sz="70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This is similar to</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how ChatGPT can help a student with writing improvement but</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may not be equally helpful to a professional writer.</a:t>
            </a:r>
            <a:endParaRPr sz="70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Failure Scenarios. We explicitly highlight the issues that we have</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observed with Confucius and LLMs in general. 1) Context prop-</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agation can be lost in later parts of a session. </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For instance, in a</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troubleshooting scenario, a user might start by asking about packet</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loss during a specific time period of the day. While Confucius fol-</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lows a troubleshooting plan, the specific time constraint may not</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consistently apply to all subsequent actions</a:t>
            </a:r>
            <a:endParaRPr sz="65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Hallucination remains a sig-</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nificant issue in networking applications. When LLMs cannot find</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answers from the designated data sources, they tend to fabricate re-</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sponses. This behavior contradicts the principle of failing early and</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deterministically, which is fundamental in most computer systems.</a:t>
            </a:r>
            <a:endParaRPr sz="65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382f8673ce7_0_20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382f8673ce7_0_2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Clr>
                <a:schemeClr val="dk1"/>
              </a:buClr>
              <a:buSzPts val="1100"/>
              <a:buFont typeface="Arial"/>
              <a:buNone/>
            </a:pPr>
            <a:r>
              <a:rPr lang="en" sz="1200">
                <a:solidFill>
                  <a:schemeClr val="dk1"/>
                </a:solidFill>
              </a:rPr>
              <a:t>- Confucius demonstrates that multi-agent LLM frameworks can revolutionize network management.</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By decoupling reasoning from domain knowledge and leveraging modular primitives, Confucius enables intent-driven, reliable, and scalable automation.</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We hope this work inspires further research and innovation in intent-based network management.</a:t>
            </a:r>
            <a:endParaRPr sz="1200">
              <a:solidFill>
                <a:schemeClr val="dk1"/>
              </a:solidFill>
            </a:endParaRPr>
          </a:p>
          <a:p>
            <a:pPr indent="0" lvl="0" marL="0" rtl="0" algn="l">
              <a:spcBef>
                <a:spcPts val="80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82f8673ce7_0_1970:notes"/>
          <p:cNvSpPr txBox="1"/>
          <p:nvPr>
            <p:ph idx="1" type="body"/>
          </p:nvPr>
        </p:nvSpPr>
        <p:spPr>
          <a:xfrm>
            <a:off x="228600" y="4343400"/>
            <a:ext cx="5486400" cy="41148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Clr>
                <a:schemeClr val="dk1"/>
              </a:buClr>
              <a:buSzPts val="1100"/>
              <a:buFont typeface="Arial"/>
              <a:buNone/>
            </a:pPr>
            <a:r>
              <a:rPr lang="en" sz="1200">
                <a:solidFill>
                  <a:schemeClr val="dk1"/>
                </a:solidFill>
              </a:rPr>
              <a:t>Modern networks are growing exponentially in both scale and complexity.</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We’re seeing more device types, more configurations, and increasingly complex interdependencies.</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Traditional, rule-based network management software can’t keep up: it’s hard to maintain, doesn’t scale, and can’t process unstructured data or learn from experience.</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This motivates the need for intelligent automation—systems that can recognize complex patterns, process natural language, and learn from operational data.</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Large Language Models (LLMs) are uniquely positioned to address these challenges.</a:t>
            </a:r>
            <a:endParaRPr sz="1200">
              <a:solidFill>
                <a:schemeClr val="dk1"/>
              </a:solidFill>
            </a:endParaRPr>
          </a:p>
          <a:p>
            <a:pPr indent="0" lvl="0" marL="0" rtl="0" algn="l">
              <a:spcBef>
                <a:spcPts val="80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382f8673ce7_0_2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9" name="Google Shape;1189;g382f8673ce7_0_2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382f8673ce7_0_2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2" name="Google Shape;1202;g382f8673ce7_0_2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378afc27191_0_3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2" name="Google Shape;1252;g378afc27191_0_3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378afc27191_0_37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4" name="Google Shape;1264;g378afc27191_0_3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78afc27191_0_1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378afc27191_0_1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None/>
            </a:pPr>
            <a:r>
              <a:rPr lang="en" sz="1200">
                <a:solidFill>
                  <a:schemeClr val="dk1"/>
                </a:solidFill>
              </a:rPr>
              <a:t>- Let’s look at a real-world example: “Where should we add new network capacity?” </a:t>
            </a:r>
            <a:endParaRPr sz="1200">
              <a:solidFill>
                <a:schemeClr val="dk1"/>
              </a:solidFill>
            </a:endParaRPr>
          </a:p>
          <a:p>
            <a:pPr indent="0" lvl="0" marL="0" rtl="0" algn="l">
              <a:lnSpc>
                <a:spcPct val="125454"/>
              </a:lnSpc>
              <a:spcBef>
                <a:spcPts val="800"/>
              </a:spcBef>
              <a:spcAft>
                <a:spcPts val="0"/>
              </a:spcAft>
              <a:buNone/>
            </a:pPr>
            <a:r>
              <a:rPr lang="en" sz="1200">
                <a:solidFill>
                  <a:schemeClr val="dk1"/>
                </a:solidFill>
              </a:rPr>
              <a:t>- Capacity planning is a multi-step process: </a:t>
            </a:r>
            <a:endParaRPr sz="1200">
              <a:solidFill>
                <a:schemeClr val="dk1"/>
              </a:solidFill>
            </a:endParaRPr>
          </a:p>
          <a:p>
            <a:pPr indent="0" lvl="0" marL="0" rtl="0" algn="l">
              <a:lnSpc>
                <a:spcPct val="125454"/>
              </a:lnSpc>
              <a:spcBef>
                <a:spcPts val="800"/>
              </a:spcBef>
              <a:spcAft>
                <a:spcPts val="0"/>
              </a:spcAft>
              <a:buNone/>
            </a:pPr>
            <a:r>
              <a:rPr lang="en" sz="1200">
                <a:solidFill>
                  <a:schemeClr val="dk1"/>
                </a:solidFill>
              </a:rPr>
              <a:t>  1. Gather current topology (steady-state, real-time, and planned changes).</a:t>
            </a:r>
            <a:endParaRPr sz="1200">
              <a:solidFill>
                <a:schemeClr val="dk1"/>
              </a:solidFill>
            </a:endParaRPr>
          </a:p>
          <a:p>
            <a:pPr indent="0" lvl="0" marL="0" rtl="0" algn="l">
              <a:lnSpc>
                <a:spcPct val="125454"/>
              </a:lnSpc>
              <a:spcBef>
                <a:spcPts val="800"/>
              </a:spcBef>
              <a:spcAft>
                <a:spcPts val="0"/>
              </a:spcAft>
              <a:buNone/>
            </a:pPr>
            <a:r>
              <a:rPr lang="en" sz="1200">
                <a:solidFill>
                  <a:schemeClr val="dk1"/>
                </a:solidFill>
              </a:rPr>
              <a:t>  2. Forecast demand (using different percentiles and time granularities).</a:t>
            </a:r>
            <a:endParaRPr sz="1200">
              <a:solidFill>
                <a:schemeClr val="dk1"/>
              </a:solidFill>
            </a:endParaRPr>
          </a:p>
          <a:p>
            <a:pPr indent="0" lvl="0" marL="0" rtl="0" algn="l">
              <a:lnSpc>
                <a:spcPct val="125454"/>
              </a:lnSpc>
              <a:spcBef>
                <a:spcPts val="800"/>
              </a:spcBef>
              <a:spcAft>
                <a:spcPts val="0"/>
              </a:spcAft>
              <a:buNone/>
            </a:pPr>
            <a:r>
              <a:rPr lang="en" sz="1200">
                <a:solidFill>
                  <a:schemeClr val="dk1"/>
                </a:solidFill>
              </a:rPr>
              <a:t>  3. Generate future topology, considering new fiber deployments.</a:t>
            </a:r>
            <a:endParaRPr sz="1200">
              <a:solidFill>
                <a:schemeClr val="dk1"/>
              </a:solidFill>
            </a:endParaRPr>
          </a:p>
          <a:p>
            <a:pPr indent="0" lvl="0" marL="0" rtl="0" algn="l">
              <a:lnSpc>
                <a:spcPct val="125454"/>
              </a:lnSpc>
              <a:spcBef>
                <a:spcPts val="800"/>
              </a:spcBef>
              <a:spcAft>
                <a:spcPts val="0"/>
              </a:spcAft>
              <a:buNone/>
            </a:pPr>
            <a:r>
              <a:rPr lang="en" sz="1200">
                <a:solidFill>
                  <a:schemeClr val="dk1"/>
                </a:solidFill>
              </a:rPr>
              <a:t>  4. Run failure simulations (single/multi-fiber cuts, max-flow, shortest-path).</a:t>
            </a:r>
            <a:endParaRPr sz="1200">
              <a:solidFill>
                <a:schemeClr val="dk1"/>
              </a:solidFill>
            </a:endParaRPr>
          </a:p>
          <a:p>
            <a:pPr indent="0" lvl="0" marL="0" rtl="0" algn="l">
              <a:lnSpc>
                <a:spcPct val="125454"/>
              </a:lnSpc>
              <a:spcBef>
                <a:spcPts val="800"/>
              </a:spcBef>
              <a:spcAft>
                <a:spcPts val="0"/>
              </a:spcAft>
              <a:buNone/>
            </a:pPr>
            <a:r>
              <a:rPr lang="en" sz="1200">
                <a:solidFill>
                  <a:schemeClr val="dk1"/>
                </a:solidFill>
              </a:rPr>
              <a:t>  5. Analyze results.</a:t>
            </a:r>
            <a:endParaRPr sz="1200">
              <a:solidFill>
                <a:schemeClr val="dk1"/>
              </a:solidFill>
            </a:endParaRPr>
          </a:p>
          <a:p>
            <a:pPr indent="0" lvl="0" marL="0" rtl="0" algn="l">
              <a:lnSpc>
                <a:spcPct val="125454"/>
              </a:lnSpc>
              <a:spcBef>
                <a:spcPts val="800"/>
              </a:spcBef>
              <a:spcAft>
                <a:spcPts val="0"/>
              </a:spcAft>
              <a:buNone/>
            </a:pPr>
            <a:r>
              <a:rPr lang="en" sz="1200">
                <a:solidFill>
                  <a:schemeClr val="dk1"/>
                </a:solidFill>
              </a:rPr>
              <a:t>- Each step is complex and interdependent, requiring orchestration of multiple tools and data sources.</a:t>
            </a:r>
            <a:endParaRPr sz="1200">
              <a:solidFill>
                <a:schemeClr val="dk1"/>
              </a:solidFill>
            </a:endParaRPr>
          </a:p>
          <a:p>
            <a:pPr indent="0" lvl="0" marL="0" rtl="0" algn="l">
              <a:spcBef>
                <a:spcPts val="80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diagram outlines a process that begins with three parallel inputs at the top:</a:t>
            </a:r>
            <a:endParaRPr/>
          </a:p>
          <a:p>
            <a:pPr indent="-298450" lvl="0" marL="457200" rtl="0" algn="l">
              <a:lnSpc>
                <a:spcPct val="115000"/>
              </a:lnSpc>
              <a:spcBef>
                <a:spcPts val="1200"/>
              </a:spcBef>
              <a:spcAft>
                <a:spcPts val="0"/>
              </a:spcAft>
              <a:buClr>
                <a:schemeClr val="dk1"/>
              </a:buClr>
              <a:buSzPts val="1100"/>
              <a:buChar char="●"/>
            </a:pPr>
            <a:r>
              <a:rPr lang="en"/>
              <a:t>"Production steady-state topology"</a:t>
            </a:r>
            <a:endParaRPr/>
          </a:p>
          <a:p>
            <a:pPr indent="-298450" lvl="0" marL="457200" rtl="0" algn="l">
              <a:lnSpc>
                <a:spcPct val="115000"/>
              </a:lnSpc>
              <a:spcBef>
                <a:spcPts val="0"/>
              </a:spcBef>
              <a:spcAft>
                <a:spcPts val="0"/>
              </a:spcAft>
              <a:buClr>
                <a:schemeClr val="dk1"/>
              </a:buClr>
              <a:buSzPts val="1100"/>
              <a:buChar char="●"/>
            </a:pPr>
            <a:r>
              <a:rPr lang="en"/>
              <a:t>"Production real-time topology"</a:t>
            </a:r>
            <a:endParaRPr/>
          </a:p>
          <a:p>
            <a:pPr indent="-298450" lvl="0" marL="457200" rtl="0" algn="l">
              <a:lnSpc>
                <a:spcPct val="115000"/>
              </a:lnSpc>
              <a:spcBef>
                <a:spcPts val="0"/>
              </a:spcBef>
              <a:spcAft>
                <a:spcPts val="0"/>
              </a:spcAft>
              <a:buClr>
                <a:schemeClr val="dk1"/>
              </a:buClr>
              <a:buSzPts val="1100"/>
              <a:buChar char="●"/>
            </a:pPr>
            <a:r>
              <a:rPr lang="en"/>
              <a:t>"Including capacity added in the next 30 days?"</a:t>
            </a:r>
            <a:endParaRPr/>
          </a:p>
          <a:p>
            <a:pPr indent="0" lvl="0" marL="0" rtl="0" algn="l">
              <a:lnSpc>
                <a:spcPct val="115000"/>
              </a:lnSpc>
              <a:spcBef>
                <a:spcPts val="1200"/>
              </a:spcBef>
              <a:spcAft>
                <a:spcPts val="0"/>
              </a:spcAft>
              <a:buClr>
                <a:schemeClr val="dk1"/>
              </a:buClr>
              <a:buSzPts val="1100"/>
              <a:buFont typeface="Arial"/>
              <a:buNone/>
            </a:pPr>
            <a:r>
              <a:rPr lang="en"/>
              <a:t>These are the three scenarios of the "Gather Current Topology" step.</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Parallel to this, on the right side of the diagram, there are various choices related to how to generate demand, including:</a:t>
            </a:r>
            <a:endParaRPr/>
          </a:p>
          <a:p>
            <a:pPr indent="-298450" lvl="0" marL="457200" rtl="0" algn="l">
              <a:lnSpc>
                <a:spcPct val="115000"/>
              </a:lnSpc>
              <a:spcBef>
                <a:spcPts val="1200"/>
              </a:spcBef>
              <a:spcAft>
                <a:spcPts val="0"/>
              </a:spcAft>
              <a:buClr>
                <a:schemeClr val="dk1"/>
              </a:buClr>
              <a:buSzPts val="1100"/>
              <a:buChar char="●"/>
            </a:pPr>
            <a:r>
              <a:rPr lang="en"/>
              <a:t>"50th percentile forecast"</a:t>
            </a:r>
            <a:endParaRPr/>
          </a:p>
          <a:p>
            <a:pPr indent="-298450" lvl="0" marL="457200" rtl="0" algn="l">
              <a:lnSpc>
                <a:spcPct val="115000"/>
              </a:lnSpc>
              <a:spcBef>
                <a:spcPts val="0"/>
              </a:spcBef>
              <a:spcAft>
                <a:spcPts val="0"/>
              </a:spcAft>
              <a:buClr>
                <a:schemeClr val="dk1"/>
              </a:buClr>
              <a:buSzPts val="1100"/>
              <a:buChar char="●"/>
            </a:pPr>
            <a:r>
              <a:rPr lang="en"/>
              <a:t>"90th percentile forecast"</a:t>
            </a:r>
            <a:endParaRPr/>
          </a:p>
          <a:p>
            <a:pPr indent="-298450" lvl="0" marL="457200" rtl="0" algn="l">
              <a:lnSpc>
                <a:spcPct val="115000"/>
              </a:lnSpc>
              <a:spcBef>
                <a:spcPts val="0"/>
              </a:spcBef>
              <a:spcAft>
                <a:spcPts val="0"/>
              </a:spcAft>
              <a:buClr>
                <a:schemeClr val="dk1"/>
              </a:buClr>
              <a:buSzPts val="1100"/>
              <a:buChar char="●"/>
            </a:pPr>
            <a:r>
              <a:rPr lang="en"/>
              <a:t>"Daily basis"</a:t>
            </a:r>
            <a:endParaRPr/>
          </a:p>
          <a:p>
            <a:pPr indent="-298450" lvl="0" marL="457200" rtl="0" algn="l">
              <a:lnSpc>
                <a:spcPct val="115000"/>
              </a:lnSpc>
              <a:spcBef>
                <a:spcPts val="0"/>
              </a:spcBef>
              <a:spcAft>
                <a:spcPts val="0"/>
              </a:spcAft>
              <a:buClr>
                <a:schemeClr val="dk1"/>
              </a:buClr>
              <a:buSzPts val="1100"/>
              <a:buChar char="●"/>
            </a:pPr>
            <a:r>
              <a:rPr lang="en"/>
              <a:t>"Hourly basis"</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Another set of inputs related to fiber supply, including:</a:t>
            </a:r>
            <a:endParaRPr/>
          </a:p>
          <a:p>
            <a:pPr indent="-298450" lvl="0" marL="457200" rtl="0" algn="l">
              <a:lnSpc>
                <a:spcPct val="115000"/>
              </a:lnSpc>
              <a:spcBef>
                <a:spcPts val="1200"/>
              </a:spcBef>
              <a:spcAft>
                <a:spcPts val="0"/>
              </a:spcAft>
              <a:buClr>
                <a:schemeClr val="dk1"/>
              </a:buClr>
              <a:buSzPts val="1100"/>
              <a:buChar char="●"/>
            </a:pPr>
            <a:r>
              <a:rPr lang="en"/>
              <a:t>"Existing fiber only"</a:t>
            </a:r>
            <a:endParaRPr/>
          </a:p>
          <a:p>
            <a:pPr indent="-298450" lvl="0" marL="457200" rtl="0" algn="l">
              <a:lnSpc>
                <a:spcPct val="115000"/>
              </a:lnSpc>
              <a:spcBef>
                <a:spcPts val="0"/>
              </a:spcBef>
              <a:spcAft>
                <a:spcPts val="0"/>
              </a:spcAft>
              <a:buClr>
                <a:schemeClr val="dk1"/>
              </a:buClr>
              <a:buSzPts val="1100"/>
              <a:buChar char="●"/>
            </a:pPr>
            <a:r>
              <a:rPr lang="en"/>
              <a:t>"Turn on more channels"</a:t>
            </a:r>
            <a:endParaRPr/>
          </a:p>
          <a:p>
            <a:pPr indent="-298450" lvl="0" marL="457200" rtl="0" algn="l">
              <a:lnSpc>
                <a:spcPct val="115000"/>
              </a:lnSpc>
              <a:spcBef>
                <a:spcPts val="0"/>
              </a:spcBef>
              <a:spcAft>
                <a:spcPts val="0"/>
              </a:spcAft>
              <a:buClr>
                <a:schemeClr val="dk1"/>
              </a:buClr>
              <a:buSzPts val="1100"/>
              <a:buChar char="●"/>
            </a:pPr>
            <a:r>
              <a:rPr lang="en"/>
              <a:t>"Include upcoming fiber deployments"</a:t>
            </a:r>
            <a:endParaRPr/>
          </a:p>
          <a:p>
            <a:pPr indent="0" lvl="0" marL="0" rtl="0" algn="l">
              <a:lnSpc>
                <a:spcPct val="115000"/>
              </a:lnSpc>
              <a:spcBef>
                <a:spcPts val="1200"/>
              </a:spcBef>
              <a:spcAft>
                <a:spcPts val="0"/>
              </a:spcAft>
              <a:buClr>
                <a:schemeClr val="dk1"/>
              </a:buClr>
              <a:buSzPts val="1100"/>
              <a:buFont typeface="Arial"/>
              <a:buNone/>
            </a:pPr>
            <a:r>
              <a:rPr lang="en"/>
              <a:t>These feed into the "Generate Future Topology" step.</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After these initial gathering and generation steps, the process moves through:</a:t>
            </a:r>
            <a:endParaRPr/>
          </a:p>
          <a:p>
            <a:pPr indent="-298450" lvl="0" marL="457200" rtl="0" algn="l">
              <a:lnSpc>
                <a:spcPct val="115000"/>
              </a:lnSpc>
              <a:spcBef>
                <a:spcPts val="1200"/>
              </a:spcBef>
              <a:spcAft>
                <a:spcPts val="0"/>
              </a:spcAft>
              <a:buClr>
                <a:schemeClr val="dk1"/>
              </a:buClr>
              <a:buSzPts val="1100"/>
              <a:buChar char="●"/>
            </a:pPr>
            <a:r>
              <a:rPr lang="en"/>
              <a:t>"Run failure simulations", which takes input from "Single-fiber cut", "Multi-fiber cut", "Max-flow", "Shortest-path", and "Node availability".</a:t>
            </a:r>
            <a:endParaRPr/>
          </a:p>
          <a:p>
            <a:pPr indent="-298450" lvl="0" marL="457200" rtl="0" algn="l">
              <a:lnSpc>
                <a:spcPct val="115000"/>
              </a:lnSpc>
              <a:spcBef>
                <a:spcPts val="0"/>
              </a:spcBef>
              <a:spcAft>
                <a:spcPts val="0"/>
              </a:spcAft>
              <a:buClr>
                <a:schemeClr val="dk1"/>
              </a:buClr>
              <a:buSzPts val="1100"/>
              <a:buChar char="●"/>
            </a:pPr>
            <a:r>
              <a:rPr lang="en"/>
              <a:t>"Analyze Results".</a:t>
            </a:r>
            <a:endParaRPr/>
          </a:p>
          <a:p>
            <a:pPr indent="0" lvl="0" marL="0" rtl="0" algn="l">
              <a:spcBef>
                <a:spcPts val="1200"/>
              </a:spcBef>
              <a:spcAft>
                <a:spcPts val="0"/>
              </a:spcAft>
              <a:buNone/>
            </a:pPr>
            <a:r>
              <a:rPr lang="en"/>
              <a:t> This example highlights the main challenge: "Involves complex, multi-step tasks."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8354fd05f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38354fd05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1" marL="914400" rtl="0" algn="l">
              <a:lnSpc>
                <a:spcPct val="125454"/>
              </a:lnSpc>
              <a:spcBef>
                <a:spcPts val="0"/>
              </a:spcBef>
              <a:spcAft>
                <a:spcPts val="0"/>
              </a:spcAft>
              <a:buClr>
                <a:schemeClr val="dk1"/>
              </a:buClr>
              <a:buSzPts val="1100"/>
              <a:buChar char="○"/>
            </a:pPr>
            <a:r>
              <a:rPr lang="en" sz="1200">
                <a:solidFill>
                  <a:schemeClr val="dk1"/>
                </a:solidFill>
              </a:rPr>
              <a:t>- Another example: diagnosing a service performance issue, such as failed IG-Training requests.</a:t>
            </a:r>
            <a:endParaRPr sz="1200">
              <a:solidFill>
                <a:schemeClr val="dk1"/>
              </a:solidFill>
            </a:endParaRPr>
          </a:p>
          <a:p>
            <a:pPr indent="-298450" lvl="1" marL="914400" rtl="0" algn="l">
              <a:lnSpc>
                <a:spcPct val="125454"/>
              </a:lnSpc>
              <a:spcBef>
                <a:spcPts val="0"/>
              </a:spcBef>
              <a:spcAft>
                <a:spcPts val="0"/>
              </a:spcAft>
              <a:buClr>
                <a:schemeClr val="dk1"/>
              </a:buClr>
              <a:buSzPts val="1100"/>
              <a:buChar char="○"/>
            </a:pPr>
            <a:r>
              <a:rPr lang="en" sz="1200">
                <a:solidFill>
                  <a:schemeClr val="dk1"/>
                </a:solidFill>
              </a:rPr>
              <a:t>- The process involves:</a:t>
            </a:r>
            <a:endParaRPr sz="1200">
              <a:solidFill>
                <a:schemeClr val="dk1"/>
              </a:solidFill>
            </a:endParaRPr>
          </a:p>
          <a:p>
            <a:pPr indent="-298450" lvl="1" marL="914400" rtl="0" algn="l">
              <a:lnSpc>
                <a:spcPct val="125454"/>
              </a:lnSpc>
              <a:spcBef>
                <a:spcPts val="0"/>
              </a:spcBef>
              <a:spcAft>
                <a:spcPts val="0"/>
              </a:spcAft>
              <a:buClr>
                <a:schemeClr val="dk1"/>
              </a:buClr>
              <a:buSzPts val="1100"/>
              <a:buChar char="○"/>
            </a:pPr>
            <a:r>
              <a:rPr lang="en" sz="1200">
                <a:solidFill>
                  <a:schemeClr val="dk1"/>
                </a:solidFill>
              </a:rPr>
              <a:t>  - Grouping affected hosts (by region, prefix, pod/cluster).</a:t>
            </a:r>
            <a:endParaRPr sz="1200">
              <a:solidFill>
                <a:schemeClr val="dk1"/>
              </a:solidFill>
            </a:endParaRPr>
          </a:p>
          <a:p>
            <a:pPr indent="-298450" lvl="1" marL="914400" rtl="0" algn="l">
              <a:lnSpc>
                <a:spcPct val="125454"/>
              </a:lnSpc>
              <a:spcBef>
                <a:spcPts val="0"/>
              </a:spcBef>
              <a:spcAft>
                <a:spcPts val="0"/>
              </a:spcAft>
              <a:buClr>
                <a:schemeClr val="dk1"/>
              </a:buClr>
              <a:buSzPts val="1100"/>
              <a:buChar char="○"/>
            </a:pPr>
            <a:r>
              <a:rPr lang="en" sz="1200">
                <a:solidFill>
                  <a:schemeClr val="dk1"/>
                </a:solidFill>
              </a:rPr>
              <a:t>  - Examining network change logs and controller alerts.</a:t>
            </a:r>
            <a:endParaRPr sz="1200">
              <a:solidFill>
                <a:schemeClr val="dk1"/>
              </a:solidFill>
            </a:endParaRPr>
          </a:p>
          <a:p>
            <a:pPr indent="-298450" lvl="1" marL="914400" rtl="0" algn="l">
              <a:lnSpc>
                <a:spcPct val="125454"/>
              </a:lnSpc>
              <a:spcBef>
                <a:spcPts val="0"/>
              </a:spcBef>
              <a:spcAft>
                <a:spcPts val="0"/>
              </a:spcAft>
              <a:buClr>
                <a:schemeClr val="dk1"/>
              </a:buClr>
              <a:buSzPts val="1100"/>
              <a:buChar char="○"/>
            </a:pPr>
            <a:r>
              <a:rPr lang="en" sz="1200">
                <a:solidFill>
                  <a:schemeClr val="dk1"/>
                </a:solidFill>
              </a:rPr>
              <a:t>  - Checking for anomalies in TCP retransmissions, packet loss, and latency.</a:t>
            </a:r>
            <a:endParaRPr sz="1200">
              <a:solidFill>
                <a:schemeClr val="dk1"/>
              </a:solidFill>
            </a:endParaRPr>
          </a:p>
          <a:p>
            <a:pPr indent="-298450" lvl="1" marL="914400" rtl="0" algn="l">
              <a:lnSpc>
                <a:spcPct val="125454"/>
              </a:lnSpc>
              <a:spcBef>
                <a:spcPts val="0"/>
              </a:spcBef>
              <a:spcAft>
                <a:spcPts val="0"/>
              </a:spcAft>
              <a:buClr>
                <a:schemeClr val="dk1"/>
              </a:buClr>
              <a:buSzPts val="1100"/>
              <a:buChar char="○"/>
            </a:pPr>
            <a:r>
              <a:rPr lang="en" sz="1200">
                <a:solidFill>
                  <a:schemeClr val="dk1"/>
                </a:solidFill>
              </a:rPr>
              <a:t>  - Isolating the domain of the issue and identifying root causes.</a:t>
            </a:r>
            <a:endParaRPr sz="1200">
              <a:solidFill>
                <a:schemeClr val="dk1"/>
              </a:solidFill>
            </a:endParaRPr>
          </a:p>
          <a:p>
            <a:pPr indent="-298450" lvl="1" marL="914400" rtl="0" algn="l">
              <a:lnSpc>
                <a:spcPct val="125454"/>
              </a:lnSpc>
              <a:spcBef>
                <a:spcPts val="0"/>
              </a:spcBef>
              <a:spcAft>
                <a:spcPts val="0"/>
              </a:spcAft>
              <a:buClr>
                <a:schemeClr val="dk1"/>
              </a:buClr>
              <a:buSzPts val="1100"/>
              <a:buChar char="○"/>
            </a:pPr>
            <a:r>
              <a:rPr lang="en" sz="1200">
                <a:solidFill>
                  <a:schemeClr val="dk1"/>
                </a:solidFill>
              </a:rPr>
              <a:t>- The challenge: the search space is huge, and workflows are complex and often manually constructed.</a:t>
            </a:r>
            <a:endParaRPr sz="1200">
              <a:solidFill>
                <a:schemeClr val="dk1"/>
              </a:solidFill>
            </a:endParaRPr>
          </a:p>
          <a:p>
            <a:pPr indent="0" lvl="0" marL="0" rtl="0" algn="l">
              <a:lnSpc>
                <a:spcPct val="115000"/>
              </a:lnSpc>
              <a:spcBef>
                <a:spcPts val="1200"/>
              </a:spcBef>
              <a:spcAft>
                <a:spcPts val="0"/>
              </a:spcAft>
              <a:buNone/>
            </a:pPr>
            <a:r>
              <a:t/>
            </a:r>
            <a:endParaRPr/>
          </a:p>
          <a:p>
            <a:pPr indent="-228600" lvl="0" marL="457200" rtl="0" algn="l">
              <a:spcBef>
                <a:spcPts val="1200"/>
              </a:spcBef>
              <a:spcAft>
                <a:spcPts val="0"/>
              </a:spcAft>
              <a:buNone/>
            </a:pPr>
            <a:r>
              <a:t/>
            </a:r>
            <a:endParaRPr/>
          </a:p>
          <a:p>
            <a:pPr indent="-228600" lvl="0" marL="457200" rtl="0" algn="l">
              <a:spcBef>
                <a:spcPts val="1200"/>
              </a:spcBef>
              <a:spcAft>
                <a:spcPts val="0"/>
              </a:spcAft>
              <a:buNone/>
            </a:pPr>
            <a:r>
              <a:rPr lang="en"/>
              <a:t>The diagram outlines a decision-tree like process:</a:t>
            </a:r>
            <a:endParaRPr/>
          </a:p>
          <a:p>
            <a:pPr indent="-298450" lvl="0" marL="457200" rtl="0" algn="l">
              <a:spcBef>
                <a:spcPts val="1200"/>
              </a:spcBef>
              <a:spcAft>
                <a:spcPts val="0"/>
              </a:spcAft>
              <a:buSzPts val="1100"/>
              <a:buAutoNum type="arabicPeriod"/>
            </a:pPr>
            <a:r>
              <a:rPr b="1" lang="en"/>
              <a:t>Initial Detection:</a:t>
            </a:r>
            <a:r>
              <a:rPr lang="en"/>
              <a:t> A failure incident is detected.</a:t>
            </a:r>
            <a:endParaRPr/>
          </a:p>
          <a:p>
            <a:pPr indent="-298450" lvl="0" marL="457200" rtl="0" algn="l">
              <a:spcBef>
                <a:spcPts val="0"/>
              </a:spcBef>
              <a:spcAft>
                <a:spcPts val="0"/>
              </a:spcAft>
              <a:buSzPts val="1100"/>
              <a:buAutoNum type="arabicPeriod"/>
            </a:pPr>
            <a:r>
              <a:rPr b="1" lang="en"/>
              <a:t>Initial Isolation (Parallel Paths):</a:t>
            </a:r>
            <a:endParaRPr b="1"/>
          </a:p>
          <a:p>
            <a:pPr indent="-298450" lvl="1" marL="914400" rtl="0" algn="l">
              <a:spcBef>
                <a:spcPts val="0"/>
              </a:spcBef>
              <a:spcAft>
                <a:spcPts val="0"/>
              </a:spcAft>
              <a:buSzPts val="1100"/>
              <a:buChar char="○"/>
            </a:pPr>
            <a:r>
              <a:rPr lang="en"/>
              <a:t>"Group hosts by region"</a:t>
            </a:r>
            <a:endParaRPr/>
          </a:p>
          <a:p>
            <a:pPr indent="-298450" lvl="1" marL="914400" rtl="0" algn="l">
              <a:spcBef>
                <a:spcPts val="0"/>
              </a:spcBef>
              <a:spcAft>
                <a:spcPts val="0"/>
              </a:spcAft>
              <a:buSzPts val="1100"/>
              <a:buChar char="○"/>
            </a:pPr>
            <a:r>
              <a:rPr lang="en"/>
              <a:t>"Group hosts by prefix"</a:t>
            </a:r>
            <a:endParaRPr/>
          </a:p>
          <a:p>
            <a:pPr indent="-298450" lvl="1" marL="914400" rtl="0" algn="l">
              <a:spcBef>
                <a:spcPts val="0"/>
              </a:spcBef>
              <a:spcAft>
                <a:spcPts val="0"/>
              </a:spcAft>
              <a:buSzPts val="1100"/>
              <a:buChar char="○"/>
            </a:pPr>
            <a:r>
              <a:rPr lang="en"/>
              <a:t>"Group hosts by pod/cluster"</a:t>
            </a:r>
            <a:endParaRPr/>
          </a:p>
          <a:p>
            <a:pPr indent="-298450" lvl="0" marL="457200" rtl="0" algn="l">
              <a:spcBef>
                <a:spcPts val="0"/>
              </a:spcBef>
              <a:spcAft>
                <a:spcPts val="0"/>
              </a:spcAft>
              <a:buSzPts val="1100"/>
              <a:buAutoNum type="arabicPeriod"/>
            </a:pPr>
            <a:r>
              <a:rPr b="1" lang="en"/>
              <a:t>Examine Logs/Alerts (Parallel Paths):</a:t>
            </a:r>
            <a:endParaRPr b="1"/>
          </a:p>
          <a:p>
            <a:pPr indent="-298450" lvl="1" marL="914400" rtl="0" algn="l">
              <a:spcBef>
                <a:spcPts val="0"/>
              </a:spcBef>
              <a:spcAft>
                <a:spcPts val="0"/>
              </a:spcAft>
              <a:buSzPts val="1100"/>
              <a:buChar char="○"/>
            </a:pPr>
            <a:r>
              <a:rPr lang="en"/>
              <a:t>"Examine network change logs associated with routers along the paths"</a:t>
            </a:r>
            <a:endParaRPr/>
          </a:p>
          <a:p>
            <a:pPr indent="-298450" lvl="1" marL="914400" rtl="0" algn="l">
              <a:spcBef>
                <a:spcPts val="0"/>
              </a:spcBef>
              <a:spcAft>
                <a:spcPts val="0"/>
              </a:spcAft>
              <a:buSzPts val="1100"/>
              <a:buChar char="○"/>
            </a:pPr>
            <a:r>
              <a:rPr lang="en"/>
              <a:t>"Examine controller alerts"</a:t>
            </a:r>
            <a:br>
              <a:rPr lang="en"/>
            </a:br>
            <a:r>
              <a:rPr lang="en"/>
              <a:t>These steps lead to a "Possible root cause identified."</a:t>
            </a:r>
            <a:endParaRPr/>
          </a:p>
          <a:p>
            <a:pPr indent="-298450" lvl="0" marL="457200" rtl="0" algn="l">
              <a:spcBef>
                <a:spcPts val="0"/>
              </a:spcBef>
              <a:spcAft>
                <a:spcPts val="0"/>
              </a:spcAft>
              <a:buSzPts val="1100"/>
              <a:buAutoNum type="arabicPeriod"/>
            </a:pPr>
            <a:r>
              <a:rPr b="1" lang="en"/>
              <a:t>Network Problem Check (Decision Point 1):</a:t>
            </a:r>
            <a:endParaRPr b="1"/>
          </a:p>
          <a:p>
            <a:pPr indent="-298450" lvl="1" marL="914400" rtl="0" algn="l">
              <a:spcBef>
                <a:spcPts val="0"/>
              </a:spcBef>
              <a:spcAft>
                <a:spcPts val="0"/>
              </a:spcAft>
              <a:buSzPts val="1100"/>
              <a:buChar char="○"/>
            </a:pPr>
            <a:r>
              <a:rPr lang="en"/>
              <a:t>"Is there anomalous spike in TCP retransmissions?"</a:t>
            </a:r>
            <a:endParaRPr/>
          </a:p>
          <a:p>
            <a:pPr indent="-298450" lvl="2" marL="1371600" rtl="0" algn="l">
              <a:spcBef>
                <a:spcPts val="0"/>
              </a:spcBef>
              <a:spcAft>
                <a:spcPts val="0"/>
              </a:spcAft>
              <a:buSzPts val="1100"/>
              <a:buChar char="■"/>
            </a:pPr>
            <a:r>
              <a:rPr lang="en"/>
              <a:t>If "NO," it's "Not a network problem."</a:t>
            </a:r>
            <a:endParaRPr/>
          </a:p>
          <a:p>
            <a:pPr indent="-298450" lvl="2" marL="1371600" rtl="0" algn="l">
              <a:spcBef>
                <a:spcPts val="0"/>
              </a:spcBef>
              <a:spcAft>
                <a:spcPts val="0"/>
              </a:spcAft>
              <a:buSzPts val="1100"/>
              <a:buChar char="■"/>
            </a:pPr>
            <a:r>
              <a:rPr lang="en"/>
              <a:t>If "YES," proceed to "Isolate the domain of the issue."</a:t>
            </a:r>
            <a:endParaRPr/>
          </a:p>
          <a:p>
            <a:pPr indent="-298450" lvl="0" marL="457200" rtl="0" algn="l">
              <a:spcBef>
                <a:spcPts val="0"/>
              </a:spcBef>
              <a:spcAft>
                <a:spcPts val="0"/>
              </a:spcAft>
              <a:buSzPts val="1100"/>
              <a:buAutoNum type="arabicPeriod"/>
            </a:pPr>
            <a:r>
              <a:rPr b="1" lang="en"/>
              <a:t>Domain Isolation and Metric Checks (Parallel Paths from "Isolate the domain of the issue"):</a:t>
            </a:r>
            <a:endParaRPr b="1"/>
          </a:p>
          <a:p>
            <a:pPr indent="-298450" lvl="1" marL="914400" rtl="0" algn="l">
              <a:spcBef>
                <a:spcPts val="0"/>
              </a:spcBef>
              <a:spcAft>
                <a:spcPts val="0"/>
              </a:spcAft>
              <a:buSzPts val="1100"/>
              <a:buChar char="○"/>
            </a:pPr>
            <a:r>
              <a:rPr lang="en"/>
              <a:t>"Check network metrics"</a:t>
            </a:r>
            <a:endParaRPr/>
          </a:p>
          <a:p>
            <a:pPr indent="-298450" lvl="1" marL="914400" rtl="0" algn="l">
              <a:spcBef>
                <a:spcPts val="0"/>
              </a:spcBef>
              <a:spcAft>
                <a:spcPts val="0"/>
              </a:spcAft>
              <a:buSzPts val="1100"/>
              <a:buChar char="○"/>
            </a:pPr>
            <a:r>
              <a:rPr lang="en"/>
              <a:t>"Active probing"</a:t>
            </a:r>
            <a:endParaRPr/>
          </a:p>
          <a:p>
            <a:pPr indent="-298450" lvl="1" marL="914400" rtl="0" algn="l">
              <a:spcBef>
                <a:spcPts val="0"/>
              </a:spcBef>
              <a:spcAft>
                <a:spcPts val="0"/>
              </a:spcAft>
              <a:buSzPts val="1100"/>
              <a:buChar char="○"/>
            </a:pPr>
            <a:r>
              <a:rPr lang="en"/>
              <a:t>"Topology analysis"</a:t>
            </a:r>
            <a:endParaRPr/>
          </a:p>
          <a:p>
            <a:pPr indent="-298450" lvl="1" marL="914400" rtl="0" algn="l">
              <a:spcBef>
                <a:spcPts val="0"/>
              </a:spcBef>
              <a:spcAft>
                <a:spcPts val="0"/>
              </a:spcAft>
              <a:buSzPts val="1100"/>
              <a:buChar char="○"/>
            </a:pPr>
            <a:r>
              <a:rPr lang="en"/>
              <a:t>"Network change logs"</a:t>
            </a:r>
            <a:br>
              <a:rPr lang="en"/>
            </a:br>
            <a:r>
              <a:rPr lang="en"/>
              <a:t>These checks lead to further decision points:</a:t>
            </a:r>
            <a:endParaRPr/>
          </a:p>
          <a:p>
            <a:pPr indent="-298450" lvl="1" marL="914400" rtl="0" algn="l">
              <a:spcBef>
                <a:spcPts val="0"/>
              </a:spcBef>
              <a:spcAft>
                <a:spcPts val="0"/>
              </a:spcAft>
              <a:buSzPts val="1100"/>
              <a:buChar char="○"/>
            </a:pPr>
            <a:r>
              <a:rPr lang="en"/>
              <a:t>"Is there high packet loss in the same time window and regions?"</a:t>
            </a:r>
            <a:endParaRPr/>
          </a:p>
          <a:p>
            <a:pPr indent="-298450" lvl="2" marL="1371600" rtl="0" algn="l">
              <a:spcBef>
                <a:spcPts val="0"/>
              </a:spcBef>
              <a:spcAft>
                <a:spcPts val="0"/>
              </a:spcAft>
              <a:buSzPts val="1100"/>
              <a:buChar char="■"/>
            </a:pPr>
            <a:r>
              <a:rPr lang="en"/>
              <a:t>If "NO," it's an "Application-layer error."</a:t>
            </a:r>
            <a:endParaRPr/>
          </a:p>
          <a:p>
            <a:pPr indent="-298450" lvl="2" marL="1371600" rtl="0" algn="l">
              <a:spcBef>
                <a:spcPts val="0"/>
              </a:spcBef>
              <a:spcAft>
                <a:spcPts val="0"/>
              </a:spcAft>
              <a:buSzPts val="1100"/>
              <a:buChar char="■"/>
            </a:pPr>
            <a:r>
              <a:rPr lang="en"/>
              <a:t>If "YES," proceed to "Identify LSP paths that carry the traffic."</a:t>
            </a:r>
            <a:endParaRPr/>
          </a:p>
          <a:p>
            <a:pPr indent="-298450" lvl="1" marL="914400" rtl="0" algn="l">
              <a:spcBef>
                <a:spcPts val="0"/>
              </a:spcBef>
              <a:spcAft>
                <a:spcPts val="0"/>
              </a:spcAft>
              <a:buSzPts val="1100"/>
              <a:buChar char="○"/>
            </a:pPr>
            <a:r>
              <a:rPr lang="en"/>
              <a:t>"Is there high latency in the same time window and regions?"</a:t>
            </a:r>
            <a:endParaRPr/>
          </a:p>
          <a:p>
            <a:pPr indent="-298450" lvl="2" marL="1371600" rtl="0" algn="l">
              <a:spcBef>
                <a:spcPts val="0"/>
              </a:spcBef>
              <a:spcAft>
                <a:spcPts val="0"/>
              </a:spcAft>
              <a:buSzPts val="1100"/>
              <a:buChar char="■"/>
            </a:pPr>
            <a:r>
              <a:rPr lang="en"/>
              <a:t>If "NO," it's an "Application-layer error."</a:t>
            </a:r>
            <a:endParaRPr/>
          </a:p>
          <a:p>
            <a:pPr indent="-298450" lvl="2" marL="1371600" rtl="0" algn="l">
              <a:spcBef>
                <a:spcPts val="0"/>
              </a:spcBef>
              <a:spcAft>
                <a:spcPts val="0"/>
              </a:spcAft>
              <a:buSzPts val="1100"/>
              <a:buChar char="■"/>
            </a:pPr>
            <a:r>
              <a:rPr lang="en"/>
              <a:t>If "YES," proceed to "Identify LSP paths that carry the traffic."</a:t>
            </a:r>
            <a:endParaRPr/>
          </a:p>
          <a:p>
            <a:pPr indent="0" lvl="0" marL="0" rtl="0" algn="l">
              <a:spcBef>
                <a:spcPts val="1200"/>
              </a:spcBef>
              <a:spcAft>
                <a:spcPts val="120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382f8673ce7_0_26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382f8673ce7_0_26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1200"/>
              </a:spcBef>
              <a:spcAft>
                <a:spcPts val="0"/>
              </a:spcAft>
              <a:buSzPts val="1100"/>
              <a:buChar char="●"/>
            </a:pPr>
            <a:r>
              <a:rPr lang="en"/>
              <a:t>Network management involves complex, multi-step tasks.</a:t>
            </a:r>
            <a:endParaRPr/>
          </a:p>
          <a:p>
            <a:pPr indent="-298450" lvl="1" marL="914400" rtl="0" algn="l">
              <a:lnSpc>
                <a:spcPct val="115000"/>
              </a:lnSpc>
              <a:spcBef>
                <a:spcPts val="0"/>
              </a:spcBef>
              <a:spcAft>
                <a:spcPts val="0"/>
              </a:spcAft>
              <a:buSzPts val="1100"/>
              <a:buChar char="○"/>
            </a:pPr>
            <a:r>
              <a:rPr lang="en" sz="1050">
                <a:solidFill>
                  <a:schemeClr val="dk1"/>
                </a:solidFill>
              </a:rPr>
              <a:t>MOPs and runbooks are predefined workflows for network tasks, available in structured format [</a:t>
            </a:r>
            <a:r>
              <a:rPr lang="en">
                <a:solidFill>
                  <a:schemeClr val="dk1"/>
                </a:solidFill>
              </a:rPr>
              <a:t>51</a:t>
            </a:r>
            <a:r>
              <a:rPr lang="en" sz="1050">
                <a:solidFill>
                  <a:schemeClr val="dk1"/>
                </a:solidFill>
              </a:rPr>
              <a:t>]. To have LLMs learn from these workflow</a:t>
            </a:r>
            <a:endParaRPr sz="1500"/>
          </a:p>
          <a:p>
            <a:pPr indent="-298450" lvl="0" marL="457200" rtl="0" algn="l">
              <a:spcBef>
                <a:spcPts val="0"/>
              </a:spcBef>
              <a:spcAft>
                <a:spcPts val="0"/>
              </a:spcAft>
              <a:buSzPts val="1100"/>
              <a:buChar char="●"/>
            </a:pPr>
            <a:r>
              <a:rPr lang="en"/>
              <a:t>Numerous specialized tools exist for network management.</a:t>
            </a:r>
            <a:endParaRPr b="1">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Network engineers use advanced tools that require structured data; their expertise is in choosing the right tool and formatting commands.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The Confucius agent is designed to work with multiple domain-specific tools, converting natural language into outputs that comply with each tool’s requirements.</a:t>
            </a:r>
            <a:endParaRPr/>
          </a:p>
          <a:p>
            <a:pPr indent="-298450" lvl="0" marL="457200" rtl="0" algn="l">
              <a:spcBef>
                <a:spcPts val="0"/>
              </a:spcBef>
              <a:spcAft>
                <a:spcPts val="0"/>
              </a:spcAft>
              <a:buSzPts val="1100"/>
              <a:buChar char="●"/>
            </a:pPr>
            <a:r>
              <a:rPr lang="en"/>
              <a:t>Modern networks present a large search space for tasks.</a:t>
            </a:r>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In a multi-agent LLM setup, each agent handles a specific subtask. Confucius coordinates these agents by providing memory functions:</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Short-term memory: Users can control how much session memory is retained.</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Long-term memory: Uses Retrieval-Augmented Generation (RAG) to manage large amounts of context.</a:t>
            </a:r>
            <a:endParaRPr>
              <a:solidFill>
                <a:schemeClr val="dk1"/>
              </a:solidFill>
            </a:endParaRPr>
          </a:p>
          <a:p>
            <a:pPr indent="-298450" lvl="0" marL="457200" rtl="0" algn="l">
              <a:spcBef>
                <a:spcPts val="0"/>
              </a:spcBef>
              <a:spcAft>
                <a:spcPts val="0"/>
              </a:spcAft>
              <a:buSzPts val="1100"/>
              <a:buChar char="●"/>
            </a:pPr>
            <a:r>
              <a:rPr lang="en"/>
              <a:t>High safety requirements demand extreme reliability in network operations.</a:t>
            </a:r>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Confucius ensures task correctness by integrating with validation frameworks, such as dry-run and configuration validation systems.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All outputs are validated before being shown to users, and human approval is required for sensitive tasks.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The Collector primitive is used to gather structured user input, supporting human oversight and interaction.</a:t>
            </a:r>
            <a:endParaRPr/>
          </a:p>
          <a:p>
            <a:pPr indent="0" lvl="0" marL="457200" rtl="0" algn="l">
              <a:spcBef>
                <a:spcPts val="1200"/>
              </a:spcBef>
              <a:spcAft>
                <a:spcPts val="120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82f8673ce7_0_1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382f8673ce7_0_1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Clr>
                <a:schemeClr val="dk1"/>
              </a:buClr>
              <a:buSzPts val="1100"/>
              <a:buFont typeface="Arial"/>
              <a:buNone/>
            </a:pPr>
            <a:r>
              <a:rPr lang="en" sz="1200">
                <a:solidFill>
                  <a:schemeClr val="dk1"/>
                </a:solidFill>
              </a:rPr>
              <a:t>- Confucius is a multi-agent LLM framework designed for network management.</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It provides:</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 **Primitives and Abstractions:** Modular building blocks for common network tasks.</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 **Chat Interface:** Natural language interaction for users.</a:t>
            </a:r>
            <a:endParaRPr sz="1200">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 sz="650">
                <a:solidFill>
                  <a:schemeClr val="dk1"/>
                </a:solidFill>
              </a:rPr>
              <a:t>Separate Reasoning from Factual Knowledge: We leverage LLMs</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for reasoning tasks, which they are well-suited for, while we rely</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on existing runbooks, tools, and databases for retrieving factual</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information.</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•Leverage Existing Expertise: We utilize established tools and</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expert knowledge in network management, similar to existing</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approaches for incorporating domain knowledge [3].</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•Orchestrate with Carefully Engineered Prompts: Inspired by</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“cognitive architectures” [1], we decompose management tasks</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into individual components and use carefully engineered prompts</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to guide LLM reasoning. This allows us to maintain control over</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the reasoning process.</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a:t>
            </a:r>
            <a:r>
              <a:rPr lang="en" sz="650">
                <a:solidFill>
                  <a:schemeClr val="dk1"/>
                </a:solidFill>
              </a:rPr>
              <a:t>Prioritize Iterative Improvement: We prioritize basic implementa-</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tion to develop a functional system quickly and refine iteratively</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over time.</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•Not Depend on Fine-tuning: We design our approach to work</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effectively with foundation models that do not require fine-tuning</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as a prerequisite. This allows us to leverage the latest advances</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in LLMs while minimizing the dependency on costly and time-</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consuming fine-tuning.</a:t>
            </a:r>
            <a:endParaRPr sz="7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378afc27191_0_2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378afc27191_0_2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5454"/>
              </a:lnSpc>
              <a:spcBef>
                <a:spcPts val="0"/>
              </a:spcBef>
              <a:spcAft>
                <a:spcPts val="0"/>
              </a:spcAft>
              <a:buClr>
                <a:schemeClr val="dk1"/>
              </a:buClr>
              <a:buSzPts val="1100"/>
              <a:buFont typeface="Arial"/>
              <a:buNone/>
            </a:pPr>
            <a:r>
              <a:rPr lang="en" sz="1200">
                <a:solidFill>
                  <a:schemeClr val="dk1"/>
                </a:solidFill>
              </a:rPr>
              <a:t>- The architecture consists of:</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 **Human Interface:** Users interact via chat or UI.</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 **Confucius Agent:** Orchestrates planning, memory, and tool usage.</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 **Planning:** Uses workflows and runbooks to decompose tasks.</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 **Tooling:** Connects to network tools via DSLs (topology graphs, time series, data models).</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 **Memory:** Manages both short-term and long-term context using RAG.</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Each agent specializes in a subtask, and Confucius coordinates their actions for end-to-end automation.</a:t>
            </a:r>
            <a:endParaRPr sz="1200">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 sz="650">
                <a:solidFill>
                  <a:schemeClr val="dk1"/>
                </a:solidFill>
              </a:rPr>
              <a:t>In network management, complex</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tasks must be decomposed into multiple interconnected subtasks,</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each requiring different specialized tools and domain knowledge. A</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naive solution uses a single LLM to handle an entire task from start</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to finish, but this falls short with sufficiently complex tasks, leading</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to excessive prompts and unreliable performance. By adopting a</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multi-agent framework, Confucius decomposes complex workflows</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into distinct subtasks that can be tackled by multiple specialized</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agents. Figure 3 shows the LLM agent interacting with four parts:</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planning, memory, tools, and human.</a:t>
            </a:r>
            <a:endParaRPr sz="70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Leverage Existing MOPs and Workflows for Planning: MOPs</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and runbooks are predefined workflows for network tasks, available</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in structured format [</a:t>
            </a:r>
            <a:r>
              <a:rPr lang="en" sz="700">
                <a:solidFill>
                  <a:schemeClr val="dk1"/>
                </a:solidFill>
              </a:rPr>
              <a:t>51</a:t>
            </a:r>
            <a:r>
              <a:rPr lang="en" sz="650">
                <a:solidFill>
                  <a:schemeClr val="dk1"/>
                </a:solidFill>
              </a:rPr>
              <a:t>]. To have LLMs learn from these workflows,</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we must overcome three challenges: 1) bridge the gap between</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structural language (e.g., Python or DSL) and natural language; 2)</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incorporate deep domain knowledge, such as BGP routing priorities;</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3) manage numerous workflows. </a:t>
            </a:r>
            <a:endParaRPr sz="65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Structured Data to Connect with Tools: Network engineers</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rely on sophisticated tools that operate with structured data. Ex-</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pertise lies in selecting the right tool and formatting commands</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to achieve desired actions. We design Confucius agent to interact</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with multiple domain-specific tools using a set of primitives that</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convert natural language inputs into DSL-compliant outputs.</a:t>
            </a:r>
            <a:endParaRPr sz="70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Domain-Specific Retrievals for Long-Term and Short-Term</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Memory: In a multi-agent LLM framework, each agent focuses</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on a specific subtask. To coordinate agents, Confucius provides</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memory functionality that tracks interactions with humans and</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tools. It offers short-term memory management, where users can</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control the level of memory for each session. For long-term memory,</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Confucius leverages RAG to handle large volumes of context.</a:t>
            </a:r>
            <a:endParaRPr sz="7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82f8673ce7_0_2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382f8673ce7_0_2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Historically, companies like Meta have relied on MOPs (step-by-step procedures in natural languages for network management tasks</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However, their ambiguity and loose documentation made execution challenging. To address this,</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Meta developed a workflow system  that codifies and breaks</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down MOPs into smaller, modular building blocks (BBs), facilitating</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better modularity and code reuse. </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BBs are flexible scripts or con</a:t>
            </a:r>
            <a:r>
              <a:rPr lang="en" sz="650">
                <a:solidFill>
                  <a:schemeClr val="dk1"/>
                </a:solidFill>
              </a:rPr>
              <a:t>figlets written in various programming languages </a:t>
            </a:r>
            <a:r>
              <a:rPr lang="en" sz="700">
                <a:solidFill>
                  <a:schemeClr val="dk1"/>
                </a:solidFill>
              </a:rPr>
              <a:t>or as binaries.</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We design a prompt</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engineering method to teach LLMs workflows.</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DAG Representation: We represent the planning logic of net-</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work tasks as a directed acyclic graph (DAG), implemented using</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a Python-based DSL. Each node in the DAG represents a subtask,</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which is the same as a building block. The output of each node</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is parsed by the LLM and used as input for subsequent nodes. In-</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dependent subtasks can be executed in parallel</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650">
              <a:solidFill>
                <a:schemeClr val="dk1"/>
              </a:solidFill>
            </a:endParaRPr>
          </a:p>
          <a:p>
            <a:pPr indent="0" lvl="0" marL="0" rtl="0" algn="l">
              <a:lnSpc>
                <a:spcPct val="125454"/>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Confucius leverages Meta’s workflow systems (like Occam) to codify MOPs into reusable building blocks.</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Tasks are represented as Directed Acyclic Graphs (DAGs), where each node is a subtask.</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The system can suggest existing workflows and building blocks using RAG-based retrieval.</a:t>
            </a:r>
            <a:endParaRPr sz="1200">
              <a:solidFill>
                <a:schemeClr val="dk1"/>
              </a:solidFill>
            </a:endParaRPr>
          </a:p>
          <a:p>
            <a:pPr indent="0" lvl="0" marL="0" rtl="0" algn="l">
              <a:lnSpc>
                <a:spcPct val="125454"/>
              </a:lnSpc>
              <a:spcBef>
                <a:spcPts val="800"/>
              </a:spcBef>
              <a:spcAft>
                <a:spcPts val="0"/>
              </a:spcAft>
              <a:buClr>
                <a:schemeClr val="dk1"/>
              </a:buClr>
              <a:buSzPts val="1100"/>
              <a:buFont typeface="Arial"/>
              <a:buNone/>
            </a:pPr>
            <a:r>
              <a:rPr lang="en" sz="1200">
                <a:solidFill>
                  <a:schemeClr val="dk1"/>
                </a:solidFill>
              </a:rPr>
              <a:t>- This modular approach enables parallel execution and easy reuse.</a:t>
            </a:r>
            <a:endParaRPr sz="1200">
              <a:solidFill>
                <a:schemeClr val="dk1"/>
              </a:solidFill>
            </a:endParaRPr>
          </a:p>
          <a:p>
            <a:pPr indent="0" lvl="0" marL="0" rtl="0" algn="l">
              <a:spcBef>
                <a:spcPts val="8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38354fd05f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38354fd05f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illustrates an example</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DAG for capacity what-if analysis. A user-defined scenario, which</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involves modifying network topology, scaling demand, and eval-</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uating outcomes under multiple conditions, is broken down into</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discrete, composable subtasks. Each operation is encapsulated as a</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node in a DAG to enable modular execution and clear data flow.</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In our production environment,</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we face challenges with workflow and BB discovery. With hundreds</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of workflows and thousands of BBs, it is difficult for engineers to</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identify the right ones for specific tasks. To address this, we have</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700">
                <a:solidFill>
                  <a:schemeClr val="dk1"/>
                </a:solidFill>
              </a:rPr>
              <a:t>developed a RAG-based approach to efficiently search and recom-</a:t>
            </a:r>
            <a:endParaRPr sz="7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650">
                <a:solidFill>
                  <a:schemeClr val="dk1"/>
                </a:solidFill>
              </a:rPr>
              <a:t>mend workflows and BBs. </a:t>
            </a:r>
            <a:endParaRPr sz="6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65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7714831" y="4407700"/>
            <a:ext cx="1219625" cy="525251"/>
          </a:xfrm>
          <a:prstGeom prst="rect">
            <a:avLst/>
          </a:prstGeom>
          <a:noFill/>
          <a:ln>
            <a:noFill/>
          </a:ln>
        </p:spPr>
      </p:pic>
      <p:sp>
        <p:nvSpPr>
          <p:cNvPr id="10" name="Google Shape;10;p2"/>
          <p:cNvSpPr txBox="1"/>
          <p:nvPr>
            <p:ph idx="1" type="subTitle"/>
          </p:nvPr>
        </p:nvSpPr>
        <p:spPr>
          <a:xfrm>
            <a:off x="395283" y="4471416"/>
            <a:ext cx="14061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11" name="Google Shape;11;p2"/>
          <p:cNvSpPr txBox="1"/>
          <p:nvPr>
            <p:ph idx="2" type="subTitle"/>
          </p:nvPr>
        </p:nvSpPr>
        <p:spPr>
          <a:xfrm>
            <a:off x="2158603" y="4471416"/>
            <a:ext cx="14061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12" name="Google Shape;12;p2"/>
          <p:cNvSpPr txBox="1"/>
          <p:nvPr>
            <p:ph idx="3" type="subTitle"/>
          </p:nvPr>
        </p:nvSpPr>
        <p:spPr>
          <a:xfrm>
            <a:off x="3921923" y="4471416"/>
            <a:ext cx="14061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13" name="Google Shape;13;p2"/>
          <p:cNvSpPr txBox="1"/>
          <p:nvPr>
            <p:ph type="ctrTitle"/>
          </p:nvPr>
        </p:nvSpPr>
        <p:spPr>
          <a:xfrm>
            <a:off x="395282" y="1924812"/>
            <a:ext cx="5982600" cy="8550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 name="Google Shape;14;p2"/>
          <p:cNvSpPr txBox="1"/>
          <p:nvPr>
            <p:ph idx="4" type="subTitle"/>
          </p:nvPr>
        </p:nvSpPr>
        <p:spPr>
          <a:xfrm>
            <a:off x="395282" y="3076956"/>
            <a:ext cx="59826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900"/>
            </a:lvl1pPr>
            <a:lvl2pPr lvl="1" rtl="0">
              <a:lnSpc>
                <a:spcPct val="125000"/>
              </a:lnSpc>
              <a:spcBef>
                <a:spcPts val="0"/>
              </a:spcBef>
              <a:spcAft>
                <a:spcPts val="0"/>
              </a:spcAft>
              <a:buNone/>
              <a:defRPr sz="900"/>
            </a:lvl2pPr>
            <a:lvl3pPr lvl="2" rtl="0">
              <a:lnSpc>
                <a:spcPct val="125000"/>
              </a:lnSpc>
              <a:spcBef>
                <a:spcPts val="0"/>
              </a:spcBef>
              <a:spcAft>
                <a:spcPts val="0"/>
              </a:spcAft>
              <a:buNone/>
              <a:defRPr sz="900"/>
            </a:lvl3pPr>
            <a:lvl4pPr lvl="3" rtl="0">
              <a:lnSpc>
                <a:spcPct val="125000"/>
              </a:lnSpc>
              <a:spcBef>
                <a:spcPts val="0"/>
              </a:spcBef>
              <a:spcAft>
                <a:spcPts val="0"/>
              </a:spcAft>
              <a:buNone/>
              <a:defRPr sz="900"/>
            </a:lvl4pPr>
            <a:lvl5pPr lvl="4" rtl="0">
              <a:lnSpc>
                <a:spcPct val="125000"/>
              </a:lnSpc>
              <a:spcBef>
                <a:spcPts val="0"/>
              </a:spcBef>
              <a:spcAft>
                <a:spcPts val="0"/>
              </a:spcAft>
              <a:buNone/>
              <a:defRPr sz="900"/>
            </a:lvl5pPr>
            <a:lvl6pPr lvl="5" rtl="0">
              <a:lnSpc>
                <a:spcPct val="125000"/>
              </a:lnSpc>
              <a:spcBef>
                <a:spcPts val="0"/>
              </a:spcBef>
              <a:spcAft>
                <a:spcPts val="0"/>
              </a:spcAft>
              <a:buNone/>
              <a:defRPr sz="900"/>
            </a:lvl6pPr>
            <a:lvl7pPr lvl="6" rtl="0">
              <a:lnSpc>
                <a:spcPct val="125000"/>
              </a:lnSpc>
              <a:spcBef>
                <a:spcPts val="0"/>
              </a:spcBef>
              <a:spcAft>
                <a:spcPts val="0"/>
              </a:spcAft>
              <a:buNone/>
              <a:defRPr sz="900"/>
            </a:lvl7pPr>
            <a:lvl8pPr lvl="7" rtl="0">
              <a:lnSpc>
                <a:spcPct val="125000"/>
              </a:lnSpc>
              <a:spcBef>
                <a:spcPts val="0"/>
              </a:spcBef>
              <a:spcAft>
                <a:spcPts val="0"/>
              </a:spcAft>
              <a:buNone/>
              <a:defRPr sz="900"/>
            </a:lvl8pPr>
            <a:lvl9pPr lvl="8" rtl="0">
              <a:lnSpc>
                <a:spcPct val="125000"/>
              </a:lnSpc>
              <a:spcBef>
                <a:spcPts val="0"/>
              </a:spcBef>
              <a:spcAft>
                <a:spcPts val="0"/>
              </a:spcAft>
              <a:buNone/>
              <a:defRPr sz="9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ext (Third)">
  <p:cSld name="TITLE_AND_BODY_2_1">
    <p:spTree>
      <p:nvGrpSpPr>
        <p:cNvPr id="64" name="Shape 64"/>
        <p:cNvGrpSpPr/>
        <p:nvPr/>
      </p:nvGrpSpPr>
      <p:grpSpPr>
        <a:xfrm>
          <a:off x="0" y="0"/>
          <a:ext cx="0" cy="0"/>
          <a:chOff x="0" y="0"/>
          <a:chExt cx="0" cy="0"/>
        </a:xfrm>
      </p:grpSpPr>
      <p:sp>
        <p:nvSpPr>
          <p:cNvPr id="65" name="Google Shape;65;p11"/>
          <p:cNvSpPr txBox="1"/>
          <p:nvPr>
            <p:ph type="title"/>
          </p:nvPr>
        </p:nvSpPr>
        <p:spPr>
          <a:xfrm>
            <a:off x="388620" y="1266444"/>
            <a:ext cx="2464500" cy="12849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1"/>
          <p:cNvSpPr txBox="1"/>
          <p:nvPr>
            <p:ph idx="1" type="body"/>
          </p:nvPr>
        </p:nvSpPr>
        <p:spPr>
          <a:xfrm>
            <a:off x="388620" y="2871216"/>
            <a:ext cx="24645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67" name="Google Shape;67;p11"/>
          <p:cNvSpPr txBox="1"/>
          <p:nvPr>
            <p:ph idx="2" type="subTitle"/>
          </p:nvPr>
        </p:nvSpPr>
        <p:spPr>
          <a:xfrm>
            <a:off x="214884" y="214884"/>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8" name="Shape 558"/>
        <p:cNvGrpSpPr/>
        <p:nvPr/>
      </p:nvGrpSpPr>
      <p:grpSpPr>
        <a:xfrm>
          <a:off x="0" y="0"/>
          <a:ext cx="0" cy="0"/>
          <a:chOff x="0" y="0"/>
          <a:chExt cx="0" cy="0"/>
        </a:xfrm>
      </p:grpSpPr>
      <p:sp>
        <p:nvSpPr>
          <p:cNvPr id="559" name="Google Shape;559;p10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560" name="Google Shape;560;p1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61" name="Shape 561"/>
        <p:cNvGrpSpPr/>
        <p:nvPr/>
      </p:nvGrpSpPr>
      <p:grpSpPr>
        <a:xfrm>
          <a:off x="0" y="0"/>
          <a:ext cx="0" cy="0"/>
          <a:chOff x="0" y="0"/>
          <a:chExt cx="0" cy="0"/>
        </a:xfrm>
      </p:grpSpPr>
      <p:sp>
        <p:nvSpPr>
          <p:cNvPr id="562" name="Google Shape;562;p10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63" name="Google Shape;563;p10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64" name="Google Shape;564;p10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65" name="Shape 565"/>
        <p:cNvGrpSpPr/>
        <p:nvPr/>
      </p:nvGrpSpPr>
      <p:grpSpPr>
        <a:xfrm>
          <a:off x="0" y="0"/>
          <a:ext cx="0" cy="0"/>
          <a:chOff x="0" y="0"/>
          <a:chExt cx="0" cy="0"/>
        </a:xfrm>
      </p:grpSpPr>
      <p:sp>
        <p:nvSpPr>
          <p:cNvPr id="566" name="Google Shape;566;p10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67" name="Google Shape;567;p10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68" name="Google Shape;568;p10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69" name="Google Shape;569;p1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0" name="Shape 570"/>
        <p:cNvGrpSpPr/>
        <p:nvPr/>
      </p:nvGrpSpPr>
      <p:grpSpPr>
        <a:xfrm>
          <a:off x="0" y="0"/>
          <a:ext cx="0" cy="0"/>
          <a:chOff x="0" y="0"/>
          <a:chExt cx="0" cy="0"/>
        </a:xfrm>
      </p:grpSpPr>
      <p:sp>
        <p:nvSpPr>
          <p:cNvPr id="571" name="Google Shape;571;p10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72" name="Google Shape;572;p10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73" name="Shape 573"/>
        <p:cNvGrpSpPr/>
        <p:nvPr/>
      </p:nvGrpSpPr>
      <p:grpSpPr>
        <a:xfrm>
          <a:off x="0" y="0"/>
          <a:ext cx="0" cy="0"/>
          <a:chOff x="0" y="0"/>
          <a:chExt cx="0" cy="0"/>
        </a:xfrm>
      </p:grpSpPr>
      <p:sp>
        <p:nvSpPr>
          <p:cNvPr id="574" name="Google Shape;574;p10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75" name="Google Shape;575;p10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76" name="Google Shape;576;p10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77" name="Shape 577"/>
        <p:cNvGrpSpPr/>
        <p:nvPr/>
      </p:nvGrpSpPr>
      <p:grpSpPr>
        <a:xfrm>
          <a:off x="0" y="0"/>
          <a:ext cx="0" cy="0"/>
          <a:chOff x="0" y="0"/>
          <a:chExt cx="0" cy="0"/>
        </a:xfrm>
      </p:grpSpPr>
      <p:sp>
        <p:nvSpPr>
          <p:cNvPr id="578" name="Google Shape;578;p10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79" name="Google Shape;579;p10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80" name="Shape 580"/>
        <p:cNvGrpSpPr/>
        <p:nvPr/>
      </p:nvGrpSpPr>
      <p:grpSpPr>
        <a:xfrm>
          <a:off x="0" y="0"/>
          <a:ext cx="0" cy="0"/>
          <a:chOff x="0" y="0"/>
          <a:chExt cx="0" cy="0"/>
        </a:xfrm>
      </p:grpSpPr>
      <p:sp>
        <p:nvSpPr>
          <p:cNvPr id="581" name="Google Shape;581;p10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0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83" name="Google Shape;583;p10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84" name="Google Shape;584;p10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85" name="Google Shape;585;p1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6" name="Shape 586"/>
        <p:cNvGrpSpPr/>
        <p:nvPr/>
      </p:nvGrpSpPr>
      <p:grpSpPr>
        <a:xfrm>
          <a:off x="0" y="0"/>
          <a:ext cx="0" cy="0"/>
          <a:chOff x="0" y="0"/>
          <a:chExt cx="0" cy="0"/>
        </a:xfrm>
      </p:grpSpPr>
      <p:sp>
        <p:nvSpPr>
          <p:cNvPr id="587" name="Google Shape;587;p10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88" name="Google Shape;588;p1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89" name="Shape 589"/>
        <p:cNvGrpSpPr/>
        <p:nvPr/>
      </p:nvGrpSpPr>
      <p:grpSpPr>
        <a:xfrm>
          <a:off x="0" y="0"/>
          <a:ext cx="0" cy="0"/>
          <a:chOff x="0" y="0"/>
          <a:chExt cx="0" cy="0"/>
        </a:xfrm>
      </p:grpSpPr>
      <p:sp>
        <p:nvSpPr>
          <p:cNvPr id="590" name="Google Shape;590;p11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91" name="Google Shape;591;p110"/>
          <p:cNvSpPr txBox="1"/>
          <p:nvPr>
            <p:ph idx="1" type="body"/>
          </p:nvPr>
        </p:nvSpPr>
        <p:spPr>
          <a:xfrm>
            <a:off x="311700" y="3152225"/>
            <a:ext cx="8520600" cy="13011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2" name="Google Shape;592;p1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3" name="Shape 593"/>
        <p:cNvGrpSpPr/>
        <p:nvPr/>
      </p:nvGrpSpPr>
      <p:grpSpPr>
        <a:xfrm>
          <a:off x="0" y="0"/>
          <a:ext cx="0" cy="0"/>
          <a:chOff x="0" y="0"/>
          <a:chExt cx="0" cy="0"/>
        </a:xfrm>
      </p:grpSpPr>
      <p:sp>
        <p:nvSpPr>
          <p:cNvPr id="594" name="Google Shape;594;p1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Columns (Two)">
  <p:cSld name="TITLE_AND_BODY_2_2">
    <p:spTree>
      <p:nvGrpSpPr>
        <p:cNvPr id="68" name="Shape 68"/>
        <p:cNvGrpSpPr/>
        <p:nvPr/>
      </p:nvGrpSpPr>
      <p:grpSpPr>
        <a:xfrm>
          <a:off x="0" y="0"/>
          <a:ext cx="0" cy="0"/>
          <a:chOff x="0" y="0"/>
          <a:chExt cx="0" cy="0"/>
        </a:xfrm>
      </p:grpSpPr>
      <p:sp>
        <p:nvSpPr>
          <p:cNvPr id="69" name="Google Shape;69;p12"/>
          <p:cNvSpPr txBox="1"/>
          <p:nvPr>
            <p:ph type="title"/>
          </p:nvPr>
        </p:nvSpPr>
        <p:spPr>
          <a:xfrm>
            <a:off x="763524" y="1266444"/>
            <a:ext cx="3168600" cy="12849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12"/>
          <p:cNvSpPr txBox="1"/>
          <p:nvPr>
            <p:ph idx="1" type="body"/>
          </p:nvPr>
        </p:nvSpPr>
        <p:spPr>
          <a:xfrm>
            <a:off x="763524" y="2875788"/>
            <a:ext cx="31686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71" name="Google Shape;71;p12"/>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72" name="Google Shape;72;p12"/>
          <p:cNvSpPr txBox="1"/>
          <p:nvPr>
            <p:ph idx="3" type="title"/>
          </p:nvPr>
        </p:nvSpPr>
        <p:spPr>
          <a:xfrm>
            <a:off x="5216652" y="1266444"/>
            <a:ext cx="3168600" cy="12849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 name="Google Shape;73;p12"/>
          <p:cNvSpPr txBox="1"/>
          <p:nvPr>
            <p:ph idx="4" type="body"/>
          </p:nvPr>
        </p:nvSpPr>
        <p:spPr>
          <a:xfrm>
            <a:off x="5216652" y="2875788"/>
            <a:ext cx="31686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Columns (Three)">
  <p:cSld name="TITLE_AND_BODY_2_2_1">
    <p:spTree>
      <p:nvGrpSpPr>
        <p:cNvPr id="74" name="Shape 74"/>
        <p:cNvGrpSpPr/>
        <p:nvPr/>
      </p:nvGrpSpPr>
      <p:grpSpPr>
        <a:xfrm>
          <a:off x="0" y="0"/>
          <a:ext cx="0" cy="0"/>
          <a:chOff x="0" y="0"/>
          <a:chExt cx="0" cy="0"/>
        </a:xfrm>
      </p:grpSpPr>
      <p:sp>
        <p:nvSpPr>
          <p:cNvPr id="75" name="Google Shape;75;p13"/>
          <p:cNvSpPr txBox="1"/>
          <p:nvPr>
            <p:ph type="title"/>
          </p:nvPr>
        </p:nvSpPr>
        <p:spPr>
          <a:xfrm>
            <a:off x="580644" y="1252728"/>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76" name="Google Shape;76;p13"/>
          <p:cNvSpPr txBox="1"/>
          <p:nvPr>
            <p:ph idx="1" type="body"/>
          </p:nvPr>
        </p:nvSpPr>
        <p:spPr>
          <a:xfrm>
            <a:off x="580644" y="2478024"/>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77" name="Google Shape;77;p13"/>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78" name="Google Shape;78;p13"/>
          <p:cNvSpPr txBox="1"/>
          <p:nvPr>
            <p:ph idx="3" type="title"/>
          </p:nvPr>
        </p:nvSpPr>
        <p:spPr>
          <a:xfrm>
            <a:off x="3547872" y="1252728"/>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79" name="Google Shape;79;p13"/>
          <p:cNvSpPr txBox="1"/>
          <p:nvPr>
            <p:ph idx="4" type="body"/>
          </p:nvPr>
        </p:nvSpPr>
        <p:spPr>
          <a:xfrm>
            <a:off x="3547872" y="2478024"/>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80" name="Google Shape;80;p13"/>
          <p:cNvSpPr txBox="1"/>
          <p:nvPr>
            <p:ph idx="5" type="title"/>
          </p:nvPr>
        </p:nvSpPr>
        <p:spPr>
          <a:xfrm>
            <a:off x="6519672" y="1252728"/>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81" name="Google Shape;81;p13"/>
          <p:cNvSpPr txBox="1"/>
          <p:nvPr>
            <p:ph idx="6" type="body"/>
          </p:nvPr>
        </p:nvSpPr>
        <p:spPr>
          <a:xfrm>
            <a:off x="6519672" y="2478024"/>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Columns (Four)">
  <p:cSld name="TITLE_AND_BODY_2_2_1_1">
    <p:spTree>
      <p:nvGrpSpPr>
        <p:cNvPr id="82" name="Shape 82"/>
        <p:cNvGrpSpPr/>
        <p:nvPr/>
      </p:nvGrpSpPr>
      <p:grpSpPr>
        <a:xfrm>
          <a:off x="0" y="0"/>
          <a:ext cx="0" cy="0"/>
          <a:chOff x="0" y="0"/>
          <a:chExt cx="0" cy="0"/>
        </a:xfrm>
      </p:grpSpPr>
      <p:sp>
        <p:nvSpPr>
          <p:cNvPr id="83" name="Google Shape;83;p14"/>
          <p:cNvSpPr txBox="1"/>
          <p:nvPr>
            <p:ph type="title"/>
          </p:nvPr>
        </p:nvSpPr>
        <p:spPr>
          <a:xfrm>
            <a:off x="580644" y="1243584"/>
            <a:ext cx="16689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84" name="Google Shape;84;p14"/>
          <p:cNvSpPr txBox="1"/>
          <p:nvPr>
            <p:ph idx="1" type="body"/>
          </p:nvPr>
        </p:nvSpPr>
        <p:spPr>
          <a:xfrm>
            <a:off x="580644" y="2391156"/>
            <a:ext cx="16689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85" name="Google Shape;85;p14"/>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86" name="Google Shape;86;p14"/>
          <p:cNvSpPr txBox="1"/>
          <p:nvPr>
            <p:ph idx="3" type="title"/>
          </p:nvPr>
        </p:nvSpPr>
        <p:spPr>
          <a:xfrm>
            <a:off x="2683764" y="1243584"/>
            <a:ext cx="16689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87" name="Google Shape;87;p14"/>
          <p:cNvSpPr txBox="1"/>
          <p:nvPr>
            <p:ph idx="4" type="body"/>
          </p:nvPr>
        </p:nvSpPr>
        <p:spPr>
          <a:xfrm>
            <a:off x="2683764" y="2391156"/>
            <a:ext cx="16689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88" name="Google Shape;88;p14"/>
          <p:cNvSpPr txBox="1"/>
          <p:nvPr>
            <p:ph idx="5" type="title"/>
          </p:nvPr>
        </p:nvSpPr>
        <p:spPr>
          <a:xfrm>
            <a:off x="4786884" y="1243584"/>
            <a:ext cx="16689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89" name="Google Shape;89;p14"/>
          <p:cNvSpPr txBox="1"/>
          <p:nvPr>
            <p:ph idx="6" type="body"/>
          </p:nvPr>
        </p:nvSpPr>
        <p:spPr>
          <a:xfrm>
            <a:off x="4786884" y="2391156"/>
            <a:ext cx="16689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90" name="Google Shape;90;p14"/>
          <p:cNvSpPr txBox="1"/>
          <p:nvPr>
            <p:ph idx="7" type="title"/>
          </p:nvPr>
        </p:nvSpPr>
        <p:spPr>
          <a:xfrm>
            <a:off x="6890004" y="1243584"/>
            <a:ext cx="16689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91" name="Google Shape;91;p14"/>
          <p:cNvSpPr txBox="1"/>
          <p:nvPr>
            <p:ph idx="8" type="body"/>
          </p:nvPr>
        </p:nvSpPr>
        <p:spPr>
          <a:xfrm>
            <a:off x="6890004" y="2391156"/>
            <a:ext cx="16689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Points (Two)">
  <p:cSld name="TITLE_AND_BODY_2_2_1_2_2">
    <p:spTree>
      <p:nvGrpSpPr>
        <p:cNvPr id="92" name="Shape 92"/>
        <p:cNvGrpSpPr/>
        <p:nvPr/>
      </p:nvGrpSpPr>
      <p:grpSpPr>
        <a:xfrm>
          <a:off x="0" y="0"/>
          <a:ext cx="0" cy="0"/>
          <a:chOff x="0" y="0"/>
          <a:chExt cx="0" cy="0"/>
        </a:xfrm>
      </p:grpSpPr>
      <p:sp>
        <p:nvSpPr>
          <p:cNvPr id="93" name="Google Shape;93;p15"/>
          <p:cNvSpPr txBox="1"/>
          <p:nvPr>
            <p:ph type="title"/>
          </p:nvPr>
        </p:nvSpPr>
        <p:spPr>
          <a:xfrm>
            <a:off x="758952" y="3182112"/>
            <a:ext cx="3168600" cy="62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94" name="Google Shape;94;p15"/>
          <p:cNvSpPr txBox="1"/>
          <p:nvPr>
            <p:ph idx="1" type="body"/>
          </p:nvPr>
        </p:nvSpPr>
        <p:spPr>
          <a:xfrm>
            <a:off x="758952" y="3922776"/>
            <a:ext cx="3168600" cy="846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95" name="Google Shape;95;p15"/>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96" name="Google Shape;96;p15"/>
          <p:cNvSpPr txBox="1"/>
          <p:nvPr>
            <p:ph idx="3" type="title"/>
          </p:nvPr>
        </p:nvSpPr>
        <p:spPr>
          <a:xfrm>
            <a:off x="5216652" y="3182112"/>
            <a:ext cx="3168600" cy="62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97" name="Google Shape;97;p15"/>
          <p:cNvSpPr txBox="1"/>
          <p:nvPr>
            <p:ph idx="4" type="body"/>
          </p:nvPr>
        </p:nvSpPr>
        <p:spPr>
          <a:xfrm>
            <a:off x="5216652" y="3922776"/>
            <a:ext cx="3168600" cy="846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Points (Three)">
  <p:cSld name="TITLE_AND_BODY_2_2_1_2">
    <p:spTree>
      <p:nvGrpSpPr>
        <p:cNvPr id="98" name="Shape 98"/>
        <p:cNvGrpSpPr/>
        <p:nvPr/>
      </p:nvGrpSpPr>
      <p:grpSpPr>
        <a:xfrm>
          <a:off x="0" y="0"/>
          <a:ext cx="0" cy="0"/>
          <a:chOff x="0" y="0"/>
          <a:chExt cx="0" cy="0"/>
        </a:xfrm>
      </p:grpSpPr>
      <p:sp>
        <p:nvSpPr>
          <p:cNvPr id="99" name="Google Shape;99;p16"/>
          <p:cNvSpPr txBox="1"/>
          <p:nvPr>
            <p:ph type="title"/>
          </p:nvPr>
        </p:nvSpPr>
        <p:spPr>
          <a:xfrm>
            <a:off x="580644" y="2948940"/>
            <a:ext cx="24141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100" name="Google Shape;100;p16"/>
          <p:cNvSpPr txBox="1"/>
          <p:nvPr>
            <p:ph idx="1" type="body"/>
          </p:nvPr>
        </p:nvSpPr>
        <p:spPr>
          <a:xfrm>
            <a:off x="580644" y="3543301"/>
            <a:ext cx="24141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01" name="Google Shape;101;p16"/>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02" name="Google Shape;102;p16"/>
          <p:cNvSpPr txBox="1"/>
          <p:nvPr>
            <p:ph idx="3" type="title"/>
          </p:nvPr>
        </p:nvSpPr>
        <p:spPr>
          <a:xfrm>
            <a:off x="3364519" y="2948940"/>
            <a:ext cx="24141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103" name="Google Shape;103;p16"/>
          <p:cNvSpPr txBox="1"/>
          <p:nvPr>
            <p:ph idx="4" type="body"/>
          </p:nvPr>
        </p:nvSpPr>
        <p:spPr>
          <a:xfrm>
            <a:off x="3364519" y="3543300"/>
            <a:ext cx="24141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04" name="Google Shape;104;p16"/>
          <p:cNvSpPr txBox="1"/>
          <p:nvPr>
            <p:ph idx="5" type="title"/>
          </p:nvPr>
        </p:nvSpPr>
        <p:spPr>
          <a:xfrm>
            <a:off x="6148386" y="2948940"/>
            <a:ext cx="24141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105" name="Google Shape;105;p16"/>
          <p:cNvSpPr txBox="1"/>
          <p:nvPr>
            <p:ph idx="6" type="body"/>
          </p:nvPr>
        </p:nvSpPr>
        <p:spPr>
          <a:xfrm>
            <a:off x="6148386" y="3543301"/>
            <a:ext cx="24141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Points (Four)">
  <p:cSld name="TITLE_AND_BODY_2_2_1_2_1">
    <p:spTree>
      <p:nvGrpSpPr>
        <p:cNvPr id="106" name="Shape 106"/>
        <p:cNvGrpSpPr/>
        <p:nvPr/>
      </p:nvGrpSpPr>
      <p:grpSpPr>
        <a:xfrm>
          <a:off x="0" y="0"/>
          <a:ext cx="0" cy="0"/>
          <a:chOff x="0" y="0"/>
          <a:chExt cx="0" cy="0"/>
        </a:xfrm>
      </p:grpSpPr>
      <p:sp>
        <p:nvSpPr>
          <p:cNvPr id="107" name="Google Shape;107;p17"/>
          <p:cNvSpPr txBox="1"/>
          <p:nvPr>
            <p:ph type="title"/>
          </p:nvPr>
        </p:nvSpPr>
        <p:spPr>
          <a:xfrm>
            <a:off x="580644" y="2948940"/>
            <a:ext cx="171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108" name="Google Shape;108;p17"/>
          <p:cNvSpPr txBox="1"/>
          <p:nvPr>
            <p:ph idx="1" type="body"/>
          </p:nvPr>
        </p:nvSpPr>
        <p:spPr>
          <a:xfrm>
            <a:off x="580644" y="3543300"/>
            <a:ext cx="17145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09" name="Google Shape;109;p17"/>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10" name="Google Shape;110;p17"/>
          <p:cNvSpPr txBox="1"/>
          <p:nvPr>
            <p:ph idx="3" type="title"/>
          </p:nvPr>
        </p:nvSpPr>
        <p:spPr>
          <a:xfrm>
            <a:off x="2683764" y="2948940"/>
            <a:ext cx="171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111" name="Google Shape;111;p17"/>
          <p:cNvSpPr txBox="1"/>
          <p:nvPr>
            <p:ph idx="4" type="body"/>
          </p:nvPr>
        </p:nvSpPr>
        <p:spPr>
          <a:xfrm>
            <a:off x="2683764" y="3543300"/>
            <a:ext cx="17145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12" name="Google Shape;112;p17"/>
          <p:cNvSpPr txBox="1"/>
          <p:nvPr>
            <p:ph idx="5" type="title"/>
          </p:nvPr>
        </p:nvSpPr>
        <p:spPr>
          <a:xfrm>
            <a:off x="4786884" y="2948940"/>
            <a:ext cx="171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113" name="Google Shape;113;p17"/>
          <p:cNvSpPr txBox="1"/>
          <p:nvPr>
            <p:ph idx="6" type="body"/>
          </p:nvPr>
        </p:nvSpPr>
        <p:spPr>
          <a:xfrm>
            <a:off x="4786884" y="3543300"/>
            <a:ext cx="17145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114" name="Google Shape;114;p17"/>
          <p:cNvSpPr txBox="1"/>
          <p:nvPr>
            <p:ph idx="7" type="title"/>
          </p:nvPr>
        </p:nvSpPr>
        <p:spPr>
          <a:xfrm>
            <a:off x="6890004" y="2948940"/>
            <a:ext cx="171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115" name="Google Shape;115;p17"/>
          <p:cNvSpPr txBox="1"/>
          <p:nvPr>
            <p:ph idx="8" type="body"/>
          </p:nvPr>
        </p:nvSpPr>
        <p:spPr>
          <a:xfrm>
            <a:off x="6890004" y="3543300"/>
            <a:ext cx="17145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Big Stat">
  <p:cSld name="TITLE_1">
    <p:spTree>
      <p:nvGrpSpPr>
        <p:cNvPr id="116" name="Shape 116"/>
        <p:cNvGrpSpPr/>
        <p:nvPr/>
      </p:nvGrpSpPr>
      <p:grpSpPr>
        <a:xfrm>
          <a:off x="0" y="0"/>
          <a:ext cx="0" cy="0"/>
          <a:chOff x="0" y="0"/>
          <a:chExt cx="0" cy="0"/>
        </a:xfrm>
      </p:grpSpPr>
      <p:sp>
        <p:nvSpPr>
          <p:cNvPr id="117" name="Google Shape;117;p18"/>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18" name="Google Shape;118;p18"/>
          <p:cNvSpPr txBox="1"/>
          <p:nvPr>
            <p:ph type="ctrTitle"/>
          </p:nvPr>
        </p:nvSpPr>
        <p:spPr>
          <a:xfrm>
            <a:off x="763525" y="1691638"/>
            <a:ext cx="7611300" cy="1101900"/>
          </a:xfrm>
          <a:prstGeom prst="rect">
            <a:avLst/>
          </a:prstGeom>
        </p:spPr>
        <p:txBody>
          <a:bodyPr anchorCtr="0" anchor="b" bIns="0" lIns="0" spcFirstLastPara="1" rIns="0" wrap="square" tIns="0">
            <a:noAutofit/>
          </a:bodyPr>
          <a:lstStyle>
            <a:lvl1pPr lvl="0"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lgn="ctr">
              <a:spcBef>
                <a:spcPts val="0"/>
              </a:spcBef>
              <a:spcAft>
                <a:spcPts val="0"/>
              </a:spcAft>
              <a:buSzPts val="7300"/>
              <a:buNone/>
              <a:defRPr sz="7300"/>
            </a:lvl2pPr>
            <a:lvl3pPr lvl="2" rtl="0" algn="ctr">
              <a:spcBef>
                <a:spcPts val="0"/>
              </a:spcBef>
              <a:spcAft>
                <a:spcPts val="0"/>
              </a:spcAft>
              <a:buSzPts val="7300"/>
              <a:buNone/>
              <a:defRPr sz="7300"/>
            </a:lvl3pPr>
            <a:lvl4pPr lvl="3" rtl="0" algn="ctr">
              <a:spcBef>
                <a:spcPts val="0"/>
              </a:spcBef>
              <a:spcAft>
                <a:spcPts val="0"/>
              </a:spcAft>
              <a:buSzPts val="7300"/>
              <a:buNone/>
              <a:defRPr sz="7300"/>
            </a:lvl4pPr>
            <a:lvl5pPr lvl="4" rtl="0" algn="ctr">
              <a:spcBef>
                <a:spcPts val="0"/>
              </a:spcBef>
              <a:spcAft>
                <a:spcPts val="0"/>
              </a:spcAft>
              <a:buSzPts val="7300"/>
              <a:buNone/>
              <a:defRPr sz="7300"/>
            </a:lvl5pPr>
            <a:lvl6pPr lvl="5" rtl="0" algn="ctr">
              <a:spcBef>
                <a:spcPts val="0"/>
              </a:spcBef>
              <a:spcAft>
                <a:spcPts val="0"/>
              </a:spcAft>
              <a:buSzPts val="7300"/>
              <a:buNone/>
              <a:defRPr sz="7300"/>
            </a:lvl6pPr>
            <a:lvl7pPr lvl="6" rtl="0" algn="ctr">
              <a:spcBef>
                <a:spcPts val="0"/>
              </a:spcBef>
              <a:spcAft>
                <a:spcPts val="0"/>
              </a:spcAft>
              <a:buSzPts val="7300"/>
              <a:buNone/>
              <a:defRPr sz="7300"/>
            </a:lvl7pPr>
            <a:lvl8pPr lvl="7" rtl="0" algn="ctr">
              <a:spcBef>
                <a:spcPts val="0"/>
              </a:spcBef>
              <a:spcAft>
                <a:spcPts val="0"/>
              </a:spcAft>
              <a:buSzPts val="7300"/>
              <a:buNone/>
              <a:defRPr sz="7300"/>
            </a:lvl8pPr>
            <a:lvl9pPr lvl="8" rtl="0" algn="ctr">
              <a:spcBef>
                <a:spcPts val="0"/>
              </a:spcBef>
              <a:spcAft>
                <a:spcPts val="0"/>
              </a:spcAft>
              <a:buSzPts val="7300"/>
              <a:buNone/>
              <a:defRPr sz="7300"/>
            </a:lvl9pPr>
          </a:lstStyle>
          <a:p/>
        </p:txBody>
      </p:sp>
      <p:sp>
        <p:nvSpPr>
          <p:cNvPr id="119" name="Google Shape;119;p18"/>
          <p:cNvSpPr txBox="1"/>
          <p:nvPr>
            <p:ph idx="2" type="subTitle"/>
          </p:nvPr>
        </p:nvSpPr>
        <p:spPr>
          <a:xfrm>
            <a:off x="763579" y="2729487"/>
            <a:ext cx="76113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lvl1pPr>
            <a:lvl2pPr lvl="1" rtl="0" algn="ctr">
              <a:lnSpc>
                <a:spcPct val="125000"/>
              </a:lnSpc>
              <a:spcBef>
                <a:spcPts val="0"/>
              </a:spcBef>
              <a:spcAft>
                <a:spcPts val="0"/>
              </a:spcAft>
              <a:buNone/>
              <a:defRPr b="0" sz="900"/>
            </a:lvl2pPr>
            <a:lvl3pPr lvl="2" rtl="0" algn="ctr">
              <a:lnSpc>
                <a:spcPct val="125000"/>
              </a:lnSpc>
              <a:spcBef>
                <a:spcPts val="0"/>
              </a:spcBef>
              <a:spcAft>
                <a:spcPts val="0"/>
              </a:spcAft>
              <a:buNone/>
              <a:defRPr b="0" sz="900"/>
            </a:lvl3pPr>
            <a:lvl4pPr lvl="3" rtl="0" algn="ctr">
              <a:lnSpc>
                <a:spcPct val="125000"/>
              </a:lnSpc>
              <a:spcBef>
                <a:spcPts val="0"/>
              </a:spcBef>
              <a:spcAft>
                <a:spcPts val="0"/>
              </a:spcAft>
              <a:buNone/>
              <a:defRPr b="0" sz="900"/>
            </a:lvl4pPr>
            <a:lvl5pPr lvl="4" rtl="0" algn="ctr">
              <a:lnSpc>
                <a:spcPct val="125000"/>
              </a:lnSpc>
              <a:spcBef>
                <a:spcPts val="0"/>
              </a:spcBef>
              <a:spcAft>
                <a:spcPts val="0"/>
              </a:spcAft>
              <a:buNone/>
              <a:defRPr b="0" sz="900"/>
            </a:lvl5pPr>
            <a:lvl6pPr lvl="5" rtl="0" algn="ctr">
              <a:lnSpc>
                <a:spcPct val="125000"/>
              </a:lnSpc>
              <a:spcBef>
                <a:spcPts val="0"/>
              </a:spcBef>
              <a:spcAft>
                <a:spcPts val="0"/>
              </a:spcAft>
              <a:buNone/>
              <a:defRPr b="0" sz="900"/>
            </a:lvl6pPr>
            <a:lvl7pPr lvl="6" rtl="0" algn="ctr">
              <a:lnSpc>
                <a:spcPct val="125000"/>
              </a:lnSpc>
              <a:spcBef>
                <a:spcPts val="0"/>
              </a:spcBef>
              <a:spcAft>
                <a:spcPts val="0"/>
              </a:spcAft>
              <a:buNone/>
              <a:defRPr b="0" sz="900"/>
            </a:lvl7pPr>
            <a:lvl8pPr lvl="7" rtl="0" algn="ctr">
              <a:lnSpc>
                <a:spcPct val="125000"/>
              </a:lnSpc>
              <a:spcBef>
                <a:spcPts val="0"/>
              </a:spcBef>
              <a:spcAft>
                <a:spcPts val="0"/>
              </a:spcAft>
              <a:buNone/>
              <a:defRPr b="0" sz="900"/>
            </a:lvl8pPr>
            <a:lvl9pPr lvl="8" rtl="0" algn="ctr">
              <a:lnSpc>
                <a:spcPct val="125000"/>
              </a:lnSpc>
              <a:spcBef>
                <a:spcPts val="0"/>
              </a:spcBef>
              <a:spcAft>
                <a:spcPts val="0"/>
              </a:spcAft>
              <a:buNone/>
              <a:defRPr b="0" sz="900"/>
            </a:lvl9pPr>
          </a:lstStyle>
          <a:p/>
        </p:txBody>
      </p:sp>
      <p:sp>
        <p:nvSpPr>
          <p:cNvPr id="120" name="Google Shape;120;p18"/>
          <p:cNvSpPr txBox="1"/>
          <p:nvPr>
            <p:ph idx="3" type="subTitle"/>
          </p:nvPr>
        </p:nvSpPr>
        <p:spPr>
          <a:xfrm>
            <a:off x="214884" y="4721275"/>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Two)">
  <p:cSld name="TITLE_1_1">
    <p:spTree>
      <p:nvGrpSpPr>
        <p:cNvPr id="121" name="Shape 121"/>
        <p:cNvGrpSpPr/>
        <p:nvPr/>
      </p:nvGrpSpPr>
      <p:grpSpPr>
        <a:xfrm>
          <a:off x="0" y="0"/>
          <a:ext cx="0" cy="0"/>
          <a:chOff x="0" y="0"/>
          <a:chExt cx="0" cy="0"/>
        </a:xfrm>
      </p:grpSpPr>
      <p:sp>
        <p:nvSpPr>
          <p:cNvPr id="122" name="Google Shape;122;p19"/>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23" name="Google Shape;123;p19"/>
          <p:cNvSpPr txBox="1"/>
          <p:nvPr>
            <p:ph type="ctrTitle"/>
          </p:nvPr>
        </p:nvSpPr>
        <p:spPr>
          <a:xfrm>
            <a:off x="701775" y="1691640"/>
            <a:ext cx="3168600" cy="1101900"/>
          </a:xfrm>
          <a:prstGeom prst="rect">
            <a:avLst/>
          </a:prstGeom>
        </p:spPr>
        <p:txBody>
          <a:bodyPr anchorCtr="0" anchor="b" bIns="0" lIns="0" spcFirstLastPara="1" rIns="0" wrap="square" tIns="0">
            <a:noAutofit/>
          </a:bodyPr>
          <a:lstStyle>
            <a:lvl1pPr lvl="0"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2pPr>
            <a:lvl3pPr lvl="2"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3pPr>
            <a:lvl4pPr lvl="3"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4pPr>
            <a:lvl5pPr lvl="4"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5pPr>
            <a:lvl6pPr lvl="5"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6pPr>
            <a:lvl7pPr lvl="6"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7pPr>
            <a:lvl8pPr lvl="7"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8pPr>
            <a:lvl9pPr lvl="8"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9pPr>
          </a:lstStyle>
          <a:p/>
        </p:txBody>
      </p:sp>
      <p:sp>
        <p:nvSpPr>
          <p:cNvPr id="124" name="Google Shape;124;p19"/>
          <p:cNvSpPr txBox="1"/>
          <p:nvPr>
            <p:ph idx="2" type="subTitle"/>
          </p:nvPr>
        </p:nvSpPr>
        <p:spPr>
          <a:xfrm>
            <a:off x="701775" y="2729488"/>
            <a:ext cx="31686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lvl1pPr>
            <a:lvl2pPr lvl="1" rtl="0" algn="ctr">
              <a:lnSpc>
                <a:spcPct val="125000"/>
              </a:lnSpc>
              <a:spcBef>
                <a:spcPts val="0"/>
              </a:spcBef>
              <a:spcAft>
                <a:spcPts val="0"/>
              </a:spcAft>
              <a:buNone/>
              <a:defRPr b="0" sz="900"/>
            </a:lvl2pPr>
            <a:lvl3pPr lvl="2" rtl="0" algn="ctr">
              <a:lnSpc>
                <a:spcPct val="125000"/>
              </a:lnSpc>
              <a:spcBef>
                <a:spcPts val="0"/>
              </a:spcBef>
              <a:spcAft>
                <a:spcPts val="0"/>
              </a:spcAft>
              <a:buNone/>
              <a:defRPr b="0" sz="900"/>
            </a:lvl3pPr>
            <a:lvl4pPr lvl="3" rtl="0" algn="ctr">
              <a:lnSpc>
                <a:spcPct val="125000"/>
              </a:lnSpc>
              <a:spcBef>
                <a:spcPts val="0"/>
              </a:spcBef>
              <a:spcAft>
                <a:spcPts val="0"/>
              </a:spcAft>
              <a:buNone/>
              <a:defRPr b="0" sz="900"/>
            </a:lvl4pPr>
            <a:lvl5pPr lvl="4" rtl="0" algn="ctr">
              <a:lnSpc>
                <a:spcPct val="125000"/>
              </a:lnSpc>
              <a:spcBef>
                <a:spcPts val="0"/>
              </a:spcBef>
              <a:spcAft>
                <a:spcPts val="0"/>
              </a:spcAft>
              <a:buNone/>
              <a:defRPr b="0" sz="900"/>
            </a:lvl5pPr>
            <a:lvl6pPr lvl="5" rtl="0" algn="ctr">
              <a:lnSpc>
                <a:spcPct val="125000"/>
              </a:lnSpc>
              <a:spcBef>
                <a:spcPts val="0"/>
              </a:spcBef>
              <a:spcAft>
                <a:spcPts val="0"/>
              </a:spcAft>
              <a:buNone/>
              <a:defRPr b="0" sz="900"/>
            </a:lvl6pPr>
            <a:lvl7pPr lvl="6" rtl="0" algn="ctr">
              <a:lnSpc>
                <a:spcPct val="125000"/>
              </a:lnSpc>
              <a:spcBef>
                <a:spcPts val="0"/>
              </a:spcBef>
              <a:spcAft>
                <a:spcPts val="0"/>
              </a:spcAft>
              <a:buNone/>
              <a:defRPr b="0" sz="900"/>
            </a:lvl7pPr>
            <a:lvl8pPr lvl="7" rtl="0" algn="ctr">
              <a:lnSpc>
                <a:spcPct val="125000"/>
              </a:lnSpc>
              <a:spcBef>
                <a:spcPts val="0"/>
              </a:spcBef>
              <a:spcAft>
                <a:spcPts val="0"/>
              </a:spcAft>
              <a:buNone/>
              <a:defRPr b="0" sz="900"/>
            </a:lvl8pPr>
            <a:lvl9pPr lvl="8" rtl="0" algn="ctr">
              <a:lnSpc>
                <a:spcPct val="125000"/>
              </a:lnSpc>
              <a:spcBef>
                <a:spcPts val="0"/>
              </a:spcBef>
              <a:spcAft>
                <a:spcPts val="0"/>
              </a:spcAft>
              <a:buNone/>
              <a:defRPr b="0" sz="900"/>
            </a:lvl9pPr>
          </a:lstStyle>
          <a:p/>
        </p:txBody>
      </p:sp>
      <p:sp>
        <p:nvSpPr>
          <p:cNvPr id="125" name="Google Shape;125;p19"/>
          <p:cNvSpPr txBox="1"/>
          <p:nvPr>
            <p:ph idx="3" type="subTitle"/>
          </p:nvPr>
        </p:nvSpPr>
        <p:spPr>
          <a:xfrm>
            <a:off x="214883" y="4721275"/>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
        <p:nvSpPr>
          <p:cNvPr id="126" name="Google Shape;126;p19"/>
          <p:cNvSpPr txBox="1"/>
          <p:nvPr>
            <p:ph idx="4" type="ctrTitle"/>
          </p:nvPr>
        </p:nvSpPr>
        <p:spPr>
          <a:xfrm>
            <a:off x="5273775" y="1691640"/>
            <a:ext cx="3168600" cy="1101900"/>
          </a:xfrm>
          <a:prstGeom prst="rect">
            <a:avLst/>
          </a:prstGeom>
        </p:spPr>
        <p:txBody>
          <a:bodyPr anchorCtr="0" anchor="b" bIns="0" lIns="0" spcFirstLastPara="1" rIns="0" wrap="square" tIns="0">
            <a:noAutofit/>
          </a:bodyPr>
          <a:lstStyle>
            <a:lvl1pPr lvl="0"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2pPr>
            <a:lvl3pPr lvl="2"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3pPr>
            <a:lvl4pPr lvl="3"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4pPr>
            <a:lvl5pPr lvl="4"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5pPr>
            <a:lvl6pPr lvl="5"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6pPr>
            <a:lvl7pPr lvl="6"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7pPr>
            <a:lvl8pPr lvl="7"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8pPr>
            <a:lvl9pPr lvl="8"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9pPr>
          </a:lstStyle>
          <a:p/>
        </p:txBody>
      </p:sp>
      <p:sp>
        <p:nvSpPr>
          <p:cNvPr id="127" name="Google Shape;127;p19"/>
          <p:cNvSpPr txBox="1"/>
          <p:nvPr>
            <p:ph idx="5" type="subTitle"/>
          </p:nvPr>
        </p:nvSpPr>
        <p:spPr>
          <a:xfrm>
            <a:off x="5273775" y="2729488"/>
            <a:ext cx="31686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lvl1pPr>
            <a:lvl2pPr lvl="1" rtl="0" algn="ctr">
              <a:lnSpc>
                <a:spcPct val="125000"/>
              </a:lnSpc>
              <a:spcBef>
                <a:spcPts val="0"/>
              </a:spcBef>
              <a:spcAft>
                <a:spcPts val="0"/>
              </a:spcAft>
              <a:buNone/>
              <a:defRPr b="0" sz="900"/>
            </a:lvl2pPr>
            <a:lvl3pPr lvl="2" rtl="0" algn="ctr">
              <a:lnSpc>
                <a:spcPct val="125000"/>
              </a:lnSpc>
              <a:spcBef>
                <a:spcPts val="0"/>
              </a:spcBef>
              <a:spcAft>
                <a:spcPts val="0"/>
              </a:spcAft>
              <a:buNone/>
              <a:defRPr b="0" sz="900"/>
            </a:lvl3pPr>
            <a:lvl4pPr lvl="3" rtl="0" algn="ctr">
              <a:lnSpc>
                <a:spcPct val="125000"/>
              </a:lnSpc>
              <a:spcBef>
                <a:spcPts val="0"/>
              </a:spcBef>
              <a:spcAft>
                <a:spcPts val="0"/>
              </a:spcAft>
              <a:buNone/>
              <a:defRPr b="0" sz="900"/>
            </a:lvl4pPr>
            <a:lvl5pPr lvl="4" rtl="0" algn="ctr">
              <a:lnSpc>
                <a:spcPct val="125000"/>
              </a:lnSpc>
              <a:spcBef>
                <a:spcPts val="0"/>
              </a:spcBef>
              <a:spcAft>
                <a:spcPts val="0"/>
              </a:spcAft>
              <a:buNone/>
              <a:defRPr b="0" sz="900"/>
            </a:lvl5pPr>
            <a:lvl6pPr lvl="5" rtl="0" algn="ctr">
              <a:lnSpc>
                <a:spcPct val="125000"/>
              </a:lnSpc>
              <a:spcBef>
                <a:spcPts val="0"/>
              </a:spcBef>
              <a:spcAft>
                <a:spcPts val="0"/>
              </a:spcAft>
              <a:buNone/>
              <a:defRPr b="0" sz="900"/>
            </a:lvl6pPr>
            <a:lvl7pPr lvl="6" rtl="0" algn="ctr">
              <a:lnSpc>
                <a:spcPct val="125000"/>
              </a:lnSpc>
              <a:spcBef>
                <a:spcPts val="0"/>
              </a:spcBef>
              <a:spcAft>
                <a:spcPts val="0"/>
              </a:spcAft>
              <a:buNone/>
              <a:defRPr b="0" sz="900"/>
            </a:lvl7pPr>
            <a:lvl8pPr lvl="7" rtl="0" algn="ctr">
              <a:lnSpc>
                <a:spcPct val="125000"/>
              </a:lnSpc>
              <a:spcBef>
                <a:spcPts val="0"/>
              </a:spcBef>
              <a:spcAft>
                <a:spcPts val="0"/>
              </a:spcAft>
              <a:buNone/>
              <a:defRPr b="0" sz="900"/>
            </a:lvl8pPr>
            <a:lvl9pPr lvl="8" rtl="0" algn="ctr">
              <a:lnSpc>
                <a:spcPct val="125000"/>
              </a:lnSpc>
              <a:spcBef>
                <a:spcPts val="0"/>
              </a:spcBef>
              <a:spcAft>
                <a:spcPts val="0"/>
              </a:spcAft>
              <a:buNone/>
              <a:defRPr b="0" sz="9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s (Three)">
  <p:cSld name="TITLE_1_1_1">
    <p:spTree>
      <p:nvGrpSpPr>
        <p:cNvPr id="128" name="Shape 128"/>
        <p:cNvGrpSpPr/>
        <p:nvPr/>
      </p:nvGrpSpPr>
      <p:grpSpPr>
        <a:xfrm>
          <a:off x="0" y="0"/>
          <a:ext cx="0" cy="0"/>
          <a:chOff x="0" y="0"/>
          <a:chExt cx="0" cy="0"/>
        </a:xfrm>
      </p:grpSpPr>
      <p:sp>
        <p:nvSpPr>
          <p:cNvPr id="129" name="Google Shape;129;p20"/>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30" name="Google Shape;130;p20"/>
          <p:cNvSpPr txBox="1"/>
          <p:nvPr>
            <p:ph type="ctrTitle"/>
          </p:nvPr>
        </p:nvSpPr>
        <p:spPr>
          <a:xfrm>
            <a:off x="763524" y="1975238"/>
            <a:ext cx="2112300" cy="735000"/>
          </a:xfrm>
          <a:prstGeom prst="rect">
            <a:avLst/>
          </a:prstGeom>
        </p:spPr>
        <p:txBody>
          <a:bodyPr anchorCtr="0" anchor="b" bIns="0" lIns="0" spcFirstLastPara="1" rIns="0" wrap="square" tIns="0">
            <a:noAutofit/>
          </a:bodyPr>
          <a:lstStyle>
            <a:lvl1pPr lvl="0"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131" name="Google Shape;131;p20"/>
          <p:cNvSpPr txBox="1"/>
          <p:nvPr>
            <p:ph idx="2" type="subTitle"/>
          </p:nvPr>
        </p:nvSpPr>
        <p:spPr>
          <a:xfrm>
            <a:off x="763574" y="2729488"/>
            <a:ext cx="21123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lvl1pPr>
            <a:lvl2pPr lvl="1" rtl="0" algn="ctr">
              <a:lnSpc>
                <a:spcPct val="125000"/>
              </a:lnSpc>
              <a:spcBef>
                <a:spcPts val="0"/>
              </a:spcBef>
              <a:spcAft>
                <a:spcPts val="0"/>
              </a:spcAft>
              <a:buNone/>
              <a:defRPr b="0" sz="900"/>
            </a:lvl2pPr>
            <a:lvl3pPr lvl="2" rtl="0" algn="ctr">
              <a:lnSpc>
                <a:spcPct val="125000"/>
              </a:lnSpc>
              <a:spcBef>
                <a:spcPts val="0"/>
              </a:spcBef>
              <a:spcAft>
                <a:spcPts val="0"/>
              </a:spcAft>
              <a:buNone/>
              <a:defRPr b="0" sz="900"/>
            </a:lvl3pPr>
            <a:lvl4pPr lvl="3" rtl="0" algn="ctr">
              <a:lnSpc>
                <a:spcPct val="125000"/>
              </a:lnSpc>
              <a:spcBef>
                <a:spcPts val="0"/>
              </a:spcBef>
              <a:spcAft>
                <a:spcPts val="0"/>
              </a:spcAft>
              <a:buNone/>
              <a:defRPr b="0" sz="900"/>
            </a:lvl4pPr>
            <a:lvl5pPr lvl="4" rtl="0" algn="ctr">
              <a:lnSpc>
                <a:spcPct val="125000"/>
              </a:lnSpc>
              <a:spcBef>
                <a:spcPts val="0"/>
              </a:spcBef>
              <a:spcAft>
                <a:spcPts val="0"/>
              </a:spcAft>
              <a:buNone/>
              <a:defRPr b="0" sz="900"/>
            </a:lvl5pPr>
            <a:lvl6pPr lvl="5" rtl="0" algn="ctr">
              <a:lnSpc>
                <a:spcPct val="125000"/>
              </a:lnSpc>
              <a:spcBef>
                <a:spcPts val="0"/>
              </a:spcBef>
              <a:spcAft>
                <a:spcPts val="0"/>
              </a:spcAft>
              <a:buNone/>
              <a:defRPr b="0" sz="900"/>
            </a:lvl6pPr>
            <a:lvl7pPr lvl="6" rtl="0" algn="ctr">
              <a:lnSpc>
                <a:spcPct val="125000"/>
              </a:lnSpc>
              <a:spcBef>
                <a:spcPts val="0"/>
              </a:spcBef>
              <a:spcAft>
                <a:spcPts val="0"/>
              </a:spcAft>
              <a:buNone/>
              <a:defRPr b="0" sz="900"/>
            </a:lvl7pPr>
            <a:lvl8pPr lvl="7" rtl="0" algn="ctr">
              <a:lnSpc>
                <a:spcPct val="125000"/>
              </a:lnSpc>
              <a:spcBef>
                <a:spcPts val="0"/>
              </a:spcBef>
              <a:spcAft>
                <a:spcPts val="0"/>
              </a:spcAft>
              <a:buNone/>
              <a:defRPr b="0" sz="900"/>
            </a:lvl8pPr>
            <a:lvl9pPr lvl="8" rtl="0" algn="ctr">
              <a:lnSpc>
                <a:spcPct val="125000"/>
              </a:lnSpc>
              <a:spcBef>
                <a:spcPts val="0"/>
              </a:spcBef>
              <a:spcAft>
                <a:spcPts val="0"/>
              </a:spcAft>
              <a:buNone/>
              <a:defRPr b="0" sz="900"/>
            </a:lvl9pPr>
          </a:lstStyle>
          <a:p/>
        </p:txBody>
      </p:sp>
      <p:sp>
        <p:nvSpPr>
          <p:cNvPr id="132" name="Google Shape;132;p20"/>
          <p:cNvSpPr txBox="1"/>
          <p:nvPr>
            <p:ph idx="3" type="subTitle"/>
          </p:nvPr>
        </p:nvSpPr>
        <p:spPr>
          <a:xfrm>
            <a:off x="214883" y="4721275"/>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
        <p:nvSpPr>
          <p:cNvPr id="133" name="Google Shape;133;p20"/>
          <p:cNvSpPr txBox="1"/>
          <p:nvPr>
            <p:ph idx="4" type="ctrTitle"/>
          </p:nvPr>
        </p:nvSpPr>
        <p:spPr>
          <a:xfrm>
            <a:off x="3515825" y="1975348"/>
            <a:ext cx="2112300" cy="735000"/>
          </a:xfrm>
          <a:prstGeom prst="rect">
            <a:avLst/>
          </a:prstGeom>
        </p:spPr>
        <p:txBody>
          <a:bodyPr anchorCtr="0" anchor="b" bIns="0" lIns="0" spcFirstLastPara="1" rIns="0" wrap="square" tIns="0">
            <a:noAutofit/>
          </a:bodyPr>
          <a:lstStyle>
            <a:lvl1pPr lvl="0"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134" name="Google Shape;134;p20"/>
          <p:cNvSpPr txBox="1"/>
          <p:nvPr>
            <p:ph idx="5" type="subTitle"/>
          </p:nvPr>
        </p:nvSpPr>
        <p:spPr>
          <a:xfrm>
            <a:off x="3515875" y="2729488"/>
            <a:ext cx="21123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lvl1pPr>
            <a:lvl2pPr lvl="1" rtl="0" algn="ctr">
              <a:lnSpc>
                <a:spcPct val="125000"/>
              </a:lnSpc>
              <a:spcBef>
                <a:spcPts val="0"/>
              </a:spcBef>
              <a:spcAft>
                <a:spcPts val="0"/>
              </a:spcAft>
              <a:buNone/>
              <a:defRPr b="0" sz="900"/>
            </a:lvl2pPr>
            <a:lvl3pPr lvl="2" rtl="0" algn="ctr">
              <a:lnSpc>
                <a:spcPct val="125000"/>
              </a:lnSpc>
              <a:spcBef>
                <a:spcPts val="0"/>
              </a:spcBef>
              <a:spcAft>
                <a:spcPts val="0"/>
              </a:spcAft>
              <a:buNone/>
              <a:defRPr b="0" sz="900"/>
            </a:lvl3pPr>
            <a:lvl4pPr lvl="3" rtl="0" algn="ctr">
              <a:lnSpc>
                <a:spcPct val="125000"/>
              </a:lnSpc>
              <a:spcBef>
                <a:spcPts val="0"/>
              </a:spcBef>
              <a:spcAft>
                <a:spcPts val="0"/>
              </a:spcAft>
              <a:buNone/>
              <a:defRPr b="0" sz="900"/>
            </a:lvl4pPr>
            <a:lvl5pPr lvl="4" rtl="0" algn="ctr">
              <a:lnSpc>
                <a:spcPct val="125000"/>
              </a:lnSpc>
              <a:spcBef>
                <a:spcPts val="0"/>
              </a:spcBef>
              <a:spcAft>
                <a:spcPts val="0"/>
              </a:spcAft>
              <a:buNone/>
              <a:defRPr b="0" sz="900"/>
            </a:lvl5pPr>
            <a:lvl6pPr lvl="5" rtl="0" algn="ctr">
              <a:lnSpc>
                <a:spcPct val="125000"/>
              </a:lnSpc>
              <a:spcBef>
                <a:spcPts val="0"/>
              </a:spcBef>
              <a:spcAft>
                <a:spcPts val="0"/>
              </a:spcAft>
              <a:buNone/>
              <a:defRPr b="0" sz="900"/>
            </a:lvl6pPr>
            <a:lvl7pPr lvl="6" rtl="0" algn="ctr">
              <a:lnSpc>
                <a:spcPct val="125000"/>
              </a:lnSpc>
              <a:spcBef>
                <a:spcPts val="0"/>
              </a:spcBef>
              <a:spcAft>
                <a:spcPts val="0"/>
              </a:spcAft>
              <a:buNone/>
              <a:defRPr b="0" sz="900"/>
            </a:lvl7pPr>
            <a:lvl8pPr lvl="7" rtl="0" algn="ctr">
              <a:lnSpc>
                <a:spcPct val="125000"/>
              </a:lnSpc>
              <a:spcBef>
                <a:spcPts val="0"/>
              </a:spcBef>
              <a:spcAft>
                <a:spcPts val="0"/>
              </a:spcAft>
              <a:buNone/>
              <a:defRPr b="0" sz="900"/>
            </a:lvl8pPr>
            <a:lvl9pPr lvl="8" rtl="0" algn="ctr">
              <a:lnSpc>
                <a:spcPct val="125000"/>
              </a:lnSpc>
              <a:spcBef>
                <a:spcPts val="0"/>
              </a:spcBef>
              <a:spcAft>
                <a:spcPts val="0"/>
              </a:spcAft>
              <a:buNone/>
              <a:defRPr b="0" sz="900"/>
            </a:lvl9pPr>
          </a:lstStyle>
          <a:p/>
        </p:txBody>
      </p:sp>
      <p:sp>
        <p:nvSpPr>
          <p:cNvPr id="135" name="Google Shape;135;p20"/>
          <p:cNvSpPr txBox="1"/>
          <p:nvPr>
            <p:ph idx="6" type="ctrTitle"/>
          </p:nvPr>
        </p:nvSpPr>
        <p:spPr>
          <a:xfrm>
            <a:off x="6268212" y="1975348"/>
            <a:ext cx="2112300" cy="735000"/>
          </a:xfrm>
          <a:prstGeom prst="rect">
            <a:avLst/>
          </a:prstGeom>
        </p:spPr>
        <p:txBody>
          <a:bodyPr anchorCtr="0" anchor="b" bIns="0" lIns="0" spcFirstLastPara="1" rIns="0" wrap="square" tIns="0">
            <a:noAutofit/>
          </a:bodyPr>
          <a:lstStyle>
            <a:lvl1pPr lvl="0"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136" name="Google Shape;136;p20"/>
          <p:cNvSpPr txBox="1"/>
          <p:nvPr>
            <p:ph idx="7" type="subTitle"/>
          </p:nvPr>
        </p:nvSpPr>
        <p:spPr>
          <a:xfrm>
            <a:off x="6268262" y="2729488"/>
            <a:ext cx="21123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lvl1pPr>
            <a:lvl2pPr lvl="1" rtl="0" algn="ctr">
              <a:lnSpc>
                <a:spcPct val="125000"/>
              </a:lnSpc>
              <a:spcBef>
                <a:spcPts val="0"/>
              </a:spcBef>
              <a:spcAft>
                <a:spcPts val="0"/>
              </a:spcAft>
              <a:buNone/>
              <a:defRPr b="0" sz="900"/>
            </a:lvl2pPr>
            <a:lvl3pPr lvl="2" rtl="0" algn="ctr">
              <a:lnSpc>
                <a:spcPct val="125000"/>
              </a:lnSpc>
              <a:spcBef>
                <a:spcPts val="0"/>
              </a:spcBef>
              <a:spcAft>
                <a:spcPts val="0"/>
              </a:spcAft>
              <a:buNone/>
              <a:defRPr b="0" sz="900"/>
            </a:lvl3pPr>
            <a:lvl4pPr lvl="3" rtl="0" algn="ctr">
              <a:lnSpc>
                <a:spcPct val="125000"/>
              </a:lnSpc>
              <a:spcBef>
                <a:spcPts val="0"/>
              </a:spcBef>
              <a:spcAft>
                <a:spcPts val="0"/>
              </a:spcAft>
              <a:buNone/>
              <a:defRPr b="0" sz="900"/>
            </a:lvl4pPr>
            <a:lvl5pPr lvl="4" rtl="0" algn="ctr">
              <a:lnSpc>
                <a:spcPct val="125000"/>
              </a:lnSpc>
              <a:spcBef>
                <a:spcPts val="0"/>
              </a:spcBef>
              <a:spcAft>
                <a:spcPts val="0"/>
              </a:spcAft>
              <a:buNone/>
              <a:defRPr b="0" sz="900"/>
            </a:lvl5pPr>
            <a:lvl6pPr lvl="5" rtl="0" algn="ctr">
              <a:lnSpc>
                <a:spcPct val="125000"/>
              </a:lnSpc>
              <a:spcBef>
                <a:spcPts val="0"/>
              </a:spcBef>
              <a:spcAft>
                <a:spcPts val="0"/>
              </a:spcAft>
              <a:buNone/>
              <a:defRPr b="0" sz="900"/>
            </a:lvl6pPr>
            <a:lvl7pPr lvl="6" rtl="0" algn="ctr">
              <a:lnSpc>
                <a:spcPct val="125000"/>
              </a:lnSpc>
              <a:spcBef>
                <a:spcPts val="0"/>
              </a:spcBef>
              <a:spcAft>
                <a:spcPts val="0"/>
              </a:spcAft>
              <a:buNone/>
              <a:defRPr b="0" sz="900"/>
            </a:lvl7pPr>
            <a:lvl8pPr lvl="7" rtl="0" algn="ctr">
              <a:lnSpc>
                <a:spcPct val="125000"/>
              </a:lnSpc>
              <a:spcBef>
                <a:spcPts val="0"/>
              </a:spcBef>
              <a:spcAft>
                <a:spcPts val="0"/>
              </a:spcAft>
              <a:buNone/>
              <a:defRPr b="0" sz="900"/>
            </a:lvl8pPr>
            <a:lvl9pPr lvl="8" rtl="0" algn="ctr">
              <a:lnSpc>
                <a:spcPct val="125000"/>
              </a:lnSpc>
              <a:spcBef>
                <a:spcPts val="0"/>
              </a:spcBef>
              <a:spcAft>
                <a:spcPts val="0"/>
              </a:spcAft>
              <a:buNone/>
              <a:defRPr b="0" sz="9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Agenda">
  <p:cSld name="SECTION_HEADER_2_2">
    <p:spTree>
      <p:nvGrpSpPr>
        <p:cNvPr id="15" name="Shape 15"/>
        <p:cNvGrpSpPr/>
        <p:nvPr/>
      </p:nvGrpSpPr>
      <p:grpSpPr>
        <a:xfrm>
          <a:off x="0" y="0"/>
          <a:ext cx="0" cy="0"/>
          <a:chOff x="0" y="0"/>
          <a:chExt cx="0" cy="0"/>
        </a:xfrm>
      </p:grpSpPr>
      <p:sp>
        <p:nvSpPr>
          <p:cNvPr id="16" name="Google Shape;16;p3"/>
          <p:cNvSpPr txBox="1"/>
          <p:nvPr>
            <p:ph idx="1" type="body"/>
          </p:nvPr>
        </p:nvSpPr>
        <p:spPr>
          <a:xfrm>
            <a:off x="4686302" y="936900"/>
            <a:ext cx="3396000" cy="3422100"/>
          </a:xfrm>
          <a:prstGeom prst="rect">
            <a:avLst/>
          </a:prstGeom>
        </p:spPr>
        <p:txBody>
          <a:bodyPr anchorCtr="0" anchor="ctr" bIns="0" lIns="0" spcFirstLastPara="1" rIns="0" wrap="square" tIns="0">
            <a:noAutofit/>
          </a:bodyPr>
          <a:lstStyle>
            <a:lvl1pPr indent="-317500" lvl="0" marL="457200" rtl="0">
              <a:lnSpc>
                <a:spcPct val="115000"/>
              </a:lnSpc>
              <a:spcBef>
                <a:spcPts val="0"/>
              </a:spcBef>
              <a:spcAft>
                <a:spcPts val="0"/>
              </a:spcAft>
              <a:buSzPts val="1400"/>
              <a:buNone/>
              <a:defRPr sz="1400"/>
            </a:lvl1pPr>
            <a:lvl2pPr indent="-317500" lvl="1" marL="914400" rtl="0">
              <a:lnSpc>
                <a:spcPct val="115000"/>
              </a:lnSpc>
              <a:spcBef>
                <a:spcPts val="900"/>
              </a:spcBef>
              <a:spcAft>
                <a:spcPts val="0"/>
              </a:spcAft>
              <a:buSzPts val="1400"/>
              <a:buAutoNum type="alphaLcPeriod"/>
              <a:defRPr sz="1400"/>
            </a:lvl2pPr>
            <a:lvl3pPr indent="-317500" lvl="2" marL="1371600" rtl="0">
              <a:lnSpc>
                <a:spcPct val="115000"/>
              </a:lnSpc>
              <a:spcBef>
                <a:spcPts val="900"/>
              </a:spcBef>
              <a:spcAft>
                <a:spcPts val="0"/>
              </a:spcAft>
              <a:buSzPts val="1400"/>
              <a:buAutoNum type="romanLcPeriod"/>
              <a:defRPr sz="1400"/>
            </a:lvl3pPr>
            <a:lvl4pPr indent="-317500" lvl="3" marL="1828800" rtl="0">
              <a:lnSpc>
                <a:spcPct val="115000"/>
              </a:lnSpc>
              <a:spcBef>
                <a:spcPts val="900"/>
              </a:spcBef>
              <a:spcAft>
                <a:spcPts val="0"/>
              </a:spcAft>
              <a:buSzPts val="1400"/>
              <a:buAutoNum type="arabicPeriod"/>
              <a:defRPr sz="1400"/>
            </a:lvl4pPr>
            <a:lvl5pPr indent="-317500" lvl="4" marL="2286000" rtl="0">
              <a:lnSpc>
                <a:spcPct val="115000"/>
              </a:lnSpc>
              <a:spcBef>
                <a:spcPts val="900"/>
              </a:spcBef>
              <a:spcAft>
                <a:spcPts val="0"/>
              </a:spcAft>
              <a:buSzPts val="1400"/>
              <a:buAutoNum type="alphaLcPeriod"/>
              <a:defRPr sz="1400"/>
            </a:lvl5pPr>
            <a:lvl6pPr indent="-317500" lvl="5" marL="2743200" rtl="0">
              <a:lnSpc>
                <a:spcPct val="115000"/>
              </a:lnSpc>
              <a:spcBef>
                <a:spcPts val="900"/>
              </a:spcBef>
              <a:spcAft>
                <a:spcPts val="0"/>
              </a:spcAft>
              <a:buSzPts val="1400"/>
              <a:buAutoNum type="romanLcPeriod"/>
              <a:defRPr sz="1400"/>
            </a:lvl6pPr>
            <a:lvl7pPr indent="-317500" lvl="6" marL="3200400" rtl="0">
              <a:lnSpc>
                <a:spcPct val="115000"/>
              </a:lnSpc>
              <a:spcBef>
                <a:spcPts val="900"/>
              </a:spcBef>
              <a:spcAft>
                <a:spcPts val="0"/>
              </a:spcAft>
              <a:buSzPts val="1400"/>
              <a:buAutoNum type="arabicPeriod"/>
              <a:defRPr sz="1400"/>
            </a:lvl7pPr>
            <a:lvl8pPr indent="-317500" lvl="7" marL="3657600" rtl="0">
              <a:lnSpc>
                <a:spcPct val="115000"/>
              </a:lnSpc>
              <a:spcBef>
                <a:spcPts val="900"/>
              </a:spcBef>
              <a:spcAft>
                <a:spcPts val="0"/>
              </a:spcAft>
              <a:buSzPts val="1400"/>
              <a:buAutoNum type="alphaLcPeriod"/>
              <a:defRPr sz="1400"/>
            </a:lvl8pPr>
            <a:lvl9pPr indent="-317500" lvl="8" marL="4114800" rtl="0">
              <a:lnSpc>
                <a:spcPct val="115000"/>
              </a:lnSpc>
              <a:spcBef>
                <a:spcPts val="900"/>
              </a:spcBef>
              <a:spcAft>
                <a:spcPts val="900"/>
              </a:spcAft>
              <a:buSzPts val="1400"/>
              <a:buAutoNum type="romanLcPeriod"/>
              <a:defRPr sz="1400"/>
            </a:lvl9pPr>
          </a:lstStyle>
          <a:p/>
        </p:txBody>
      </p:sp>
      <p:sp>
        <p:nvSpPr>
          <p:cNvPr id="17" name="Google Shape;17;p3"/>
          <p:cNvSpPr txBox="1"/>
          <p:nvPr>
            <p:ph type="title"/>
          </p:nvPr>
        </p:nvSpPr>
        <p:spPr>
          <a:xfrm>
            <a:off x="763524" y="2150844"/>
            <a:ext cx="2112300" cy="841800"/>
          </a:xfrm>
          <a:prstGeom prst="rect">
            <a:avLst/>
          </a:prstGeom>
        </p:spPr>
        <p:txBody>
          <a:bodyPr anchorCtr="0" anchor="ctr" bIns="0" lIns="0" spcFirstLastPara="1" rIns="0" wrap="square" tIns="0">
            <a:noAutofit/>
          </a:bodyPr>
          <a:lstStyle>
            <a:lvl1pPr lvl="0" rtl="0">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 (Half)">
  <p:cSld name="TITLE_1_2_2">
    <p:spTree>
      <p:nvGrpSpPr>
        <p:cNvPr id="137" name="Shape 137"/>
        <p:cNvGrpSpPr/>
        <p:nvPr/>
      </p:nvGrpSpPr>
      <p:grpSpPr>
        <a:xfrm>
          <a:off x="0" y="0"/>
          <a:ext cx="0" cy="0"/>
          <a:chOff x="0" y="0"/>
          <a:chExt cx="0" cy="0"/>
        </a:xfrm>
      </p:grpSpPr>
      <p:sp>
        <p:nvSpPr>
          <p:cNvPr id="138" name="Google Shape;138;p21"/>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39" name="Google Shape;139;p21"/>
          <p:cNvSpPr txBox="1"/>
          <p:nvPr>
            <p:ph type="ctrTitle"/>
          </p:nvPr>
        </p:nvSpPr>
        <p:spPr>
          <a:xfrm>
            <a:off x="763524" y="1691638"/>
            <a:ext cx="3520500" cy="1101900"/>
          </a:xfrm>
          <a:prstGeom prst="rect">
            <a:avLst/>
          </a:prstGeom>
        </p:spPr>
        <p:txBody>
          <a:bodyPr anchorCtr="0" anchor="b" bIns="0" lIns="0" spcFirstLastPara="1" rIns="0" wrap="square" tIns="0">
            <a:noAutofit/>
          </a:bodyPr>
          <a:lstStyle>
            <a:lvl1pPr lvl="0"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2pPr>
            <a:lvl3pPr lvl="2"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3pPr>
            <a:lvl4pPr lvl="3"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4pPr>
            <a:lvl5pPr lvl="4"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5pPr>
            <a:lvl6pPr lvl="5"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6pPr>
            <a:lvl7pPr lvl="6"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7pPr>
            <a:lvl8pPr lvl="7"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8pPr>
            <a:lvl9pPr lvl="8"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9pPr>
          </a:lstStyle>
          <a:p/>
        </p:txBody>
      </p:sp>
      <p:sp>
        <p:nvSpPr>
          <p:cNvPr id="140" name="Google Shape;140;p21"/>
          <p:cNvSpPr txBox="1"/>
          <p:nvPr>
            <p:ph idx="2" type="subTitle"/>
          </p:nvPr>
        </p:nvSpPr>
        <p:spPr>
          <a:xfrm>
            <a:off x="763549" y="2729487"/>
            <a:ext cx="3520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141" name="Google Shape;141;p21"/>
          <p:cNvSpPr txBox="1"/>
          <p:nvPr>
            <p:ph idx="3" type="subTitle"/>
          </p:nvPr>
        </p:nvSpPr>
        <p:spPr>
          <a:xfrm>
            <a:off x="214883" y="4721275"/>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Stats (Half)">
  <p:cSld name="TITLE_1_2">
    <p:spTree>
      <p:nvGrpSpPr>
        <p:cNvPr id="142" name="Shape 142"/>
        <p:cNvGrpSpPr/>
        <p:nvPr/>
      </p:nvGrpSpPr>
      <p:grpSpPr>
        <a:xfrm>
          <a:off x="0" y="0"/>
          <a:ext cx="0" cy="0"/>
          <a:chOff x="0" y="0"/>
          <a:chExt cx="0" cy="0"/>
        </a:xfrm>
      </p:grpSpPr>
      <p:sp>
        <p:nvSpPr>
          <p:cNvPr id="143" name="Google Shape;143;p22"/>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44" name="Google Shape;144;p22"/>
          <p:cNvSpPr txBox="1"/>
          <p:nvPr>
            <p:ph type="ctrTitle"/>
          </p:nvPr>
        </p:nvSpPr>
        <p:spPr>
          <a:xfrm>
            <a:off x="763524" y="1234438"/>
            <a:ext cx="3520500" cy="738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145" name="Google Shape;145;p22"/>
          <p:cNvSpPr txBox="1"/>
          <p:nvPr>
            <p:ph idx="2" type="subTitle"/>
          </p:nvPr>
        </p:nvSpPr>
        <p:spPr>
          <a:xfrm>
            <a:off x="763549" y="1985486"/>
            <a:ext cx="3520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146" name="Google Shape;146;p22"/>
          <p:cNvSpPr txBox="1"/>
          <p:nvPr>
            <p:ph idx="3" type="subTitle"/>
          </p:nvPr>
        </p:nvSpPr>
        <p:spPr>
          <a:xfrm>
            <a:off x="214883" y="4721275"/>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
        <p:nvSpPr>
          <p:cNvPr id="147" name="Google Shape;147;p22"/>
          <p:cNvSpPr txBox="1"/>
          <p:nvPr>
            <p:ph idx="4" type="ctrTitle"/>
          </p:nvPr>
        </p:nvSpPr>
        <p:spPr>
          <a:xfrm>
            <a:off x="763524" y="2680850"/>
            <a:ext cx="3520500" cy="738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148" name="Google Shape;148;p22"/>
          <p:cNvSpPr txBox="1"/>
          <p:nvPr>
            <p:ph idx="5" type="subTitle"/>
          </p:nvPr>
        </p:nvSpPr>
        <p:spPr>
          <a:xfrm>
            <a:off x="763549" y="3432050"/>
            <a:ext cx="3520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Stat (Third)">
  <p:cSld name="TITLE_1_2_2_1">
    <p:spTree>
      <p:nvGrpSpPr>
        <p:cNvPr id="149" name="Shape 149"/>
        <p:cNvGrpSpPr/>
        <p:nvPr/>
      </p:nvGrpSpPr>
      <p:grpSpPr>
        <a:xfrm>
          <a:off x="0" y="0"/>
          <a:ext cx="0" cy="0"/>
          <a:chOff x="0" y="0"/>
          <a:chExt cx="0" cy="0"/>
        </a:xfrm>
      </p:grpSpPr>
      <p:sp>
        <p:nvSpPr>
          <p:cNvPr id="150" name="Google Shape;150;p23"/>
          <p:cNvSpPr txBox="1"/>
          <p:nvPr>
            <p:ph idx="1" type="subTitle"/>
          </p:nvPr>
        </p:nvSpPr>
        <p:spPr>
          <a:xfrm>
            <a:off x="214884" y="214884"/>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51" name="Google Shape;151;p23"/>
          <p:cNvSpPr txBox="1"/>
          <p:nvPr>
            <p:ph type="ctrTitle"/>
          </p:nvPr>
        </p:nvSpPr>
        <p:spPr>
          <a:xfrm>
            <a:off x="388620" y="1691640"/>
            <a:ext cx="2464500" cy="1101900"/>
          </a:xfrm>
          <a:prstGeom prst="rect">
            <a:avLst/>
          </a:prstGeom>
        </p:spPr>
        <p:txBody>
          <a:bodyPr anchorCtr="0" anchor="b" bIns="0" lIns="0" spcFirstLastPara="1" rIns="0" wrap="square" tIns="0">
            <a:noAutofit/>
          </a:bodyPr>
          <a:lstStyle>
            <a:lvl1pPr lvl="0"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152" name="Google Shape;152;p23"/>
          <p:cNvSpPr txBox="1"/>
          <p:nvPr>
            <p:ph idx="2" type="subTitle"/>
          </p:nvPr>
        </p:nvSpPr>
        <p:spPr>
          <a:xfrm>
            <a:off x="388638" y="2729484"/>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153" name="Google Shape;153;p23"/>
          <p:cNvSpPr txBox="1"/>
          <p:nvPr>
            <p:ph idx="3" type="subTitle"/>
          </p:nvPr>
        </p:nvSpPr>
        <p:spPr>
          <a:xfrm>
            <a:off x="214888" y="4721275"/>
            <a:ext cx="27783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_Stats (Third)">
  <p:cSld name="TITLE_1_2_3">
    <p:spTree>
      <p:nvGrpSpPr>
        <p:cNvPr id="154" name="Shape 154"/>
        <p:cNvGrpSpPr/>
        <p:nvPr/>
      </p:nvGrpSpPr>
      <p:grpSpPr>
        <a:xfrm>
          <a:off x="0" y="0"/>
          <a:ext cx="0" cy="0"/>
          <a:chOff x="0" y="0"/>
          <a:chExt cx="0" cy="0"/>
        </a:xfrm>
      </p:grpSpPr>
      <p:sp>
        <p:nvSpPr>
          <p:cNvPr id="155" name="Google Shape;155;p24"/>
          <p:cNvSpPr txBox="1"/>
          <p:nvPr>
            <p:ph idx="1" type="subTitle"/>
          </p:nvPr>
        </p:nvSpPr>
        <p:spPr>
          <a:xfrm>
            <a:off x="214884" y="214884"/>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156" name="Google Shape;156;p24"/>
          <p:cNvSpPr txBox="1"/>
          <p:nvPr>
            <p:ph type="ctrTitle"/>
          </p:nvPr>
        </p:nvSpPr>
        <p:spPr>
          <a:xfrm>
            <a:off x="388620" y="1234438"/>
            <a:ext cx="2464500" cy="738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157" name="Google Shape;157;p24"/>
          <p:cNvSpPr txBox="1"/>
          <p:nvPr>
            <p:ph idx="2" type="subTitle"/>
          </p:nvPr>
        </p:nvSpPr>
        <p:spPr>
          <a:xfrm>
            <a:off x="388638" y="1985486"/>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158" name="Google Shape;158;p24"/>
          <p:cNvSpPr txBox="1"/>
          <p:nvPr>
            <p:ph idx="3" type="subTitle"/>
          </p:nvPr>
        </p:nvSpPr>
        <p:spPr>
          <a:xfrm>
            <a:off x="214888" y="4721275"/>
            <a:ext cx="27783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
        <p:nvSpPr>
          <p:cNvPr id="159" name="Google Shape;159;p24"/>
          <p:cNvSpPr txBox="1"/>
          <p:nvPr>
            <p:ph idx="4" type="ctrTitle"/>
          </p:nvPr>
        </p:nvSpPr>
        <p:spPr>
          <a:xfrm>
            <a:off x="388620" y="2680850"/>
            <a:ext cx="2464500" cy="738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160" name="Google Shape;160;p24"/>
          <p:cNvSpPr txBox="1"/>
          <p:nvPr>
            <p:ph idx="5" type="subTitle"/>
          </p:nvPr>
        </p:nvSpPr>
        <p:spPr>
          <a:xfrm>
            <a:off x="388638" y="3432050"/>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_End Card_White">
  <p:cSld name="SECTION_HEADER_2_1_2_3_1">
    <p:spTree>
      <p:nvGrpSpPr>
        <p:cNvPr id="161" name="Shape 161"/>
        <p:cNvGrpSpPr/>
        <p:nvPr/>
      </p:nvGrpSpPr>
      <p:grpSpPr>
        <a:xfrm>
          <a:off x="0" y="0"/>
          <a:ext cx="0" cy="0"/>
          <a:chOff x="0" y="0"/>
          <a:chExt cx="0" cy="0"/>
        </a:xfrm>
      </p:grpSpPr>
      <p:pic>
        <p:nvPicPr>
          <p:cNvPr id="162" name="Google Shape;162;p25"/>
          <p:cNvPicPr preferRelativeResize="0"/>
          <p:nvPr/>
        </p:nvPicPr>
        <p:blipFill>
          <a:blip r:embed="rId2">
            <a:alphaModFix/>
          </a:blip>
          <a:stretch>
            <a:fillRect/>
          </a:stretch>
        </p:blipFill>
        <p:spPr>
          <a:xfrm>
            <a:off x="2770675" y="1795987"/>
            <a:ext cx="3602652" cy="155152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_End Card_Grey">
  <p:cSld name="SECTION_HEADER_2_1_2_3_1_4">
    <p:bg>
      <p:bgPr>
        <a:solidFill>
          <a:schemeClr val="accent3"/>
        </a:solidFill>
      </p:bgPr>
    </p:bg>
    <p:spTree>
      <p:nvGrpSpPr>
        <p:cNvPr id="163" name="Shape 163"/>
        <p:cNvGrpSpPr/>
        <p:nvPr/>
      </p:nvGrpSpPr>
      <p:grpSpPr>
        <a:xfrm>
          <a:off x="0" y="0"/>
          <a:ext cx="0" cy="0"/>
          <a:chOff x="0" y="0"/>
          <a:chExt cx="0" cy="0"/>
        </a:xfrm>
      </p:grpSpPr>
      <p:pic>
        <p:nvPicPr>
          <p:cNvPr id="164" name="Google Shape;164;p26"/>
          <p:cNvPicPr preferRelativeResize="0"/>
          <p:nvPr/>
        </p:nvPicPr>
        <p:blipFill>
          <a:blip r:embed="rId2">
            <a:alphaModFix/>
          </a:blip>
          <a:stretch>
            <a:fillRect/>
          </a:stretch>
        </p:blipFill>
        <p:spPr>
          <a:xfrm>
            <a:off x="2770675" y="1795987"/>
            <a:ext cx="3602652" cy="155152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Black">
  <p:cSld name="SECTION_HEADER_2_1_2_3_1_3">
    <p:bg>
      <p:bgPr>
        <a:solidFill>
          <a:schemeClr val="dk1"/>
        </a:solidFill>
      </p:bgPr>
    </p:bg>
    <p:spTree>
      <p:nvGrpSpPr>
        <p:cNvPr id="165" name="Shape 165"/>
        <p:cNvGrpSpPr/>
        <p:nvPr/>
      </p:nvGrpSpPr>
      <p:grpSpPr>
        <a:xfrm>
          <a:off x="0" y="0"/>
          <a:ext cx="0" cy="0"/>
          <a:chOff x="0" y="0"/>
          <a:chExt cx="0" cy="0"/>
        </a:xfrm>
      </p:grpSpPr>
      <p:pic>
        <p:nvPicPr>
          <p:cNvPr id="166" name="Google Shape;166;p27"/>
          <p:cNvPicPr preferRelativeResize="0"/>
          <p:nvPr/>
        </p:nvPicPr>
        <p:blipFill>
          <a:blip r:embed="rId2">
            <a:alphaModFix/>
          </a:blip>
          <a:stretch>
            <a:fillRect/>
          </a:stretch>
        </p:blipFill>
        <p:spPr>
          <a:xfrm>
            <a:off x="2770631" y="1793463"/>
            <a:ext cx="3602739" cy="155656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Gradient_Dark">
  <p:cSld name="SECTION_HEADER_2_1_2_3_1_3_2">
    <p:bg>
      <p:bgPr>
        <a:blipFill>
          <a:blip r:embed="rId2">
            <a:alphaModFix/>
          </a:blip>
          <a:stretch>
            <a:fillRect/>
          </a:stretch>
        </a:blipFill>
      </p:bgPr>
    </p:bg>
    <p:spTree>
      <p:nvGrpSpPr>
        <p:cNvPr id="167" name="Shape 167"/>
        <p:cNvGrpSpPr/>
        <p:nvPr/>
      </p:nvGrpSpPr>
      <p:grpSpPr>
        <a:xfrm>
          <a:off x="0" y="0"/>
          <a:ext cx="0" cy="0"/>
          <a:chOff x="0" y="0"/>
          <a:chExt cx="0" cy="0"/>
        </a:xfrm>
      </p:grpSpPr>
      <p:pic>
        <p:nvPicPr>
          <p:cNvPr id="168" name="Google Shape;168;p28"/>
          <p:cNvPicPr preferRelativeResize="0"/>
          <p:nvPr/>
        </p:nvPicPr>
        <p:blipFill>
          <a:blip r:embed="rId3">
            <a:alphaModFix/>
          </a:blip>
          <a:stretch>
            <a:fillRect/>
          </a:stretch>
        </p:blipFill>
        <p:spPr>
          <a:xfrm>
            <a:off x="2770631" y="1793463"/>
            <a:ext cx="3602739" cy="1556567"/>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Gradient_Dark_Saturated">
  <p:cSld name="SECTION_HEADER_2_1_2_3_1_3_2_1">
    <p:bg>
      <p:bgPr>
        <a:blipFill>
          <a:blip r:embed="rId2">
            <a:alphaModFix/>
          </a:blip>
          <a:stretch>
            <a:fillRect/>
          </a:stretch>
        </a:blipFill>
      </p:bgPr>
    </p:bg>
    <p:spTree>
      <p:nvGrpSpPr>
        <p:cNvPr id="169" name="Shape 169"/>
        <p:cNvGrpSpPr/>
        <p:nvPr/>
      </p:nvGrpSpPr>
      <p:grpSpPr>
        <a:xfrm>
          <a:off x="0" y="0"/>
          <a:ext cx="0" cy="0"/>
          <a:chOff x="0" y="0"/>
          <a:chExt cx="0" cy="0"/>
        </a:xfrm>
      </p:grpSpPr>
      <p:pic>
        <p:nvPicPr>
          <p:cNvPr id="170" name="Google Shape;170;p29" title="Meta_Lockup_MonoWhite_RGB.png"/>
          <p:cNvPicPr preferRelativeResize="0"/>
          <p:nvPr/>
        </p:nvPicPr>
        <p:blipFill rotWithShape="1">
          <a:blip r:embed="rId3">
            <a:alphaModFix/>
          </a:blip>
          <a:srcRect b="0" l="159" r="159" t="0"/>
          <a:stretch/>
        </p:blipFill>
        <p:spPr>
          <a:xfrm>
            <a:off x="2770631" y="1793463"/>
            <a:ext cx="3602739" cy="1556567"/>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Gradient_Light_Saturated">
  <p:cSld name="SECTION_HEADER_2_1_2_3_1_3_2_1_1">
    <p:bg>
      <p:bgPr>
        <a:blipFill>
          <a:blip r:embed="rId2">
            <a:alphaModFix/>
          </a:blip>
          <a:stretch>
            <a:fillRect/>
          </a:stretch>
        </a:blipFill>
      </p:bgPr>
    </p:bg>
    <p:spTree>
      <p:nvGrpSpPr>
        <p:cNvPr id="171" name="Shape 171"/>
        <p:cNvGrpSpPr/>
        <p:nvPr/>
      </p:nvGrpSpPr>
      <p:grpSpPr>
        <a:xfrm>
          <a:off x="0" y="0"/>
          <a:ext cx="0" cy="0"/>
          <a:chOff x="0" y="0"/>
          <a:chExt cx="0" cy="0"/>
        </a:xfrm>
      </p:grpSpPr>
      <p:pic>
        <p:nvPicPr>
          <p:cNvPr id="172" name="Google Shape;172;p30" title="Meta_Lockup_MonoWhite_RGB.png"/>
          <p:cNvPicPr preferRelativeResize="0"/>
          <p:nvPr/>
        </p:nvPicPr>
        <p:blipFill rotWithShape="1">
          <a:blip r:embed="rId3">
            <a:alphaModFix/>
          </a:blip>
          <a:srcRect b="0" l="159" r="159" t="0"/>
          <a:stretch/>
        </p:blipFill>
        <p:spPr>
          <a:xfrm>
            <a:off x="2770631" y="1793463"/>
            <a:ext cx="3602739" cy="155656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Schedule">
  <p:cSld name="SECTION_HEADER_2_2_1">
    <p:spTree>
      <p:nvGrpSpPr>
        <p:cNvPr id="18" name="Shape 18"/>
        <p:cNvGrpSpPr/>
        <p:nvPr/>
      </p:nvGrpSpPr>
      <p:grpSpPr>
        <a:xfrm>
          <a:off x="0" y="0"/>
          <a:ext cx="0" cy="0"/>
          <a:chOff x="0" y="0"/>
          <a:chExt cx="0" cy="0"/>
        </a:xfrm>
      </p:grpSpPr>
      <p:sp>
        <p:nvSpPr>
          <p:cNvPr id="19" name="Google Shape;19;p4"/>
          <p:cNvSpPr txBox="1"/>
          <p:nvPr>
            <p:ph type="title"/>
          </p:nvPr>
        </p:nvSpPr>
        <p:spPr>
          <a:xfrm>
            <a:off x="763524" y="2150844"/>
            <a:ext cx="2112300" cy="841800"/>
          </a:xfrm>
          <a:prstGeom prst="rect">
            <a:avLst/>
          </a:prstGeom>
        </p:spPr>
        <p:txBody>
          <a:bodyPr anchorCtr="0" anchor="ctr" bIns="0" lIns="0" spcFirstLastPara="1" rIns="0" wrap="square" tIns="0">
            <a:noAutofit/>
          </a:bodyPr>
          <a:lstStyle>
            <a:lvl1pPr lvl="0" rtl="0">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 name="Google Shape;20;p4"/>
          <p:cNvSpPr txBox="1"/>
          <p:nvPr>
            <p:ph idx="1" type="subTitle"/>
          </p:nvPr>
        </p:nvSpPr>
        <p:spPr>
          <a:xfrm>
            <a:off x="4293108" y="1197120"/>
            <a:ext cx="2112300" cy="228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21" name="Google Shape;21;p4"/>
          <p:cNvSpPr txBox="1"/>
          <p:nvPr>
            <p:ph idx="2" type="subTitle"/>
          </p:nvPr>
        </p:nvSpPr>
        <p:spPr>
          <a:xfrm>
            <a:off x="6702552" y="1197120"/>
            <a:ext cx="2112300" cy="228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22" name="Google Shape;22;p4"/>
          <p:cNvSpPr txBox="1"/>
          <p:nvPr>
            <p:ph idx="3" type="subTitle"/>
          </p:nvPr>
        </p:nvSpPr>
        <p:spPr>
          <a:xfrm>
            <a:off x="4293108" y="1014243"/>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3" name="Google Shape;23;p4"/>
          <p:cNvSpPr txBox="1"/>
          <p:nvPr>
            <p:ph idx="4" type="subTitle"/>
          </p:nvPr>
        </p:nvSpPr>
        <p:spPr>
          <a:xfrm>
            <a:off x="6702552" y="1014243"/>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4" name="Google Shape;24;p4"/>
          <p:cNvSpPr txBox="1"/>
          <p:nvPr>
            <p:ph idx="5" type="subTitle"/>
          </p:nvPr>
        </p:nvSpPr>
        <p:spPr>
          <a:xfrm>
            <a:off x="4293108" y="2065804"/>
            <a:ext cx="2112300" cy="228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25" name="Google Shape;25;p4"/>
          <p:cNvSpPr txBox="1"/>
          <p:nvPr>
            <p:ph idx="6" type="subTitle"/>
          </p:nvPr>
        </p:nvSpPr>
        <p:spPr>
          <a:xfrm>
            <a:off x="6702552" y="2065804"/>
            <a:ext cx="2112300" cy="228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26" name="Google Shape;26;p4"/>
          <p:cNvSpPr txBox="1"/>
          <p:nvPr>
            <p:ph idx="7" type="subTitle"/>
          </p:nvPr>
        </p:nvSpPr>
        <p:spPr>
          <a:xfrm>
            <a:off x="4293108" y="1882923"/>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7" name="Google Shape;27;p4"/>
          <p:cNvSpPr txBox="1"/>
          <p:nvPr>
            <p:ph idx="8" type="subTitle"/>
          </p:nvPr>
        </p:nvSpPr>
        <p:spPr>
          <a:xfrm>
            <a:off x="6702552" y="1882923"/>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8" name="Google Shape;28;p4"/>
          <p:cNvSpPr txBox="1"/>
          <p:nvPr>
            <p:ph idx="9" type="subTitle"/>
          </p:nvPr>
        </p:nvSpPr>
        <p:spPr>
          <a:xfrm>
            <a:off x="4293108" y="2934481"/>
            <a:ext cx="2112300" cy="228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29" name="Google Shape;29;p4"/>
          <p:cNvSpPr txBox="1"/>
          <p:nvPr>
            <p:ph idx="13" type="subTitle"/>
          </p:nvPr>
        </p:nvSpPr>
        <p:spPr>
          <a:xfrm>
            <a:off x="6702552" y="2934481"/>
            <a:ext cx="2112300" cy="228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30" name="Google Shape;30;p4"/>
          <p:cNvSpPr txBox="1"/>
          <p:nvPr>
            <p:ph idx="14" type="subTitle"/>
          </p:nvPr>
        </p:nvSpPr>
        <p:spPr>
          <a:xfrm>
            <a:off x="4293108" y="2751603"/>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31" name="Google Shape;31;p4"/>
          <p:cNvSpPr txBox="1"/>
          <p:nvPr>
            <p:ph idx="15" type="subTitle"/>
          </p:nvPr>
        </p:nvSpPr>
        <p:spPr>
          <a:xfrm>
            <a:off x="6702552" y="2751603"/>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32" name="Google Shape;32;p4"/>
          <p:cNvSpPr txBox="1"/>
          <p:nvPr>
            <p:ph idx="16" type="subTitle"/>
          </p:nvPr>
        </p:nvSpPr>
        <p:spPr>
          <a:xfrm>
            <a:off x="4293108" y="3803165"/>
            <a:ext cx="2112300" cy="228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33" name="Google Shape;33;p4"/>
          <p:cNvSpPr txBox="1"/>
          <p:nvPr>
            <p:ph idx="17" type="subTitle"/>
          </p:nvPr>
        </p:nvSpPr>
        <p:spPr>
          <a:xfrm>
            <a:off x="6702552" y="3803165"/>
            <a:ext cx="2112300" cy="228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34" name="Google Shape;34;p4"/>
          <p:cNvSpPr txBox="1"/>
          <p:nvPr>
            <p:ph idx="18" type="subTitle"/>
          </p:nvPr>
        </p:nvSpPr>
        <p:spPr>
          <a:xfrm>
            <a:off x="4293108" y="3620282"/>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35" name="Google Shape;35;p4"/>
          <p:cNvSpPr txBox="1"/>
          <p:nvPr>
            <p:ph idx="19" type="subTitle"/>
          </p:nvPr>
        </p:nvSpPr>
        <p:spPr>
          <a:xfrm>
            <a:off x="6702552" y="3620282"/>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36" name="Google Shape;36;p4"/>
          <p:cNvSpPr txBox="1"/>
          <p:nvPr>
            <p:ph idx="20" type="subTitle"/>
          </p:nvPr>
        </p:nvSpPr>
        <p:spPr>
          <a:xfrm>
            <a:off x="4293108" y="1425723"/>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37" name="Google Shape;37;p4"/>
          <p:cNvSpPr txBox="1"/>
          <p:nvPr>
            <p:ph idx="21" type="subTitle"/>
          </p:nvPr>
        </p:nvSpPr>
        <p:spPr>
          <a:xfrm>
            <a:off x="6702552" y="1425723"/>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38" name="Google Shape;38;p4"/>
          <p:cNvSpPr txBox="1"/>
          <p:nvPr>
            <p:ph idx="22" type="subTitle"/>
          </p:nvPr>
        </p:nvSpPr>
        <p:spPr>
          <a:xfrm>
            <a:off x="4293108" y="2294403"/>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39" name="Google Shape;39;p4"/>
          <p:cNvSpPr txBox="1"/>
          <p:nvPr>
            <p:ph idx="23" type="subTitle"/>
          </p:nvPr>
        </p:nvSpPr>
        <p:spPr>
          <a:xfrm>
            <a:off x="6702552" y="2294403"/>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0" name="Google Shape;40;p4"/>
          <p:cNvSpPr txBox="1"/>
          <p:nvPr>
            <p:ph idx="24" type="subTitle"/>
          </p:nvPr>
        </p:nvSpPr>
        <p:spPr>
          <a:xfrm>
            <a:off x="4293108" y="3163083"/>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1" name="Google Shape;41;p4"/>
          <p:cNvSpPr txBox="1"/>
          <p:nvPr>
            <p:ph idx="25" type="subTitle"/>
          </p:nvPr>
        </p:nvSpPr>
        <p:spPr>
          <a:xfrm>
            <a:off x="6702552" y="3163083"/>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2" name="Google Shape;42;p4"/>
          <p:cNvSpPr txBox="1"/>
          <p:nvPr>
            <p:ph idx="26" type="subTitle"/>
          </p:nvPr>
        </p:nvSpPr>
        <p:spPr>
          <a:xfrm>
            <a:off x="4293108" y="4031763"/>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3" name="Google Shape;43;p4"/>
          <p:cNvSpPr txBox="1"/>
          <p:nvPr>
            <p:ph idx="27" type="subTitle"/>
          </p:nvPr>
        </p:nvSpPr>
        <p:spPr>
          <a:xfrm>
            <a:off x="6702552" y="4031763"/>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_End Card_Gradient_Light">
  <p:cSld name="SECTION_HEADER_2_1_2_3_1_3_1">
    <p:bg>
      <p:bgPr>
        <a:blipFill>
          <a:blip r:embed="rId2">
            <a:alphaModFix/>
          </a:blip>
          <a:stretch>
            <a:fillRect/>
          </a:stretch>
        </a:blipFill>
      </p:bgPr>
    </p:bg>
    <p:spTree>
      <p:nvGrpSpPr>
        <p:cNvPr id="173" name="Shape 173"/>
        <p:cNvGrpSpPr/>
        <p:nvPr/>
      </p:nvGrpSpPr>
      <p:grpSpPr>
        <a:xfrm>
          <a:off x="0" y="0"/>
          <a:ext cx="0" cy="0"/>
          <a:chOff x="0" y="0"/>
          <a:chExt cx="0" cy="0"/>
        </a:xfrm>
      </p:grpSpPr>
      <p:pic>
        <p:nvPicPr>
          <p:cNvPr id="174" name="Google Shape;174;p31"/>
          <p:cNvPicPr preferRelativeResize="0"/>
          <p:nvPr/>
        </p:nvPicPr>
        <p:blipFill>
          <a:blip r:embed="rId3">
            <a:alphaModFix/>
          </a:blip>
          <a:stretch>
            <a:fillRect/>
          </a:stretch>
        </p:blipFill>
        <p:spPr>
          <a:xfrm>
            <a:off x="2770675" y="1795987"/>
            <a:ext cx="3602652" cy="155152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Grey">
  <p:cSld name="CUSTOM_2">
    <p:bg>
      <p:bgPr>
        <a:solidFill>
          <a:schemeClr val="accent3"/>
        </a:solidFill>
      </p:bgPr>
    </p:bg>
    <p:spTree>
      <p:nvGrpSpPr>
        <p:cNvPr id="175" name="Shape 175"/>
        <p:cNvGrpSpPr/>
        <p:nvPr/>
      </p:nvGrpSpPr>
      <p:grpSpPr>
        <a:xfrm>
          <a:off x="0" y="0"/>
          <a:ext cx="0" cy="0"/>
          <a:chOff x="0" y="0"/>
          <a:chExt cx="0" cy="0"/>
        </a:xfrm>
      </p:grpSpPr>
      <p:pic>
        <p:nvPicPr>
          <p:cNvPr id="176" name="Google Shape;176;p32"/>
          <p:cNvPicPr preferRelativeResize="0"/>
          <p:nvPr/>
        </p:nvPicPr>
        <p:blipFill>
          <a:blip r:embed="rId2">
            <a:alphaModFix/>
          </a:blip>
          <a:stretch>
            <a:fillRect/>
          </a:stretch>
        </p:blipFill>
        <p:spPr>
          <a:xfrm>
            <a:off x="7714831" y="4407700"/>
            <a:ext cx="1219625" cy="525251"/>
          </a:xfrm>
          <a:prstGeom prst="rect">
            <a:avLst/>
          </a:prstGeom>
          <a:noFill/>
          <a:ln>
            <a:noFill/>
          </a:ln>
        </p:spPr>
      </p:pic>
      <p:sp>
        <p:nvSpPr>
          <p:cNvPr id="177" name="Google Shape;177;p32"/>
          <p:cNvSpPr txBox="1"/>
          <p:nvPr>
            <p:ph idx="1" type="subTitle"/>
          </p:nvPr>
        </p:nvSpPr>
        <p:spPr>
          <a:xfrm>
            <a:off x="395287" y="4507992"/>
            <a:ext cx="14061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900"/>
            </a:lvl1pPr>
            <a:lvl2pPr lvl="1">
              <a:lnSpc>
                <a:spcPct val="125000"/>
              </a:lnSpc>
              <a:spcBef>
                <a:spcPts val="0"/>
              </a:spcBef>
              <a:spcAft>
                <a:spcPts val="0"/>
              </a:spcAft>
              <a:buNone/>
              <a:defRPr b="0" sz="900"/>
            </a:lvl2pPr>
            <a:lvl3pPr lvl="2">
              <a:lnSpc>
                <a:spcPct val="125000"/>
              </a:lnSpc>
              <a:spcBef>
                <a:spcPts val="0"/>
              </a:spcBef>
              <a:spcAft>
                <a:spcPts val="0"/>
              </a:spcAft>
              <a:buNone/>
              <a:defRPr b="0" sz="900"/>
            </a:lvl3pPr>
            <a:lvl4pPr lvl="3">
              <a:lnSpc>
                <a:spcPct val="125000"/>
              </a:lnSpc>
              <a:spcBef>
                <a:spcPts val="0"/>
              </a:spcBef>
              <a:spcAft>
                <a:spcPts val="0"/>
              </a:spcAft>
              <a:buNone/>
              <a:defRPr b="0" sz="900"/>
            </a:lvl4pPr>
            <a:lvl5pPr lvl="4">
              <a:lnSpc>
                <a:spcPct val="125000"/>
              </a:lnSpc>
              <a:spcBef>
                <a:spcPts val="0"/>
              </a:spcBef>
              <a:spcAft>
                <a:spcPts val="0"/>
              </a:spcAft>
              <a:buNone/>
              <a:defRPr b="0" sz="900"/>
            </a:lvl5pPr>
            <a:lvl6pPr lvl="5">
              <a:lnSpc>
                <a:spcPct val="125000"/>
              </a:lnSpc>
              <a:spcBef>
                <a:spcPts val="0"/>
              </a:spcBef>
              <a:spcAft>
                <a:spcPts val="0"/>
              </a:spcAft>
              <a:buNone/>
              <a:defRPr b="0" sz="900"/>
            </a:lvl6pPr>
            <a:lvl7pPr lvl="6">
              <a:lnSpc>
                <a:spcPct val="125000"/>
              </a:lnSpc>
              <a:spcBef>
                <a:spcPts val="0"/>
              </a:spcBef>
              <a:spcAft>
                <a:spcPts val="0"/>
              </a:spcAft>
              <a:buNone/>
              <a:defRPr b="0" sz="900"/>
            </a:lvl7pPr>
            <a:lvl8pPr lvl="7">
              <a:lnSpc>
                <a:spcPct val="125000"/>
              </a:lnSpc>
              <a:spcBef>
                <a:spcPts val="0"/>
              </a:spcBef>
              <a:spcAft>
                <a:spcPts val="0"/>
              </a:spcAft>
              <a:buNone/>
              <a:defRPr b="0" sz="900"/>
            </a:lvl8pPr>
            <a:lvl9pPr lvl="8">
              <a:lnSpc>
                <a:spcPct val="125000"/>
              </a:lnSpc>
              <a:spcBef>
                <a:spcPts val="0"/>
              </a:spcBef>
              <a:spcAft>
                <a:spcPts val="0"/>
              </a:spcAft>
              <a:buNone/>
              <a:defRPr b="0" sz="900"/>
            </a:lvl9pPr>
          </a:lstStyle>
          <a:p/>
        </p:txBody>
      </p:sp>
      <p:sp>
        <p:nvSpPr>
          <p:cNvPr id="178" name="Google Shape;178;p32"/>
          <p:cNvSpPr txBox="1"/>
          <p:nvPr>
            <p:ph idx="2" type="subTitle"/>
          </p:nvPr>
        </p:nvSpPr>
        <p:spPr>
          <a:xfrm>
            <a:off x="2158606" y="4507992"/>
            <a:ext cx="14061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900"/>
            </a:lvl1pPr>
            <a:lvl2pPr lvl="1">
              <a:lnSpc>
                <a:spcPct val="125000"/>
              </a:lnSpc>
              <a:spcBef>
                <a:spcPts val="0"/>
              </a:spcBef>
              <a:spcAft>
                <a:spcPts val="0"/>
              </a:spcAft>
              <a:buNone/>
              <a:defRPr b="0" sz="900"/>
            </a:lvl2pPr>
            <a:lvl3pPr lvl="2">
              <a:lnSpc>
                <a:spcPct val="125000"/>
              </a:lnSpc>
              <a:spcBef>
                <a:spcPts val="0"/>
              </a:spcBef>
              <a:spcAft>
                <a:spcPts val="0"/>
              </a:spcAft>
              <a:buNone/>
              <a:defRPr b="0" sz="900"/>
            </a:lvl3pPr>
            <a:lvl4pPr lvl="3">
              <a:lnSpc>
                <a:spcPct val="125000"/>
              </a:lnSpc>
              <a:spcBef>
                <a:spcPts val="0"/>
              </a:spcBef>
              <a:spcAft>
                <a:spcPts val="0"/>
              </a:spcAft>
              <a:buNone/>
              <a:defRPr b="0" sz="900"/>
            </a:lvl4pPr>
            <a:lvl5pPr lvl="4">
              <a:lnSpc>
                <a:spcPct val="125000"/>
              </a:lnSpc>
              <a:spcBef>
                <a:spcPts val="0"/>
              </a:spcBef>
              <a:spcAft>
                <a:spcPts val="0"/>
              </a:spcAft>
              <a:buNone/>
              <a:defRPr b="0" sz="900"/>
            </a:lvl5pPr>
            <a:lvl6pPr lvl="5">
              <a:lnSpc>
                <a:spcPct val="125000"/>
              </a:lnSpc>
              <a:spcBef>
                <a:spcPts val="0"/>
              </a:spcBef>
              <a:spcAft>
                <a:spcPts val="0"/>
              </a:spcAft>
              <a:buNone/>
              <a:defRPr b="0" sz="900"/>
            </a:lvl6pPr>
            <a:lvl7pPr lvl="6">
              <a:lnSpc>
                <a:spcPct val="125000"/>
              </a:lnSpc>
              <a:spcBef>
                <a:spcPts val="0"/>
              </a:spcBef>
              <a:spcAft>
                <a:spcPts val="0"/>
              </a:spcAft>
              <a:buNone/>
              <a:defRPr b="0" sz="900"/>
            </a:lvl7pPr>
            <a:lvl8pPr lvl="7">
              <a:lnSpc>
                <a:spcPct val="125000"/>
              </a:lnSpc>
              <a:spcBef>
                <a:spcPts val="0"/>
              </a:spcBef>
              <a:spcAft>
                <a:spcPts val="0"/>
              </a:spcAft>
              <a:buNone/>
              <a:defRPr b="0" sz="900"/>
            </a:lvl8pPr>
            <a:lvl9pPr lvl="8">
              <a:lnSpc>
                <a:spcPct val="125000"/>
              </a:lnSpc>
              <a:spcBef>
                <a:spcPts val="0"/>
              </a:spcBef>
              <a:spcAft>
                <a:spcPts val="0"/>
              </a:spcAft>
              <a:buNone/>
              <a:defRPr b="0" sz="900"/>
            </a:lvl9pPr>
          </a:lstStyle>
          <a:p/>
        </p:txBody>
      </p:sp>
      <p:sp>
        <p:nvSpPr>
          <p:cNvPr id="179" name="Google Shape;179;p32"/>
          <p:cNvSpPr txBox="1"/>
          <p:nvPr>
            <p:ph idx="3" type="subTitle"/>
          </p:nvPr>
        </p:nvSpPr>
        <p:spPr>
          <a:xfrm>
            <a:off x="3921925" y="4507992"/>
            <a:ext cx="14061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900"/>
            </a:lvl1pPr>
            <a:lvl2pPr lvl="1">
              <a:lnSpc>
                <a:spcPct val="125000"/>
              </a:lnSpc>
              <a:spcBef>
                <a:spcPts val="0"/>
              </a:spcBef>
              <a:spcAft>
                <a:spcPts val="0"/>
              </a:spcAft>
              <a:buNone/>
              <a:defRPr b="0" sz="900"/>
            </a:lvl2pPr>
            <a:lvl3pPr lvl="2">
              <a:lnSpc>
                <a:spcPct val="125000"/>
              </a:lnSpc>
              <a:spcBef>
                <a:spcPts val="0"/>
              </a:spcBef>
              <a:spcAft>
                <a:spcPts val="0"/>
              </a:spcAft>
              <a:buNone/>
              <a:defRPr b="0" sz="900"/>
            </a:lvl3pPr>
            <a:lvl4pPr lvl="3">
              <a:lnSpc>
                <a:spcPct val="125000"/>
              </a:lnSpc>
              <a:spcBef>
                <a:spcPts val="0"/>
              </a:spcBef>
              <a:spcAft>
                <a:spcPts val="0"/>
              </a:spcAft>
              <a:buNone/>
              <a:defRPr b="0" sz="900"/>
            </a:lvl4pPr>
            <a:lvl5pPr lvl="4">
              <a:lnSpc>
                <a:spcPct val="125000"/>
              </a:lnSpc>
              <a:spcBef>
                <a:spcPts val="0"/>
              </a:spcBef>
              <a:spcAft>
                <a:spcPts val="0"/>
              </a:spcAft>
              <a:buNone/>
              <a:defRPr b="0" sz="900"/>
            </a:lvl5pPr>
            <a:lvl6pPr lvl="5">
              <a:lnSpc>
                <a:spcPct val="125000"/>
              </a:lnSpc>
              <a:spcBef>
                <a:spcPts val="0"/>
              </a:spcBef>
              <a:spcAft>
                <a:spcPts val="0"/>
              </a:spcAft>
              <a:buNone/>
              <a:defRPr b="0" sz="900"/>
            </a:lvl6pPr>
            <a:lvl7pPr lvl="6">
              <a:lnSpc>
                <a:spcPct val="125000"/>
              </a:lnSpc>
              <a:spcBef>
                <a:spcPts val="0"/>
              </a:spcBef>
              <a:spcAft>
                <a:spcPts val="0"/>
              </a:spcAft>
              <a:buNone/>
              <a:defRPr b="0" sz="900"/>
            </a:lvl7pPr>
            <a:lvl8pPr lvl="7">
              <a:lnSpc>
                <a:spcPct val="125000"/>
              </a:lnSpc>
              <a:spcBef>
                <a:spcPts val="0"/>
              </a:spcBef>
              <a:spcAft>
                <a:spcPts val="0"/>
              </a:spcAft>
              <a:buNone/>
              <a:defRPr b="0" sz="900"/>
            </a:lvl8pPr>
            <a:lvl9pPr lvl="8">
              <a:lnSpc>
                <a:spcPct val="125000"/>
              </a:lnSpc>
              <a:spcBef>
                <a:spcPts val="0"/>
              </a:spcBef>
              <a:spcAft>
                <a:spcPts val="0"/>
              </a:spcAft>
              <a:buNone/>
              <a:defRPr b="0" sz="900"/>
            </a:lvl9pPr>
          </a:lstStyle>
          <a:p/>
        </p:txBody>
      </p:sp>
      <p:sp>
        <p:nvSpPr>
          <p:cNvPr id="180" name="Google Shape;180;p32"/>
          <p:cNvSpPr txBox="1"/>
          <p:nvPr>
            <p:ph type="ctrTitle"/>
          </p:nvPr>
        </p:nvSpPr>
        <p:spPr>
          <a:xfrm>
            <a:off x="395288" y="1924812"/>
            <a:ext cx="5982600" cy="855000"/>
          </a:xfrm>
          <a:prstGeom prst="rect">
            <a:avLst/>
          </a:prstGeom>
        </p:spPr>
        <p:txBody>
          <a:bodyPr anchorCtr="0" anchor="b" bIns="0" lIns="0" spcFirstLastPara="1" rIns="0" wrap="square" tIns="0">
            <a:noAutofit/>
          </a:bodyPr>
          <a:lstStyle>
            <a:lvl1pPr lvl="0">
              <a:spcBef>
                <a:spcPts val="0"/>
              </a:spcBef>
              <a:spcAft>
                <a:spcPts val="0"/>
              </a:spcAft>
              <a:buSzPts val="36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1" name="Google Shape;181;p32"/>
          <p:cNvSpPr txBox="1"/>
          <p:nvPr>
            <p:ph idx="4" type="subTitle"/>
          </p:nvPr>
        </p:nvSpPr>
        <p:spPr>
          <a:xfrm>
            <a:off x="395288" y="3076956"/>
            <a:ext cx="5982600" cy="1737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900"/>
            </a:lvl1pPr>
            <a:lvl2pPr lvl="1">
              <a:lnSpc>
                <a:spcPct val="125000"/>
              </a:lnSpc>
              <a:spcBef>
                <a:spcPts val="0"/>
              </a:spcBef>
              <a:spcAft>
                <a:spcPts val="0"/>
              </a:spcAft>
              <a:buNone/>
              <a:defRPr sz="900"/>
            </a:lvl2pPr>
            <a:lvl3pPr lvl="2">
              <a:lnSpc>
                <a:spcPct val="125000"/>
              </a:lnSpc>
              <a:spcBef>
                <a:spcPts val="0"/>
              </a:spcBef>
              <a:spcAft>
                <a:spcPts val="0"/>
              </a:spcAft>
              <a:buNone/>
              <a:defRPr sz="900"/>
            </a:lvl3pPr>
            <a:lvl4pPr lvl="3">
              <a:lnSpc>
                <a:spcPct val="125000"/>
              </a:lnSpc>
              <a:spcBef>
                <a:spcPts val="0"/>
              </a:spcBef>
              <a:spcAft>
                <a:spcPts val="0"/>
              </a:spcAft>
              <a:buNone/>
              <a:defRPr sz="900"/>
            </a:lvl4pPr>
            <a:lvl5pPr lvl="4">
              <a:lnSpc>
                <a:spcPct val="125000"/>
              </a:lnSpc>
              <a:spcBef>
                <a:spcPts val="0"/>
              </a:spcBef>
              <a:spcAft>
                <a:spcPts val="0"/>
              </a:spcAft>
              <a:buNone/>
              <a:defRPr sz="900"/>
            </a:lvl5pPr>
            <a:lvl6pPr lvl="5">
              <a:lnSpc>
                <a:spcPct val="125000"/>
              </a:lnSpc>
              <a:spcBef>
                <a:spcPts val="0"/>
              </a:spcBef>
              <a:spcAft>
                <a:spcPts val="0"/>
              </a:spcAft>
              <a:buNone/>
              <a:defRPr sz="900"/>
            </a:lvl6pPr>
            <a:lvl7pPr lvl="6">
              <a:lnSpc>
                <a:spcPct val="125000"/>
              </a:lnSpc>
              <a:spcBef>
                <a:spcPts val="0"/>
              </a:spcBef>
              <a:spcAft>
                <a:spcPts val="0"/>
              </a:spcAft>
              <a:buNone/>
              <a:defRPr sz="900"/>
            </a:lvl7pPr>
            <a:lvl8pPr lvl="7">
              <a:lnSpc>
                <a:spcPct val="125000"/>
              </a:lnSpc>
              <a:spcBef>
                <a:spcPts val="0"/>
              </a:spcBef>
              <a:spcAft>
                <a:spcPts val="0"/>
              </a:spcAft>
              <a:buNone/>
              <a:defRPr sz="900"/>
            </a:lvl8pPr>
            <a:lvl9pPr lvl="8">
              <a:lnSpc>
                <a:spcPct val="125000"/>
              </a:lnSpc>
              <a:spcBef>
                <a:spcPts val="0"/>
              </a:spcBef>
              <a:spcAft>
                <a:spcPts val="0"/>
              </a:spcAft>
              <a:buNone/>
              <a:defRPr sz="9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1_Black">
  <p:cSld name="TITLE_2_2">
    <p:bg>
      <p:bgPr>
        <a:solidFill>
          <a:schemeClr val="dk1"/>
        </a:solidFill>
      </p:bgPr>
    </p:bg>
    <p:spTree>
      <p:nvGrpSpPr>
        <p:cNvPr id="182" name="Shape 182"/>
        <p:cNvGrpSpPr/>
        <p:nvPr/>
      </p:nvGrpSpPr>
      <p:grpSpPr>
        <a:xfrm>
          <a:off x="0" y="0"/>
          <a:ext cx="0" cy="0"/>
          <a:chOff x="0" y="0"/>
          <a:chExt cx="0" cy="0"/>
        </a:xfrm>
      </p:grpSpPr>
      <p:pic>
        <p:nvPicPr>
          <p:cNvPr id="183" name="Google Shape;183;p33"/>
          <p:cNvPicPr preferRelativeResize="0"/>
          <p:nvPr/>
        </p:nvPicPr>
        <p:blipFill>
          <a:blip r:embed="rId2">
            <a:alphaModFix/>
          </a:blip>
          <a:stretch>
            <a:fillRect/>
          </a:stretch>
        </p:blipFill>
        <p:spPr>
          <a:xfrm>
            <a:off x="7712964" y="4407408"/>
            <a:ext cx="1220726" cy="524911"/>
          </a:xfrm>
          <a:prstGeom prst="rect">
            <a:avLst/>
          </a:prstGeom>
          <a:noFill/>
          <a:ln>
            <a:noFill/>
          </a:ln>
        </p:spPr>
      </p:pic>
      <p:sp>
        <p:nvSpPr>
          <p:cNvPr id="184" name="Google Shape;184;p33"/>
          <p:cNvSpPr txBox="1"/>
          <p:nvPr>
            <p:ph idx="1" type="subTitle"/>
          </p:nvPr>
        </p:nvSpPr>
        <p:spPr>
          <a:xfrm>
            <a:off x="395287" y="4507992"/>
            <a:ext cx="14061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900">
                <a:solidFill>
                  <a:schemeClr val="accent4"/>
                </a:solidFill>
              </a:defRPr>
            </a:lvl1pPr>
            <a:lvl2pPr lvl="1">
              <a:lnSpc>
                <a:spcPct val="125000"/>
              </a:lnSpc>
              <a:spcBef>
                <a:spcPts val="0"/>
              </a:spcBef>
              <a:spcAft>
                <a:spcPts val="0"/>
              </a:spcAft>
              <a:buNone/>
              <a:defRPr b="0" sz="900">
                <a:solidFill>
                  <a:schemeClr val="accent4"/>
                </a:solidFill>
              </a:defRPr>
            </a:lvl2pPr>
            <a:lvl3pPr lvl="2">
              <a:lnSpc>
                <a:spcPct val="125000"/>
              </a:lnSpc>
              <a:spcBef>
                <a:spcPts val="0"/>
              </a:spcBef>
              <a:spcAft>
                <a:spcPts val="0"/>
              </a:spcAft>
              <a:buNone/>
              <a:defRPr b="0" sz="900">
                <a:solidFill>
                  <a:schemeClr val="accent4"/>
                </a:solidFill>
              </a:defRPr>
            </a:lvl3pPr>
            <a:lvl4pPr lvl="3">
              <a:lnSpc>
                <a:spcPct val="125000"/>
              </a:lnSpc>
              <a:spcBef>
                <a:spcPts val="0"/>
              </a:spcBef>
              <a:spcAft>
                <a:spcPts val="0"/>
              </a:spcAft>
              <a:buNone/>
              <a:defRPr b="0" sz="900">
                <a:solidFill>
                  <a:schemeClr val="accent4"/>
                </a:solidFill>
              </a:defRPr>
            </a:lvl4pPr>
            <a:lvl5pPr lvl="4">
              <a:lnSpc>
                <a:spcPct val="125000"/>
              </a:lnSpc>
              <a:spcBef>
                <a:spcPts val="0"/>
              </a:spcBef>
              <a:spcAft>
                <a:spcPts val="0"/>
              </a:spcAft>
              <a:buNone/>
              <a:defRPr b="0" sz="900">
                <a:solidFill>
                  <a:schemeClr val="accent4"/>
                </a:solidFill>
              </a:defRPr>
            </a:lvl5pPr>
            <a:lvl6pPr lvl="5">
              <a:lnSpc>
                <a:spcPct val="125000"/>
              </a:lnSpc>
              <a:spcBef>
                <a:spcPts val="0"/>
              </a:spcBef>
              <a:spcAft>
                <a:spcPts val="0"/>
              </a:spcAft>
              <a:buNone/>
              <a:defRPr b="0" sz="900">
                <a:solidFill>
                  <a:schemeClr val="accent4"/>
                </a:solidFill>
              </a:defRPr>
            </a:lvl6pPr>
            <a:lvl7pPr lvl="6">
              <a:lnSpc>
                <a:spcPct val="125000"/>
              </a:lnSpc>
              <a:spcBef>
                <a:spcPts val="0"/>
              </a:spcBef>
              <a:spcAft>
                <a:spcPts val="0"/>
              </a:spcAft>
              <a:buNone/>
              <a:defRPr b="0" sz="900">
                <a:solidFill>
                  <a:schemeClr val="accent4"/>
                </a:solidFill>
              </a:defRPr>
            </a:lvl7pPr>
            <a:lvl8pPr lvl="7">
              <a:lnSpc>
                <a:spcPct val="125000"/>
              </a:lnSpc>
              <a:spcBef>
                <a:spcPts val="0"/>
              </a:spcBef>
              <a:spcAft>
                <a:spcPts val="0"/>
              </a:spcAft>
              <a:buNone/>
              <a:defRPr b="0" sz="900">
                <a:solidFill>
                  <a:schemeClr val="accent4"/>
                </a:solidFill>
              </a:defRPr>
            </a:lvl8pPr>
            <a:lvl9pPr lvl="8">
              <a:lnSpc>
                <a:spcPct val="125000"/>
              </a:lnSpc>
              <a:spcBef>
                <a:spcPts val="0"/>
              </a:spcBef>
              <a:spcAft>
                <a:spcPts val="0"/>
              </a:spcAft>
              <a:buNone/>
              <a:defRPr b="0" sz="900">
                <a:solidFill>
                  <a:schemeClr val="accent4"/>
                </a:solidFill>
              </a:defRPr>
            </a:lvl9pPr>
          </a:lstStyle>
          <a:p/>
        </p:txBody>
      </p:sp>
      <p:sp>
        <p:nvSpPr>
          <p:cNvPr id="185" name="Google Shape;185;p33"/>
          <p:cNvSpPr txBox="1"/>
          <p:nvPr>
            <p:ph idx="2" type="subTitle"/>
          </p:nvPr>
        </p:nvSpPr>
        <p:spPr>
          <a:xfrm>
            <a:off x="2158606" y="4507992"/>
            <a:ext cx="14061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900">
                <a:solidFill>
                  <a:schemeClr val="accent4"/>
                </a:solidFill>
              </a:defRPr>
            </a:lvl1pPr>
            <a:lvl2pPr lvl="1">
              <a:lnSpc>
                <a:spcPct val="125000"/>
              </a:lnSpc>
              <a:spcBef>
                <a:spcPts val="0"/>
              </a:spcBef>
              <a:spcAft>
                <a:spcPts val="0"/>
              </a:spcAft>
              <a:buNone/>
              <a:defRPr b="0" sz="900">
                <a:solidFill>
                  <a:schemeClr val="accent4"/>
                </a:solidFill>
              </a:defRPr>
            </a:lvl2pPr>
            <a:lvl3pPr lvl="2">
              <a:lnSpc>
                <a:spcPct val="125000"/>
              </a:lnSpc>
              <a:spcBef>
                <a:spcPts val="0"/>
              </a:spcBef>
              <a:spcAft>
                <a:spcPts val="0"/>
              </a:spcAft>
              <a:buNone/>
              <a:defRPr b="0" sz="900">
                <a:solidFill>
                  <a:schemeClr val="accent4"/>
                </a:solidFill>
              </a:defRPr>
            </a:lvl3pPr>
            <a:lvl4pPr lvl="3">
              <a:lnSpc>
                <a:spcPct val="125000"/>
              </a:lnSpc>
              <a:spcBef>
                <a:spcPts val="0"/>
              </a:spcBef>
              <a:spcAft>
                <a:spcPts val="0"/>
              </a:spcAft>
              <a:buNone/>
              <a:defRPr b="0" sz="900">
                <a:solidFill>
                  <a:schemeClr val="accent4"/>
                </a:solidFill>
              </a:defRPr>
            </a:lvl4pPr>
            <a:lvl5pPr lvl="4">
              <a:lnSpc>
                <a:spcPct val="125000"/>
              </a:lnSpc>
              <a:spcBef>
                <a:spcPts val="0"/>
              </a:spcBef>
              <a:spcAft>
                <a:spcPts val="0"/>
              </a:spcAft>
              <a:buNone/>
              <a:defRPr b="0" sz="900">
                <a:solidFill>
                  <a:schemeClr val="accent4"/>
                </a:solidFill>
              </a:defRPr>
            </a:lvl5pPr>
            <a:lvl6pPr lvl="5">
              <a:lnSpc>
                <a:spcPct val="125000"/>
              </a:lnSpc>
              <a:spcBef>
                <a:spcPts val="0"/>
              </a:spcBef>
              <a:spcAft>
                <a:spcPts val="0"/>
              </a:spcAft>
              <a:buNone/>
              <a:defRPr b="0" sz="900">
                <a:solidFill>
                  <a:schemeClr val="accent4"/>
                </a:solidFill>
              </a:defRPr>
            </a:lvl6pPr>
            <a:lvl7pPr lvl="6">
              <a:lnSpc>
                <a:spcPct val="125000"/>
              </a:lnSpc>
              <a:spcBef>
                <a:spcPts val="0"/>
              </a:spcBef>
              <a:spcAft>
                <a:spcPts val="0"/>
              </a:spcAft>
              <a:buNone/>
              <a:defRPr b="0" sz="900">
                <a:solidFill>
                  <a:schemeClr val="accent4"/>
                </a:solidFill>
              </a:defRPr>
            </a:lvl7pPr>
            <a:lvl8pPr lvl="7">
              <a:lnSpc>
                <a:spcPct val="125000"/>
              </a:lnSpc>
              <a:spcBef>
                <a:spcPts val="0"/>
              </a:spcBef>
              <a:spcAft>
                <a:spcPts val="0"/>
              </a:spcAft>
              <a:buNone/>
              <a:defRPr b="0" sz="900">
                <a:solidFill>
                  <a:schemeClr val="accent4"/>
                </a:solidFill>
              </a:defRPr>
            </a:lvl8pPr>
            <a:lvl9pPr lvl="8">
              <a:lnSpc>
                <a:spcPct val="125000"/>
              </a:lnSpc>
              <a:spcBef>
                <a:spcPts val="0"/>
              </a:spcBef>
              <a:spcAft>
                <a:spcPts val="0"/>
              </a:spcAft>
              <a:buNone/>
              <a:defRPr b="0" sz="900">
                <a:solidFill>
                  <a:schemeClr val="accent4"/>
                </a:solidFill>
              </a:defRPr>
            </a:lvl9pPr>
          </a:lstStyle>
          <a:p/>
        </p:txBody>
      </p:sp>
      <p:sp>
        <p:nvSpPr>
          <p:cNvPr id="186" name="Google Shape;186;p33"/>
          <p:cNvSpPr txBox="1"/>
          <p:nvPr>
            <p:ph idx="3" type="subTitle"/>
          </p:nvPr>
        </p:nvSpPr>
        <p:spPr>
          <a:xfrm>
            <a:off x="3921925" y="4507992"/>
            <a:ext cx="14061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900">
                <a:solidFill>
                  <a:schemeClr val="accent4"/>
                </a:solidFill>
              </a:defRPr>
            </a:lvl1pPr>
            <a:lvl2pPr lvl="1">
              <a:lnSpc>
                <a:spcPct val="125000"/>
              </a:lnSpc>
              <a:spcBef>
                <a:spcPts val="0"/>
              </a:spcBef>
              <a:spcAft>
                <a:spcPts val="0"/>
              </a:spcAft>
              <a:buNone/>
              <a:defRPr b="0" sz="900">
                <a:solidFill>
                  <a:schemeClr val="accent4"/>
                </a:solidFill>
              </a:defRPr>
            </a:lvl2pPr>
            <a:lvl3pPr lvl="2">
              <a:lnSpc>
                <a:spcPct val="125000"/>
              </a:lnSpc>
              <a:spcBef>
                <a:spcPts val="0"/>
              </a:spcBef>
              <a:spcAft>
                <a:spcPts val="0"/>
              </a:spcAft>
              <a:buNone/>
              <a:defRPr b="0" sz="900">
                <a:solidFill>
                  <a:schemeClr val="accent4"/>
                </a:solidFill>
              </a:defRPr>
            </a:lvl3pPr>
            <a:lvl4pPr lvl="3">
              <a:lnSpc>
                <a:spcPct val="125000"/>
              </a:lnSpc>
              <a:spcBef>
                <a:spcPts val="0"/>
              </a:spcBef>
              <a:spcAft>
                <a:spcPts val="0"/>
              </a:spcAft>
              <a:buNone/>
              <a:defRPr b="0" sz="900">
                <a:solidFill>
                  <a:schemeClr val="accent4"/>
                </a:solidFill>
              </a:defRPr>
            </a:lvl4pPr>
            <a:lvl5pPr lvl="4">
              <a:lnSpc>
                <a:spcPct val="125000"/>
              </a:lnSpc>
              <a:spcBef>
                <a:spcPts val="0"/>
              </a:spcBef>
              <a:spcAft>
                <a:spcPts val="0"/>
              </a:spcAft>
              <a:buNone/>
              <a:defRPr b="0" sz="900">
                <a:solidFill>
                  <a:schemeClr val="accent4"/>
                </a:solidFill>
              </a:defRPr>
            </a:lvl5pPr>
            <a:lvl6pPr lvl="5">
              <a:lnSpc>
                <a:spcPct val="125000"/>
              </a:lnSpc>
              <a:spcBef>
                <a:spcPts val="0"/>
              </a:spcBef>
              <a:spcAft>
                <a:spcPts val="0"/>
              </a:spcAft>
              <a:buNone/>
              <a:defRPr b="0" sz="900">
                <a:solidFill>
                  <a:schemeClr val="accent4"/>
                </a:solidFill>
              </a:defRPr>
            </a:lvl6pPr>
            <a:lvl7pPr lvl="6">
              <a:lnSpc>
                <a:spcPct val="125000"/>
              </a:lnSpc>
              <a:spcBef>
                <a:spcPts val="0"/>
              </a:spcBef>
              <a:spcAft>
                <a:spcPts val="0"/>
              </a:spcAft>
              <a:buNone/>
              <a:defRPr b="0" sz="900">
                <a:solidFill>
                  <a:schemeClr val="accent4"/>
                </a:solidFill>
              </a:defRPr>
            </a:lvl7pPr>
            <a:lvl8pPr lvl="7">
              <a:lnSpc>
                <a:spcPct val="125000"/>
              </a:lnSpc>
              <a:spcBef>
                <a:spcPts val="0"/>
              </a:spcBef>
              <a:spcAft>
                <a:spcPts val="0"/>
              </a:spcAft>
              <a:buNone/>
              <a:defRPr b="0" sz="900">
                <a:solidFill>
                  <a:schemeClr val="accent4"/>
                </a:solidFill>
              </a:defRPr>
            </a:lvl8pPr>
            <a:lvl9pPr lvl="8">
              <a:lnSpc>
                <a:spcPct val="125000"/>
              </a:lnSpc>
              <a:spcBef>
                <a:spcPts val="0"/>
              </a:spcBef>
              <a:spcAft>
                <a:spcPts val="0"/>
              </a:spcAft>
              <a:buNone/>
              <a:defRPr b="0" sz="900">
                <a:solidFill>
                  <a:schemeClr val="accent4"/>
                </a:solidFill>
              </a:defRPr>
            </a:lvl9pPr>
          </a:lstStyle>
          <a:p/>
        </p:txBody>
      </p:sp>
      <p:sp>
        <p:nvSpPr>
          <p:cNvPr id="187" name="Google Shape;187;p33"/>
          <p:cNvSpPr txBox="1"/>
          <p:nvPr>
            <p:ph type="ctrTitle"/>
          </p:nvPr>
        </p:nvSpPr>
        <p:spPr>
          <a:xfrm>
            <a:off x="395288" y="1924812"/>
            <a:ext cx="5982600" cy="855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3600"/>
              <a:buNone/>
              <a:defRPr sz="3600">
                <a:solidFill>
                  <a:schemeClr val="accent4"/>
                </a:solidFill>
              </a:defRPr>
            </a:lvl1pPr>
            <a:lvl2pPr lvl="1">
              <a:spcBef>
                <a:spcPts val="0"/>
              </a:spcBef>
              <a:spcAft>
                <a:spcPts val="0"/>
              </a:spcAft>
              <a:buClr>
                <a:schemeClr val="accent4"/>
              </a:buClr>
              <a:buSzPts val="2800"/>
              <a:buNone/>
              <a:defRPr>
                <a:solidFill>
                  <a:schemeClr val="accent4"/>
                </a:solidFill>
              </a:defRPr>
            </a:lvl2pPr>
            <a:lvl3pPr lvl="2">
              <a:spcBef>
                <a:spcPts val="0"/>
              </a:spcBef>
              <a:spcAft>
                <a:spcPts val="0"/>
              </a:spcAft>
              <a:buClr>
                <a:schemeClr val="accent4"/>
              </a:buClr>
              <a:buSzPts val="2800"/>
              <a:buNone/>
              <a:defRPr>
                <a:solidFill>
                  <a:schemeClr val="accent4"/>
                </a:solidFill>
              </a:defRPr>
            </a:lvl3pPr>
            <a:lvl4pPr lvl="3">
              <a:spcBef>
                <a:spcPts val="0"/>
              </a:spcBef>
              <a:spcAft>
                <a:spcPts val="0"/>
              </a:spcAft>
              <a:buClr>
                <a:schemeClr val="accent4"/>
              </a:buClr>
              <a:buSzPts val="2800"/>
              <a:buNone/>
              <a:defRPr>
                <a:solidFill>
                  <a:schemeClr val="accent4"/>
                </a:solidFill>
              </a:defRPr>
            </a:lvl4pPr>
            <a:lvl5pPr lvl="4">
              <a:spcBef>
                <a:spcPts val="0"/>
              </a:spcBef>
              <a:spcAft>
                <a:spcPts val="0"/>
              </a:spcAft>
              <a:buClr>
                <a:schemeClr val="accent4"/>
              </a:buClr>
              <a:buSzPts val="2800"/>
              <a:buNone/>
              <a:defRPr>
                <a:solidFill>
                  <a:schemeClr val="accent4"/>
                </a:solidFill>
              </a:defRPr>
            </a:lvl5pPr>
            <a:lvl6pPr lvl="5">
              <a:spcBef>
                <a:spcPts val="0"/>
              </a:spcBef>
              <a:spcAft>
                <a:spcPts val="0"/>
              </a:spcAft>
              <a:buClr>
                <a:schemeClr val="accent4"/>
              </a:buClr>
              <a:buSzPts val="2800"/>
              <a:buNone/>
              <a:defRPr>
                <a:solidFill>
                  <a:schemeClr val="accent4"/>
                </a:solidFill>
              </a:defRPr>
            </a:lvl6pPr>
            <a:lvl7pPr lvl="6">
              <a:spcBef>
                <a:spcPts val="0"/>
              </a:spcBef>
              <a:spcAft>
                <a:spcPts val="0"/>
              </a:spcAft>
              <a:buClr>
                <a:schemeClr val="accent4"/>
              </a:buClr>
              <a:buSzPts val="2800"/>
              <a:buNone/>
              <a:defRPr>
                <a:solidFill>
                  <a:schemeClr val="accent4"/>
                </a:solidFill>
              </a:defRPr>
            </a:lvl7pPr>
            <a:lvl8pPr lvl="7">
              <a:spcBef>
                <a:spcPts val="0"/>
              </a:spcBef>
              <a:spcAft>
                <a:spcPts val="0"/>
              </a:spcAft>
              <a:buClr>
                <a:schemeClr val="accent4"/>
              </a:buClr>
              <a:buSzPts val="2800"/>
              <a:buNone/>
              <a:defRPr>
                <a:solidFill>
                  <a:schemeClr val="accent4"/>
                </a:solidFill>
              </a:defRPr>
            </a:lvl8pPr>
            <a:lvl9pPr lvl="8">
              <a:spcBef>
                <a:spcPts val="0"/>
              </a:spcBef>
              <a:spcAft>
                <a:spcPts val="0"/>
              </a:spcAft>
              <a:buClr>
                <a:schemeClr val="accent4"/>
              </a:buClr>
              <a:buSzPts val="2800"/>
              <a:buNone/>
              <a:defRPr>
                <a:solidFill>
                  <a:schemeClr val="accent4"/>
                </a:solidFill>
              </a:defRPr>
            </a:lvl9pPr>
          </a:lstStyle>
          <a:p/>
        </p:txBody>
      </p:sp>
      <p:sp>
        <p:nvSpPr>
          <p:cNvPr id="188" name="Google Shape;188;p33"/>
          <p:cNvSpPr txBox="1"/>
          <p:nvPr>
            <p:ph idx="4" type="subTitle"/>
          </p:nvPr>
        </p:nvSpPr>
        <p:spPr>
          <a:xfrm>
            <a:off x="395288" y="3076956"/>
            <a:ext cx="5982600" cy="1737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900">
                <a:solidFill>
                  <a:schemeClr val="accent4"/>
                </a:solidFill>
              </a:defRPr>
            </a:lvl1pPr>
            <a:lvl2pPr lvl="1">
              <a:lnSpc>
                <a:spcPct val="125000"/>
              </a:lnSpc>
              <a:spcBef>
                <a:spcPts val="0"/>
              </a:spcBef>
              <a:spcAft>
                <a:spcPts val="0"/>
              </a:spcAft>
              <a:buNone/>
              <a:defRPr sz="900">
                <a:solidFill>
                  <a:schemeClr val="accent4"/>
                </a:solidFill>
              </a:defRPr>
            </a:lvl2pPr>
            <a:lvl3pPr lvl="2">
              <a:lnSpc>
                <a:spcPct val="125000"/>
              </a:lnSpc>
              <a:spcBef>
                <a:spcPts val="0"/>
              </a:spcBef>
              <a:spcAft>
                <a:spcPts val="0"/>
              </a:spcAft>
              <a:buNone/>
              <a:defRPr sz="900">
                <a:solidFill>
                  <a:schemeClr val="accent4"/>
                </a:solidFill>
              </a:defRPr>
            </a:lvl3pPr>
            <a:lvl4pPr lvl="3">
              <a:lnSpc>
                <a:spcPct val="125000"/>
              </a:lnSpc>
              <a:spcBef>
                <a:spcPts val="0"/>
              </a:spcBef>
              <a:spcAft>
                <a:spcPts val="0"/>
              </a:spcAft>
              <a:buNone/>
              <a:defRPr sz="900">
                <a:solidFill>
                  <a:schemeClr val="accent4"/>
                </a:solidFill>
              </a:defRPr>
            </a:lvl4pPr>
            <a:lvl5pPr lvl="4">
              <a:lnSpc>
                <a:spcPct val="125000"/>
              </a:lnSpc>
              <a:spcBef>
                <a:spcPts val="0"/>
              </a:spcBef>
              <a:spcAft>
                <a:spcPts val="0"/>
              </a:spcAft>
              <a:buNone/>
              <a:defRPr sz="900">
                <a:solidFill>
                  <a:schemeClr val="accent4"/>
                </a:solidFill>
              </a:defRPr>
            </a:lvl5pPr>
            <a:lvl6pPr lvl="5">
              <a:lnSpc>
                <a:spcPct val="125000"/>
              </a:lnSpc>
              <a:spcBef>
                <a:spcPts val="0"/>
              </a:spcBef>
              <a:spcAft>
                <a:spcPts val="0"/>
              </a:spcAft>
              <a:buNone/>
              <a:defRPr sz="900">
                <a:solidFill>
                  <a:schemeClr val="accent4"/>
                </a:solidFill>
              </a:defRPr>
            </a:lvl6pPr>
            <a:lvl7pPr lvl="6">
              <a:lnSpc>
                <a:spcPct val="125000"/>
              </a:lnSpc>
              <a:spcBef>
                <a:spcPts val="0"/>
              </a:spcBef>
              <a:spcAft>
                <a:spcPts val="0"/>
              </a:spcAft>
              <a:buNone/>
              <a:defRPr sz="900">
                <a:solidFill>
                  <a:schemeClr val="accent4"/>
                </a:solidFill>
              </a:defRPr>
            </a:lvl7pPr>
            <a:lvl8pPr lvl="7">
              <a:lnSpc>
                <a:spcPct val="125000"/>
              </a:lnSpc>
              <a:spcBef>
                <a:spcPts val="0"/>
              </a:spcBef>
              <a:spcAft>
                <a:spcPts val="0"/>
              </a:spcAft>
              <a:buNone/>
              <a:defRPr sz="900">
                <a:solidFill>
                  <a:schemeClr val="accent4"/>
                </a:solidFill>
              </a:defRPr>
            </a:lvl8pPr>
            <a:lvl9pPr lvl="8">
              <a:lnSpc>
                <a:spcPct val="125000"/>
              </a:lnSpc>
              <a:spcBef>
                <a:spcPts val="0"/>
              </a:spcBef>
              <a:spcAft>
                <a:spcPts val="0"/>
              </a:spcAft>
              <a:buNone/>
              <a:defRPr sz="900">
                <a:solidFill>
                  <a:schemeClr val="accent4"/>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Title_Gradient_Dark">
  <p:cSld name="TITLE_2_1">
    <p:bg>
      <p:bgPr>
        <a:blipFill>
          <a:blip r:embed="rId2">
            <a:alphaModFix/>
          </a:blip>
          <a:stretch>
            <a:fillRect/>
          </a:stretch>
        </a:blipFill>
      </p:bgPr>
    </p:bg>
    <p:spTree>
      <p:nvGrpSpPr>
        <p:cNvPr id="189" name="Shape 189"/>
        <p:cNvGrpSpPr/>
        <p:nvPr/>
      </p:nvGrpSpPr>
      <p:grpSpPr>
        <a:xfrm>
          <a:off x="0" y="0"/>
          <a:ext cx="0" cy="0"/>
          <a:chOff x="0" y="0"/>
          <a:chExt cx="0" cy="0"/>
        </a:xfrm>
      </p:grpSpPr>
      <p:sp>
        <p:nvSpPr>
          <p:cNvPr id="190" name="Google Shape;190;p34"/>
          <p:cNvSpPr txBox="1"/>
          <p:nvPr>
            <p:ph idx="1" type="subTitle"/>
          </p:nvPr>
        </p:nvSpPr>
        <p:spPr>
          <a:xfrm>
            <a:off x="395287" y="4507992"/>
            <a:ext cx="14061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191" name="Google Shape;191;p34"/>
          <p:cNvSpPr txBox="1"/>
          <p:nvPr>
            <p:ph idx="2" type="subTitle"/>
          </p:nvPr>
        </p:nvSpPr>
        <p:spPr>
          <a:xfrm>
            <a:off x="2158606" y="4507992"/>
            <a:ext cx="14061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192" name="Google Shape;192;p34"/>
          <p:cNvSpPr txBox="1"/>
          <p:nvPr>
            <p:ph idx="3" type="subTitle"/>
          </p:nvPr>
        </p:nvSpPr>
        <p:spPr>
          <a:xfrm>
            <a:off x="3921925" y="4507992"/>
            <a:ext cx="14061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193" name="Google Shape;193;p34"/>
          <p:cNvSpPr txBox="1"/>
          <p:nvPr>
            <p:ph type="ctrTitle"/>
          </p:nvPr>
        </p:nvSpPr>
        <p:spPr>
          <a:xfrm>
            <a:off x="395288" y="1924812"/>
            <a:ext cx="5982600" cy="855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3600"/>
              <a:buNone/>
              <a:defRPr sz="3600">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p:txBody>
      </p:sp>
      <p:sp>
        <p:nvSpPr>
          <p:cNvPr id="194" name="Google Shape;194;p34"/>
          <p:cNvSpPr txBox="1"/>
          <p:nvPr>
            <p:ph idx="4" type="subTitle"/>
          </p:nvPr>
        </p:nvSpPr>
        <p:spPr>
          <a:xfrm>
            <a:off x="395288" y="3076956"/>
            <a:ext cx="59826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900">
                <a:solidFill>
                  <a:schemeClr val="accent4"/>
                </a:solidFill>
              </a:defRPr>
            </a:lvl1pPr>
            <a:lvl2pPr lvl="1" rtl="0">
              <a:lnSpc>
                <a:spcPct val="125000"/>
              </a:lnSpc>
              <a:spcBef>
                <a:spcPts val="0"/>
              </a:spcBef>
              <a:spcAft>
                <a:spcPts val="0"/>
              </a:spcAft>
              <a:buNone/>
              <a:defRPr sz="900">
                <a:solidFill>
                  <a:schemeClr val="accent4"/>
                </a:solidFill>
              </a:defRPr>
            </a:lvl2pPr>
            <a:lvl3pPr lvl="2" rtl="0">
              <a:lnSpc>
                <a:spcPct val="125000"/>
              </a:lnSpc>
              <a:spcBef>
                <a:spcPts val="0"/>
              </a:spcBef>
              <a:spcAft>
                <a:spcPts val="0"/>
              </a:spcAft>
              <a:buNone/>
              <a:defRPr sz="900">
                <a:solidFill>
                  <a:schemeClr val="accent4"/>
                </a:solidFill>
              </a:defRPr>
            </a:lvl3pPr>
            <a:lvl4pPr lvl="3" rtl="0">
              <a:lnSpc>
                <a:spcPct val="125000"/>
              </a:lnSpc>
              <a:spcBef>
                <a:spcPts val="0"/>
              </a:spcBef>
              <a:spcAft>
                <a:spcPts val="0"/>
              </a:spcAft>
              <a:buNone/>
              <a:defRPr sz="900">
                <a:solidFill>
                  <a:schemeClr val="accent4"/>
                </a:solidFill>
              </a:defRPr>
            </a:lvl4pPr>
            <a:lvl5pPr lvl="4" rtl="0">
              <a:lnSpc>
                <a:spcPct val="125000"/>
              </a:lnSpc>
              <a:spcBef>
                <a:spcPts val="0"/>
              </a:spcBef>
              <a:spcAft>
                <a:spcPts val="0"/>
              </a:spcAft>
              <a:buNone/>
              <a:defRPr sz="900">
                <a:solidFill>
                  <a:schemeClr val="accent4"/>
                </a:solidFill>
              </a:defRPr>
            </a:lvl5pPr>
            <a:lvl6pPr lvl="5" rtl="0">
              <a:lnSpc>
                <a:spcPct val="125000"/>
              </a:lnSpc>
              <a:spcBef>
                <a:spcPts val="0"/>
              </a:spcBef>
              <a:spcAft>
                <a:spcPts val="0"/>
              </a:spcAft>
              <a:buNone/>
              <a:defRPr sz="900">
                <a:solidFill>
                  <a:schemeClr val="accent4"/>
                </a:solidFill>
              </a:defRPr>
            </a:lvl6pPr>
            <a:lvl7pPr lvl="6" rtl="0">
              <a:lnSpc>
                <a:spcPct val="125000"/>
              </a:lnSpc>
              <a:spcBef>
                <a:spcPts val="0"/>
              </a:spcBef>
              <a:spcAft>
                <a:spcPts val="0"/>
              </a:spcAft>
              <a:buNone/>
              <a:defRPr sz="900">
                <a:solidFill>
                  <a:schemeClr val="accent4"/>
                </a:solidFill>
              </a:defRPr>
            </a:lvl7pPr>
            <a:lvl8pPr lvl="7" rtl="0">
              <a:lnSpc>
                <a:spcPct val="125000"/>
              </a:lnSpc>
              <a:spcBef>
                <a:spcPts val="0"/>
              </a:spcBef>
              <a:spcAft>
                <a:spcPts val="0"/>
              </a:spcAft>
              <a:buNone/>
              <a:defRPr sz="900">
                <a:solidFill>
                  <a:schemeClr val="accent4"/>
                </a:solidFill>
              </a:defRPr>
            </a:lvl8pPr>
            <a:lvl9pPr lvl="8" rtl="0">
              <a:lnSpc>
                <a:spcPct val="125000"/>
              </a:lnSpc>
              <a:spcBef>
                <a:spcPts val="0"/>
              </a:spcBef>
              <a:spcAft>
                <a:spcPts val="0"/>
              </a:spcAft>
              <a:buNone/>
              <a:defRPr sz="900">
                <a:solidFill>
                  <a:schemeClr val="accent4"/>
                </a:solidFill>
              </a:defRPr>
            </a:lvl9pPr>
          </a:lstStyle>
          <a:p/>
        </p:txBody>
      </p:sp>
      <p:pic>
        <p:nvPicPr>
          <p:cNvPr id="195" name="Google Shape;195;p34" title="Meta_Lockup_MonoWhite_RGB.png"/>
          <p:cNvPicPr preferRelativeResize="0"/>
          <p:nvPr/>
        </p:nvPicPr>
        <p:blipFill rotWithShape="1">
          <a:blip r:embed="rId3">
            <a:alphaModFix/>
          </a:blip>
          <a:srcRect b="69" l="0" r="0" t="79"/>
          <a:stretch/>
        </p:blipFill>
        <p:spPr>
          <a:xfrm>
            <a:off x="7712964" y="4407408"/>
            <a:ext cx="1220726" cy="52491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Title_Gradient_Dark_Saturated">
  <p:cSld name="TITLE_2_1_1">
    <p:bg>
      <p:bgPr>
        <a:blipFill>
          <a:blip r:embed="rId2">
            <a:alphaModFix/>
          </a:blip>
          <a:stretch>
            <a:fillRect/>
          </a:stretch>
        </a:blipFill>
      </p:bgPr>
    </p:bg>
    <p:spTree>
      <p:nvGrpSpPr>
        <p:cNvPr id="196" name="Shape 196"/>
        <p:cNvGrpSpPr/>
        <p:nvPr/>
      </p:nvGrpSpPr>
      <p:grpSpPr>
        <a:xfrm>
          <a:off x="0" y="0"/>
          <a:ext cx="0" cy="0"/>
          <a:chOff x="0" y="0"/>
          <a:chExt cx="0" cy="0"/>
        </a:xfrm>
      </p:grpSpPr>
      <p:pic>
        <p:nvPicPr>
          <p:cNvPr id="197" name="Google Shape;197;p35" title="Meta_Lockup_MonoWhite_RGB.png"/>
          <p:cNvPicPr preferRelativeResize="0"/>
          <p:nvPr/>
        </p:nvPicPr>
        <p:blipFill rotWithShape="1">
          <a:blip r:embed="rId3">
            <a:alphaModFix/>
          </a:blip>
          <a:srcRect b="69" l="0" r="0" t="79"/>
          <a:stretch/>
        </p:blipFill>
        <p:spPr>
          <a:xfrm>
            <a:off x="7712964" y="4407408"/>
            <a:ext cx="1220726" cy="524911"/>
          </a:xfrm>
          <a:prstGeom prst="rect">
            <a:avLst/>
          </a:prstGeom>
          <a:noFill/>
          <a:ln>
            <a:noFill/>
          </a:ln>
        </p:spPr>
      </p:pic>
      <p:sp>
        <p:nvSpPr>
          <p:cNvPr id="198" name="Google Shape;198;p35"/>
          <p:cNvSpPr txBox="1"/>
          <p:nvPr>
            <p:ph idx="1" type="subTitle"/>
          </p:nvPr>
        </p:nvSpPr>
        <p:spPr>
          <a:xfrm>
            <a:off x="395287" y="4507992"/>
            <a:ext cx="14061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900">
                <a:solidFill>
                  <a:schemeClr val="accent4"/>
                </a:solidFill>
              </a:defRPr>
            </a:lvl1pPr>
            <a:lvl2pPr lvl="1">
              <a:lnSpc>
                <a:spcPct val="125000"/>
              </a:lnSpc>
              <a:spcBef>
                <a:spcPts val="0"/>
              </a:spcBef>
              <a:spcAft>
                <a:spcPts val="0"/>
              </a:spcAft>
              <a:buNone/>
              <a:defRPr b="0" sz="900">
                <a:solidFill>
                  <a:schemeClr val="accent4"/>
                </a:solidFill>
              </a:defRPr>
            </a:lvl2pPr>
            <a:lvl3pPr lvl="2">
              <a:lnSpc>
                <a:spcPct val="125000"/>
              </a:lnSpc>
              <a:spcBef>
                <a:spcPts val="0"/>
              </a:spcBef>
              <a:spcAft>
                <a:spcPts val="0"/>
              </a:spcAft>
              <a:buNone/>
              <a:defRPr b="0" sz="900">
                <a:solidFill>
                  <a:schemeClr val="accent4"/>
                </a:solidFill>
              </a:defRPr>
            </a:lvl3pPr>
            <a:lvl4pPr lvl="3">
              <a:lnSpc>
                <a:spcPct val="125000"/>
              </a:lnSpc>
              <a:spcBef>
                <a:spcPts val="0"/>
              </a:spcBef>
              <a:spcAft>
                <a:spcPts val="0"/>
              </a:spcAft>
              <a:buNone/>
              <a:defRPr b="0" sz="900">
                <a:solidFill>
                  <a:schemeClr val="accent4"/>
                </a:solidFill>
              </a:defRPr>
            </a:lvl4pPr>
            <a:lvl5pPr lvl="4">
              <a:lnSpc>
                <a:spcPct val="125000"/>
              </a:lnSpc>
              <a:spcBef>
                <a:spcPts val="0"/>
              </a:spcBef>
              <a:spcAft>
                <a:spcPts val="0"/>
              </a:spcAft>
              <a:buNone/>
              <a:defRPr b="0" sz="900">
                <a:solidFill>
                  <a:schemeClr val="accent4"/>
                </a:solidFill>
              </a:defRPr>
            </a:lvl5pPr>
            <a:lvl6pPr lvl="5">
              <a:lnSpc>
                <a:spcPct val="125000"/>
              </a:lnSpc>
              <a:spcBef>
                <a:spcPts val="0"/>
              </a:spcBef>
              <a:spcAft>
                <a:spcPts val="0"/>
              </a:spcAft>
              <a:buNone/>
              <a:defRPr b="0" sz="900">
                <a:solidFill>
                  <a:schemeClr val="accent4"/>
                </a:solidFill>
              </a:defRPr>
            </a:lvl6pPr>
            <a:lvl7pPr lvl="6">
              <a:lnSpc>
                <a:spcPct val="125000"/>
              </a:lnSpc>
              <a:spcBef>
                <a:spcPts val="0"/>
              </a:spcBef>
              <a:spcAft>
                <a:spcPts val="0"/>
              </a:spcAft>
              <a:buNone/>
              <a:defRPr b="0" sz="900">
                <a:solidFill>
                  <a:schemeClr val="accent4"/>
                </a:solidFill>
              </a:defRPr>
            </a:lvl7pPr>
            <a:lvl8pPr lvl="7">
              <a:lnSpc>
                <a:spcPct val="125000"/>
              </a:lnSpc>
              <a:spcBef>
                <a:spcPts val="0"/>
              </a:spcBef>
              <a:spcAft>
                <a:spcPts val="0"/>
              </a:spcAft>
              <a:buNone/>
              <a:defRPr b="0" sz="900">
                <a:solidFill>
                  <a:schemeClr val="accent4"/>
                </a:solidFill>
              </a:defRPr>
            </a:lvl8pPr>
            <a:lvl9pPr lvl="8">
              <a:lnSpc>
                <a:spcPct val="125000"/>
              </a:lnSpc>
              <a:spcBef>
                <a:spcPts val="0"/>
              </a:spcBef>
              <a:spcAft>
                <a:spcPts val="0"/>
              </a:spcAft>
              <a:buNone/>
              <a:defRPr b="0" sz="900">
                <a:solidFill>
                  <a:schemeClr val="accent4"/>
                </a:solidFill>
              </a:defRPr>
            </a:lvl9pPr>
          </a:lstStyle>
          <a:p/>
        </p:txBody>
      </p:sp>
      <p:sp>
        <p:nvSpPr>
          <p:cNvPr id="199" name="Google Shape;199;p35"/>
          <p:cNvSpPr txBox="1"/>
          <p:nvPr>
            <p:ph idx="2" type="subTitle"/>
          </p:nvPr>
        </p:nvSpPr>
        <p:spPr>
          <a:xfrm>
            <a:off x="2158606" y="4507992"/>
            <a:ext cx="14061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900">
                <a:solidFill>
                  <a:schemeClr val="accent4"/>
                </a:solidFill>
              </a:defRPr>
            </a:lvl1pPr>
            <a:lvl2pPr lvl="1">
              <a:lnSpc>
                <a:spcPct val="125000"/>
              </a:lnSpc>
              <a:spcBef>
                <a:spcPts val="0"/>
              </a:spcBef>
              <a:spcAft>
                <a:spcPts val="0"/>
              </a:spcAft>
              <a:buNone/>
              <a:defRPr b="0" sz="900">
                <a:solidFill>
                  <a:schemeClr val="accent4"/>
                </a:solidFill>
              </a:defRPr>
            </a:lvl2pPr>
            <a:lvl3pPr lvl="2">
              <a:lnSpc>
                <a:spcPct val="125000"/>
              </a:lnSpc>
              <a:spcBef>
                <a:spcPts val="0"/>
              </a:spcBef>
              <a:spcAft>
                <a:spcPts val="0"/>
              </a:spcAft>
              <a:buNone/>
              <a:defRPr b="0" sz="900">
                <a:solidFill>
                  <a:schemeClr val="accent4"/>
                </a:solidFill>
              </a:defRPr>
            </a:lvl3pPr>
            <a:lvl4pPr lvl="3">
              <a:lnSpc>
                <a:spcPct val="125000"/>
              </a:lnSpc>
              <a:spcBef>
                <a:spcPts val="0"/>
              </a:spcBef>
              <a:spcAft>
                <a:spcPts val="0"/>
              </a:spcAft>
              <a:buNone/>
              <a:defRPr b="0" sz="900">
                <a:solidFill>
                  <a:schemeClr val="accent4"/>
                </a:solidFill>
              </a:defRPr>
            </a:lvl4pPr>
            <a:lvl5pPr lvl="4">
              <a:lnSpc>
                <a:spcPct val="125000"/>
              </a:lnSpc>
              <a:spcBef>
                <a:spcPts val="0"/>
              </a:spcBef>
              <a:spcAft>
                <a:spcPts val="0"/>
              </a:spcAft>
              <a:buNone/>
              <a:defRPr b="0" sz="900">
                <a:solidFill>
                  <a:schemeClr val="accent4"/>
                </a:solidFill>
              </a:defRPr>
            </a:lvl5pPr>
            <a:lvl6pPr lvl="5">
              <a:lnSpc>
                <a:spcPct val="125000"/>
              </a:lnSpc>
              <a:spcBef>
                <a:spcPts val="0"/>
              </a:spcBef>
              <a:spcAft>
                <a:spcPts val="0"/>
              </a:spcAft>
              <a:buNone/>
              <a:defRPr b="0" sz="900">
                <a:solidFill>
                  <a:schemeClr val="accent4"/>
                </a:solidFill>
              </a:defRPr>
            </a:lvl6pPr>
            <a:lvl7pPr lvl="6">
              <a:lnSpc>
                <a:spcPct val="125000"/>
              </a:lnSpc>
              <a:spcBef>
                <a:spcPts val="0"/>
              </a:spcBef>
              <a:spcAft>
                <a:spcPts val="0"/>
              </a:spcAft>
              <a:buNone/>
              <a:defRPr b="0" sz="900">
                <a:solidFill>
                  <a:schemeClr val="accent4"/>
                </a:solidFill>
              </a:defRPr>
            </a:lvl7pPr>
            <a:lvl8pPr lvl="7">
              <a:lnSpc>
                <a:spcPct val="125000"/>
              </a:lnSpc>
              <a:spcBef>
                <a:spcPts val="0"/>
              </a:spcBef>
              <a:spcAft>
                <a:spcPts val="0"/>
              </a:spcAft>
              <a:buNone/>
              <a:defRPr b="0" sz="900">
                <a:solidFill>
                  <a:schemeClr val="accent4"/>
                </a:solidFill>
              </a:defRPr>
            </a:lvl8pPr>
            <a:lvl9pPr lvl="8">
              <a:lnSpc>
                <a:spcPct val="125000"/>
              </a:lnSpc>
              <a:spcBef>
                <a:spcPts val="0"/>
              </a:spcBef>
              <a:spcAft>
                <a:spcPts val="0"/>
              </a:spcAft>
              <a:buNone/>
              <a:defRPr b="0" sz="900">
                <a:solidFill>
                  <a:schemeClr val="accent4"/>
                </a:solidFill>
              </a:defRPr>
            </a:lvl9pPr>
          </a:lstStyle>
          <a:p/>
        </p:txBody>
      </p:sp>
      <p:sp>
        <p:nvSpPr>
          <p:cNvPr id="200" name="Google Shape;200;p35"/>
          <p:cNvSpPr txBox="1"/>
          <p:nvPr>
            <p:ph idx="3" type="subTitle"/>
          </p:nvPr>
        </p:nvSpPr>
        <p:spPr>
          <a:xfrm>
            <a:off x="3921925" y="4507992"/>
            <a:ext cx="14061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900">
                <a:solidFill>
                  <a:schemeClr val="accent4"/>
                </a:solidFill>
              </a:defRPr>
            </a:lvl1pPr>
            <a:lvl2pPr lvl="1">
              <a:lnSpc>
                <a:spcPct val="125000"/>
              </a:lnSpc>
              <a:spcBef>
                <a:spcPts val="0"/>
              </a:spcBef>
              <a:spcAft>
                <a:spcPts val="0"/>
              </a:spcAft>
              <a:buNone/>
              <a:defRPr b="0" sz="900">
                <a:solidFill>
                  <a:schemeClr val="accent4"/>
                </a:solidFill>
              </a:defRPr>
            </a:lvl2pPr>
            <a:lvl3pPr lvl="2">
              <a:lnSpc>
                <a:spcPct val="125000"/>
              </a:lnSpc>
              <a:spcBef>
                <a:spcPts val="0"/>
              </a:spcBef>
              <a:spcAft>
                <a:spcPts val="0"/>
              </a:spcAft>
              <a:buNone/>
              <a:defRPr b="0" sz="900">
                <a:solidFill>
                  <a:schemeClr val="accent4"/>
                </a:solidFill>
              </a:defRPr>
            </a:lvl3pPr>
            <a:lvl4pPr lvl="3">
              <a:lnSpc>
                <a:spcPct val="125000"/>
              </a:lnSpc>
              <a:spcBef>
                <a:spcPts val="0"/>
              </a:spcBef>
              <a:spcAft>
                <a:spcPts val="0"/>
              </a:spcAft>
              <a:buNone/>
              <a:defRPr b="0" sz="900">
                <a:solidFill>
                  <a:schemeClr val="accent4"/>
                </a:solidFill>
              </a:defRPr>
            </a:lvl4pPr>
            <a:lvl5pPr lvl="4">
              <a:lnSpc>
                <a:spcPct val="125000"/>
              </a:lnSpc>
              <a:spcBef>
                <a:spcPts val="0"/>
              </a:spcBef>
              <a:spcAft>
                <a:spcPts val="0"/>
              </a:spcAft>
              <a:buNone/>
              <a:defRPr b="0" sz="900">
                <a:solidFill>
                  <a:schemeClr val="accent4"/>
                </a:solidFill>
              </a:defRPr>
            </a:lvl5pPr>
            <a:lvl6pPr lvl="5">
              <a:lnSpc>
                <a:spcPct val="125000"/>
              </a:lnSpc>
              <a:spcBef>
                <a:spcPts val="0"/>
              </a:spcBef>
              <a:spcAft>
                <a:spcPts val="0"/>
              </a:spcAft>
              <a:buNone/>
              <a:defRPr b="0" sz="900">
                <a:solidFill>
                  <a:schemeClr val="accent4"/>
                </a:solidFill>
              </a:defRPr>
            </a:lvl6pPr>
            <a:lvl7pPr lvl="6">
              <a:lnSpc>
                <a:spcPct val="125000"/>
              </a:lnSpc>
              <a:spcBef>
                <a:spcPts val="0"/>
              </a:spcBef>
              <a:spcAft>
                <a:spcPts val="0"/>
              </a:spcAft>
              <a:buNone/>
              <a:defRPr b="0" sz="900">
                <a:solidFill>
                  <a:schemeClr val="accent4"/>
                </a:solidFill>
              </a:defRPr>
            </a:lvl7pPr>
            <a:lvl8pPr lvl="7">
              <a:lnSpc>
                <a:spcPct val="125000"/>
              </a:lnSpc>
              <a:spcBef>
                <a:spcPts val="0"/>
              </a:spcBef>
              <a:spcAft>
                <a:spcPts val="0"/>
              </a:spcAft>
              <a:buNone/>
              <a:defRPr b="0" sz="900">
                <a:solidFill>
                  <a:schemeClr val="accent4"/>
                </a:solidFill>
              </a:defRPr>
            </a:lvl8pPr>
            <a:lvl9pPr lvl="8">
              <a:lnSpc>
                <a:spcPct val="125000"/>
              </a:lnSpc>
              <a:spcBef>
                <a:spcPts val="0"/>
              </a:spcBef>
              <a:spcAft>
                <a:spcPts val="0"/>
              </a:spcAft>
              <a:buNone/>
              <a:defRPr b="0" sz="900">
                <a:solidFill>
                  <a:schemeClr val="accent4"/>
                </a:solidFill>
              </a:defRPr>
            </a:lvl9pPr>
          </a:lstStyle>
          <a:p/>
        </p:txBody>
      </p:sp>
      <p:sp>
        <p:nvSpPr>
          <p:cNvPr id="201" name="Google Shape;201;p35"/>
          <p:cNvSpPr txBox="1"/>
          <p:nvPr>
            <p:ph type="ctrTitle"/>
          </p:nvPr>
        </p:nvSpPr>
        <p:spPr>
          <a:xfrm>
            <a:off x="395288" y="1924812"/>
            <a:ext cx="5982600" cy="855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3600"/>
              <a:buNone/>
              <a:defRPr sz="3600">
                <a:solidFill>
                  <a:schemeClr val="accent4"/>
                </a:solidFill>
              </a:defRPr>
            </a:lvl1pPr>
            <a:lvl2pPr lvl="1">
              <a:spcBef>
                <a:spcPts val="0"/>
              </a:spcBef>
              <a:spcAft>
                <a:spcPts val="0"/>
              </a:spcAft>
              <a:buClr>
                <a:schemeClr val="accent4"/>
              </a:buClr>
              <a:buSzPts val="2800"/>
              <a:buNone/>
              <a:defRPr>
                <a:solidFill>
                  <a:schemeClr val="accent4"/>
                </a:solidFill>
              </a:defRPr>
            </a:lvl2pPr>
            <a:lvl3pPr lvl="2">
              <a:spcBef>
                <a:spcPts val="0"/>
              </a:spcBef>
              <a:spcAft>
                <a:spcPts val="0"/>
              </a:spcAft>
              <a:buClr>
                <a:schemeClr val="accent4"/>
              </a:buClr>
              <a:buSzPts val="2800"/>
              <a:buNone/>
              <a:defRPr>
                <a:solidFill>
                  <a:schemeClr val="accent4"/>
                </a:solidFill>
              </a:defRPr>
            </a:lvl3pPr>
            <a:lvl4pPr lvl="3">
              <a:spcBef>
                <a:spcPts val="0"/>
              </a:spcBef>
              <a:spcAft>
                <a:spcPts val="0"/>
              </a:spcAft>
              <a:buClr>
                <a:schemeClr val="accent4"/>
              </a:buClr>
              <a:buSzPts val="2800"/>
              <a:buNone/>
              <a:defRPr>
                <a:solidFill>
                  <a:schemeClr val="accent4"/>
                </a:solidFill>
              </a:defRPr>
            </a:lvl4pPr>
            <a:lvl5pPr lvl="4">
              <a:spcBef>
                <a:spcPts val="0"/>
              </a:spcBef>
              <a:spcAft>
                <a:spcPts val="0"/>
              </a:spcAft>
              <a:buClr>
                <a:schemeClr val="accent4"/>
              </a:buClr>
              <a:buSzPts val="2800"/>
              <a:buNone/>
              <a:defRPr>
                <a:solidFill>
                  <a:schemeClr val="accent4"/>
                </a:solidFill>
              </a:defRPr>
            </a:lvl5pPr>
            <a:lvl6pPr lvl="5">
              <a:spcBef>
                <a:spcPts val="0"/>
              </a:spcBef>
              <a:spcAft>
                <a:spcPts val="0"/>
              </a:spcAft>
              <a:buClr>
                <a:schemeClr val="accent4"/>
              </a:buClr>
              <a:buSzPts val="2800"/>
              <a:buNone/>
              <a:defRPr>
                <a:solidFill>
                  <a:schemeClr val="accent4"/>
                </a:solidFill>
              </a:defRPr>
            </a:lvl6pPr>
            <a:lvl7pPr lvl="6">
              <a:spcBef>
                <a:spcPts val="0"/>
              </a:spcBef>
              <a:spcAft>
                <a:spcPts val="0"/>
              </a:spcAft>
              <a:buClr>
                <a:schemeClr val="accent4"/>
              </a:buClr>
              <a:buSzPts val="2800"/>
              <a:buNone/>
              <a:defRPr>
                <a:solidFill>
                  <a:schemeClr val="accent4"/>
                </a:solidFill>
              </a:defRPr>
            </a:lvl7pPr>
            <a:lvl8pPr lvl="7">
              <a:spcBef>
                <a:spcPts val="0"/>
              </a:spcBef>
              <a:spcAft>
                <a:spcPts val="0"/>
              </a:spcAft>
              <a:buClr>
                <a:schemeClr val="accent4"/>
              </a:buClr>
              <a:buSzPts val="2800"/>
              <a:buNone/>
              <a:defRPr>
                <a:solidFill>
                  <a:schemeClr val="accent4"/>
                </a:solidFill>
              </a:defRPr>
            </a:lvl8pPr>
            <a:lvl9pPr lvl="8">
              <a:spcBef>
                <a:spcPts val="0"/>
              </a:spcBef>
              <a:spcAft>
                <a:spcPts val="0"/>
              </a:spcAft>
              <a:buClr>
                <a:schemeClr val="accent4"/>
              </a:buClr>
              <a:buSzPts val="2800"/>
              <a:buNone/>
              <a:defRPr>
                <a:solidFill>
                  <a:schemeClr val="accent4"/>
                </a:solidFill>
              </a:defRPr>
            </a:lvl9pPr>
          </a:lstStyle>
          <a:p/>
        </p:txBody>
      </p:sp>
      <p:sp>
        <p:nvSpPr>
          <p:cNvPr id="202" name="Google Shape;202;p35"/>
          <p:cNvSpPr txBox="1"/>
          <p:nvPr>
            <p:ph idx="4" type="subTitle"/>
          </p:nvPr>
        </p:nvSpPr>
        <p:spPr>
          <a:xfrm>
            <a:off x="395288" y="3076956"/>
            <a:ext cx="5982600" cy="1737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900">
                <a:solidFill>
                  <a:schemeClr val="accent4"/>
                </a:solidFill>
              </a:defRPr>
            </a:lvl1pPr>
            <a:lvl2pPr lvl="1">
              <a:lnSpc>
                <a:spcPct val="125000"/>
              </a:lnSpc>
              <a:spcBef>
                <a:spcPts val="0"/>
              </a:spcBef>
              <a:spcAft>
                <a:spcPts val="0"/>
              </a:spcAft>
              <a:buNone/>
              <a:defRPr sz="900">
                <a:solidFill>
                  <a:schemeClr val="accent4"/>
                </a:solidFill>
              </a:defRPr>
            </a:lvl2pPr>
            <a:lvl3pPr lvl="2">
              <a:lnSpc>
                <a:spcPct val="125000"/>
              </a:lnSpc>
              <a:spcBef>
                <a:spcPts val="0"/>
              </a:spcBef>
              <a:spcAft>
                <a:spcPts val="0"/>
              </a:spcAft>
              <a:buNone/>
              <a:defRPr sz="900">
                <a:solidFill>
                  <a:schemeClr val="accent4"/>
                </a:solidFill>
              </a:defRPr>
            </a:lvl3pPr>
            <a:lvl4pPr lvl="3">
              <a:lnSpc>
                <a:spcPct val="125000"/>
              </a:lnSpc>
              <a:spcBef>
                <a:spcPts val="0"/>
              </a:spcBef>
              <a:spcAft>
                <a:spcPts val="0"/>
              </a:spcAft>
              <a:buNone/>
              <a:defRPr sz="900">
                <a:solidFill>
                  <a:schemeClr val="accent4"/>
                </a:solidFill>
              </a:defRPr>
            </a:lvl4pPr>
            <a:lvl5pPr lvl="4">
              <a:lnSpc>
                <a:spcPct val="125000"/>
              </a:lnSpc>
              <a:spcBef>
                <a:spcPts val="0"/>
              </a:spcBef>
              <a:spcAft>
                <a:spcPts val="0"/>
              </a:spcAft>
              <a:buNone/>
              <a:defRPr sz="900">
                <a:solidFill>
                  <a:schemeClr val="accent4"/>
                </a:solidFill>
              </a:defRPr>
            </a:lvl5pPr>
            <a:lvl6pPr lvl="5">
              <a:lnSpc>
                <a:spcPct val="125000"/>
              </a:lnSpc>
              <a:spcBef>
                <a:spcPts val="0"/>
              </a:spcBef>
              <a:spcAft>
                <a:spcPts val="0"/>
              </a:spcAft>
              <a:buNone/>
              <a:defRPr sz="900">
                <a:solidFill>
                  <a:schemeClr val="accent4"/>
                </a:solidFill>
              </a:defRPr>
            </a:lvl6pPr>
            <a:lvl7pPr lvl="6">
              <a:lnSpc>
                <a:spcPct val="125000"/>
              </a:lnSpc>
              <a:spcBef>
                <a:spcPts val="0"/>
              </a:spcBef>
              <a:spcAft>
                <a:spcPts val="0"/>
              </a:spcAft>
              <a:buNone/>
              <a:defRPr sz="900">
                <a:solidFill>
                  <a:schemeClr val="accent4"/>
                </a:solidFill>
              </a:defRPr>
            </a:lvl7pPr>
            <a:lvl8pPr lvl="7">
              <a:lnSpc>
                <a:spcPct val="125000"/>
              </a:lnSpc>
              <a:spcBef>
                <a:spcPts val="0"/>
              </a:spcBef>
              <a:spcAft>
                <a:spcPts val="0"/>
              </a:spcAft>
              <a:buNone/>
              <a:defRPr sz="900">
                <a:solidFill>
                  <a:schemeClr val="accent4"/>
                </a:solidFill>
              </a:defRPr>
            </a:lvl8pPr>
            <a:lvl9pPr lvl="8">
              <a:lnSpc>
                <a:spcPct val="125000"/>
              </a:lnSpc>
              <a:spcBef>
                <a:spcPts val="0"/>
              </a:spcBef>
              <a:spcAft>
                <a:spcPts val="0"/>
              </a:spcAft>
              <a:buNone/>
              <a:defRPr sz="900">
                <a:solidFill>
                  <a:schemeClr val="accent4"/>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Title_Gradient_Light_Saturated">
  <p:cSld name="TITLE_2_1_1_1">
    <p:bg>
      <p:bgPr>
        <a:blipFill>
          <a:blip r:embed="rId2">
            <a:alphaModFix/>
          </a:blip>
          <a:stretch>
            <a:fillRect/>
          </a:stretch>
        </a:blipFill>
      </p:bgPr>
    </p:bg>
    <p:spTree>
      <p:nvGrpSpPr>
        <p:cNvPr id="203" name="Shape 203"/>
        <p:cNvGrpSpPr/>
        <p:nvPr/>
      </p:nvGrpSpPr>
      <p:grpSpPr>
        <a:xfrm>
          <a:off x="0" y="0"/>
          <a:ext cx="0" cy="0"/>
          <a:chOff x="0" y="0"/>
          <a:chExt cx="0" cy="0"/>
        </a:xfrm>
      </p:grpSpPr>
      <p:pic>
        <p:nvPicPr>
          <p:cNvPr id="204" name="Google Shape;204;p36" title="Meta_Lockup_MonoWhite_RGB.png"/>
          <p:cNvPicPr preferRelativeResize="0"/>
          <p:nvPr/>
        </p:nvPicPr>
        <p:blipFill rotWithShape="1">
          <a:blip r:embed="rId3">
            <a:alphaModFix/>
          </a:blip>
          <a:srcRect b="69" l="0" r="0" t="79"/>
          <a:stretch/>
        </p:blipFill>
        <p:spPr>
          <a:xfrm>
            <a:off x="7712964" y="4407408"/>
            <a:ext cx="1220726" cy="524911"/>
          </a:xfrm>
          <a:prstGeom prst="rect">
            <a:avLst/>
          </a:prstGeom>
          <a:noFill/>
          <a:ln>
            <a:noFill/>
          </a:ln>
        </p:spPr>
      </p:pic>
      <p:sp>
        <p:nvSpPr>
          <p:cNvPr id="205" name="Google Shape;205;p36"/>
          <p:cNvSpPr txBox="1"/>
          <p:nvPr>
            <p:ph idx="1" type="subTitle"/>
          </p:nvPr>
        </p:nvSpPr>
        <p:spPr>
          <a:xfrm>
            <a:off x="395287" y="4507992"/>
            <a:ext cx="14061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900">
                <a:solidFill>
                  <a:schemeClr val="accent4"/>
                </a:solidFill>
              </a:defRPr>
            </a:lvl1pPr>
            <a:lvl2pPr lvl="1">
              <a:lnSpc>
                <a:spcPct val="125000"/>
              </a:lnSpc>
              <a:spcBef>
                <a:spcPts val="0"/>
              </a:spcBef>
              <a:spcAft>
                <a:spcPts val="0"/>
              </a:spcAft>
              <a:buNone/>
              <a:defRPr b="0" sz="900">
                <a:solidFill>
                  <a:schemeClr val="accent4"/>
                </a:solidFill>
              </a:defRPr>
            </a:lvl2pPr>
            <a:lvl3pPr lvl="2">
              <a:lnSpc>
                <a:spcPct val="125000"/>
              </a:lnSpc>
              <a:spcBef>
                <a:spcPts val="0"/>
              </a:spcBef>
              <a:spcAft>
                <a:spcPts val="0"/>
              </a:spcAft>
              <a:buNone/>
              <a:defRPr b="0" sz="900">
                <a:solidFill>
                  <a:schemeClr val="accent4"/>
                </a:solidFill>
              </a:defRPr>
            </a:lvl3pPr>
            <a:lvl4pPr lvl="3">
              <a:lnSpc>
                <a:spcPct val="125000"/>
              </a:lnSpc>
              <a:spcBef>
                <a:spcPts val="0"/>
              </a:spcBef>
              <a:spcAft>
                <a:spcPts val="0"/>
              </a:spcAft>
              <a:buNone/>
              <a:defRPr b="0" sz="900">
                <a:solidFill>
                  <a:schemeClr val="accent4"/>
                </a:solidFill>
              </a:defRPr>
            </a:lvl4pPr>
            <a:lvl5pPr lvl="4">
              <a:lnSpc>
                <a:spcPct val="125000"/>
              </a:lnSpc>
              <a:spcBef>
                <a:spcPts val="0"/>
              </a:spcBef>
              <a:spcAft>
                <a:spcPts val="0"/>
              </a:spcAft>
              <a:buNone/>
              <a:defRPr b="0" sz="900">
                <a:solidFill>
                  <a:schemeClr val="accent4"/>
                </a:solidFill>
              </a:defRPr>
            </a:lvl5pPr>
            <a:lvl6pPr lvl="5">
              <a:lnSpc>
                <a:spcPct val="125000"/>
              </a:lnSpc>
              <a:spcBef>
                <a:spcPts val="0"/>
              </a:spcBef>
              <a:spcAft>
                <a:spcPts val="0"/>
              </a:spcAft>
              <a:buNone/>
              <a:defRPr b="0" sz="900">
                <a:solidFill>
                  <a:schemeClr val="accent4"/>
                </a:solidFill>
              </a:defRPr>
            </a:lvl6pPr>
            <a:lvl7pPr lvl="6">
              <a:lnSpc>
                <a:spcPct val="125000"/>
              </a:lnSpc>
              <a:spcBef>
                <a:spcPts val="0"/>
              </a:spcBef>
              <a:spcAft>
                <a:spcPts val="0"/>
              </a:spcAft>
              <a:buNone/>
              <a:defRPr b="0" sz="900">
                <a:solidFill>
                  <a:schemeClr val="accent4"/>
                </a:solidFill>
              </a:defRPr>
            </a:lvl7pPr>
            <a:lvl8pPr lvl="7">
              <a:lnSpc>
                <a:spcPct val="125000"/>
              </a:lnSpc>
              <a:spcBef>
                <a:spcPts val="0"/>
              </a:spcBef>
              <a:spcAft>
                <a:spcPts val="0"/>
              </a:spcAft>
              <a:buNone/>
              <a:defRPr b="0" sz="900">
                <a:solidFill>
                  <a:schemeClr val="accent4"/>
                </a:solidFill>
              </a:defRPr>
            </a:lvl8pPr>
            <a:lvl9pPr lvl="8">
              <a:lnSpc>
                <a:spcPct val="125000"/>
              </a:lnSpc>
              <a:spcBef>
                <a:spcPts val="0"/>
              </a:spcBef>
              <a:spcAft>
                <a:spcPts val="0"/>
              </a:spcAft>
              <a:buNone/>
              <a:defRPr b="0" sz="900">
                <a:solidFill>
                  <a:schemeClr val="accent4"/>
                </a:solidFill>
              </a:defRPr>
            </a:lvl9pPr>
          </a:lstStyle>
          <a:p/>
        </p:txBody>
      </p:sp>
      <p:sp>
        <p:nvSpPr>
          <p:cNvPr id="206" name="Google Shape;206;p36"/>
          <p:cNvSpPr txBox="1"/>
          <p:nvPr>
            <p:ph idx="2" type="subTitle"/>
          </p:nvPr>
        </p:nvSpPr>
        <p:spPr>
          <a:xfrm>
            <a:off x="2158606" y="4507992"/>
            <a:ext cx="14061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900">
                <a:solidFill>
                  <a:schemeClr val="accent4"/>
                </a:solidFill>
              </a:defRPr>
            </a:lvl1pPr>
            <a:lvl2pPr lvl="1">
              <a:lnSpc>
                <a:spcPct val="125000"/>
              </a:lnSpc>
              <a:spcBef>
                <a:spcPts val="0"/>
              </a:spcBef>
              <a:spcAft>
                <a:spcPts val="0"/>
              </a:spcAft>
              <a:buNone/>
              <a:defRPr b="0" sz="900">
                <a:solidFill>
                  <a:schemeClr val="accent4"/>
                </a:solidFill>
              </a:defRPr>
            </a:lvl2pPr>
            <a:lvl3pPr lvl="2">
              <a:lnSpc>
                <a:spcPct val="125000"/>
              </a:lnSpc>
              <a:spcBef>
                <a:spcPts val="0"/>
              </a:spcBef>
              <a:spcAft>
                <a:spcPts val="0"/>
              </a:spcAft>
              <a:buNone/>
              <a:defRPr b="0" sz="900">
                <a:solidFill>
                  <a:schemeClr val="accent4"/>
                </a:solidFill>
              </a:defRPr>
            </a:lvl3pPr>
            <a:lvl4pPr lvl="3">
              <a:lnSpc>
                <a:spcPct val="125000"/>
              </a:lnSpc>
              <a:spcBef>
                <a:spcPts val="0"/>
              </a:spcBef>
              <a:spcAft>
                <a:spcPts val="0"/>
              </a:spcAft>
              <a:buNone/>
              <a:defRPr b="0" sz="900">
                <a:solidFill>
                  <a:schemeClr val="accent4"/>
                </a:solidFill>
              </a:defRPr>
            </a:lvl4pPr>
            <a:lvl5pPr lvl="4">
              <a:lnSpc>
                <a:spcPct val="125000"/>
              </a:lnSpc>
              <a:spcBef>
                <a:spcPts val="0"/>
              </a:spcBef>
              <a:spcAft>
                <a:spcPts val="0"/>
              </a:spcAft>
              <a:buNone/>
              <a:defRPr b="0" sz="900">
                <a:solidFill>
                  <a:schemeClr val="accent4"/>
                </a:solidFill>
              </a:defRPr>
            </a:lvl5pPr>
            <a:lvl6pPr lvl="5">
              <a:lnSpc>
                <a:spcPct val="125000"/>
              </a:lnSpc>
              <a:spcBef>
                <a:spcPts val="0"/>
              </a:spcBef>
              <a:spcAft>
                <a:spcPts val="0"/>
              </a:spcAft>
              <a:buNone/>
              <a:defRPr b="0" sz="900">
                <a:solidFill>
                  <a:schemeClr val="accent4"/>
                </a:solidFill>
              </a:defRPr>
            </a:lvl6pPr>
            <a:lvl7pPr lvl="6">
              <a:lnSpc>
                <a:spcPct val="125000"/>
              </a:lnSpc>
              <a:spcBef>
                <a:spcPts val="0"/>
              </a:spcBef>
              <a:spcAft>
                <a:spcPts val="0"/>
              </a:spcAft>
              <a:buNone/>
              <a:defRPr b="0" sz="900">
                <a:solidFill>
                  <a:schemeClr val="accent4"/>
                </a:solidFill>
              </a:defRPr>
            </a:lvl7pPr>
            <a:lvl8pPr lvl="7">
              <a:lnSpc>
                <a:spcPct val="125000"/>
              </a:lnSpc>
              <a:spcBef>
                <a:spcPts val="0"/>
              </a:spcBef>
              <a:spcAft>
                <a:spcPts val="0"/>
              </a:spcAft>
              <a:buNone/>
              <a:defRPr b="0" sz="900">
                <a:solidFill>
                  <a:schemeClr val="accent4"/>
                </a:solidFill>
              </a:defRPr>
            </a:lvl8pPr>
            <a:lvl9pPr lvl="8">
              <a:lnSpc>
                <a:spcPct val="125000"/>
              </a:lnSpc>
              <a:spcBef>
                <a:spcPts val="0"/>
              </a:spcBef>
              <a:spcAft>
                <a:spcPts val="0"/>
              </a:spcAft>
              <a:buNone/>
              <a:defRPr b="0" sz="900">
                <a:solidFill>
                  <a:schemeClr val="accent4"/>
                </a:solidFill>
              </a:defRPr>
            </a:lvl9pPr>
          </a:lstStyle>
          <a:p/>
        </p:txBody>
      </p:sp>
      <p:sp>
        <p:nvSpPr>
          <p:cNvPr id="207" name="Google Shape;207;p36"/>
          <p:cNvSpPr txBox="1"/>
          <p:nvPr>
            <p:ph idx="3" type="subTitle"/>
          </p:nvPr>
        </p:nvSpPr>
        <p:spPr>
          <a:xfrm>
            <a:off x="3921925" y="4507992"/>
            <a:ext cx="14061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900">
                <a:solidFill>
                  <a:schemeClr val="accent4"/>
                </a:solidFill>
              </a:defRPr>
            </a:lvl1pPr>
            <a:lvl2pPr lvl="1">
              <a:lnSpc>
                <a:spcPct val="125000"/>
              </a:lnSpc>
              <a:spcBef>
                <a:spcPts val="0"/>
              </a:spcBef>
              <a:spcAft>
                <a:spcPts val="0"/>
              </a:spcAft>
              <a:buNone/>
              <a:defRPr b="0" sz="900">
                <a:solidFill>
                  <a:schemeClr val="accent4"/>
                </a:solidFill>
              </a:defRPr>
            </a:lvl2pPr>
            <a:lvl3pPr lvl="2">
              <a:lnSpc>
                <a:spcPct val="125000"/>
              </a:lnSpc>
              <a:spcBef>
                <a:spcPts val="0"/>
              </a:spcBef>
              <a:spcAft>
                <a:spcPts val="0"/>
              </a:spcAft>
              <a:buNone/>
              <a:defRPr b="0" sz="900">
                <a:solidFill>
                  <a:schemeClr val="accent4"/>
                </a:solidFill>
              </a:defRPr>
            </a:lvl3pPr>
            <a:lvl4pPr lvl="3">
              <a:lnSpc>
                <a:spcPct val="125000"/>
              </a:lnSpc>
              <a:spcBef>
                <a:spcPts val="0"/>
              </a:spcBef>
              <a:spcAft>
                <a:spcPts val="0"/>
              </a:spcAft>
              <a:buNone/>
              <a:defRPr b="0" sz="900">
                <a:solidFill>
                  <a:schemeClr val="accent4"/>
                </a:solidFill>
              </a:defRPr>
            </a:lvl4pPr>
            <a:lvl5pPr lvl="4">
              <a:lnSpc>
                <a:spcPct val="125000"/>
              </a:lnSpc>
              <a:spcBef>
                <a:spcPts val="0"/>
              </a:spcBef>
              <a:spcAft>
                <a:spcPts val="0"/>
              </a:spcAft>
              <a:buNone/>
              <a:defRPr b="0" sz="900">
                <a:solidFill>
                  <a:schemeClr val="accent4"/>
                </a:solidFill>
              </a:defRPr>
            </a:lvl5pPr>
            <a:lvl6pPr lvl="5">
              <a:lnSpc>
                <a:spcPct val="125000"/>
              </a:lnSpc>
              <a:spcBef>
                <a:spcPts val="0"/>
              </a:spcBef>
              <a:spcAft>
                <a:spcPts val="0"/>
              </a:spcAft>
              <a:buNone/>
              <a:defRPr b="0" sz="900">
                <a:solidFill>
                  <a:schemeClr val="accent4"/>
                </a:solidFill>
              </a:defRPr>
            </a:lvl6pPr>
            <a:lvl7pPr lvl="6">
              <a:lnSpc>
                <a:spcPct val="125000"/>
              </a:lnSpc>
              <a:spcBef>
                <a:spcPts val="0"/>
              </a:spcBef>
              <a:spcAft>
                <a:spcPts val="0"/>
              </a:spcAft>
              <a:buNone/>
              <a:defRPr b="0" sz="900">
                <a:solidFill>
                  <a:schemeClr val="accent4"/>
                </a:solidFill>
              </a:defRPr>
            </a:lvl7pPr>
            <a:lvl8pPr lvl="7">
              <a:lnSpc>
                <a:spcPct val="125000"/>
              </a:lnSpc>
              <a:spcBef>
                <a:spcPts val="0"/>
              </a:spcBef>
              <a:spcAft>
                <a:spcPts val="0"/>
              </a:spcAft>
              <a:buNone/>
              <a:defRPr b="0" sz="900">
                <a:solidFill>
                  <a:schemeClr val="accent4"/>
                </a:solidFill>
              </a:defRPr>
            </a:lvl8pPr>
            <a:lvl9pPr lvl="8">
              <a:lnSpc>
                <a:spcPct val="125000"/>
              </a:lnSpc>
              <a:spcBef>
                <a:spcPts val="0"/>
              </a:spcBef>
              <a:spcAft>
                <a:spcPts val="0"/>
              </a:spcAft>
              <a:buNone/>
              <a:defRPr b="0" sz="900">
                <a:solidFill>
                  <a:schemeClr val="accent4"/>
                </a:solidFill>
              </a:defRPr>
            </a:lvl9pPr>
          </a:lstStyle>
          <a:p/>
        </p:txBody>
      </p:sp>
      <p:sp>
        <p:nvSpPr>
          <p:cNvPr id="208" name="Google Shape;208;p36"/>
          <p:cNvSpPr txBox="1"/>
          <p:nvPr>
            <p:ph type="ctrTitle"/>
          </p:nvPr>
        </p:nvSpPr>
        <p:spPr>
          <a:xfrm>
            <a:off x="395288" y="1924812"/>
            <a:ext cx="5982600" cy="855000"/>
          </a:xfrm>
          <a:prstGeom prst="rect">
            <a:avLst/>
          </a:prstGeom>
        </p:spPr>
        <p:txBody>
          <a:bodyPr anchorCtr="0" anchor="b" bIns="0" lIns="0" spcFirstLastPara="1" rIns="0" wrap="square" tIns="0">
            <a:noAutofit/>
          </a:bodyPr>
          <a:lstStyle>
            <a:lvl1pPr lvl="0">
              <a:spcBef>
                <a:spcPts val="0"/>
              </a:spcBef>
              <a:spcAft>
                <a:spcPts val="0"/>
              </a:spcAft>
              <a:buClr>
                <a:schemeClr val="accent4"/>
              </a:buClr>
              <a:buSzPts val="3600"/>
              <a:buNone/>
              <a:defRPr sz="3600">
                <a:solidFill>
                  <a:schemeClr val="accent4"/>
                </a:solidFill>
              </a:defRPr>
            </a:lvl1pPr>
            <a:lvl2pPr lvl="1">
              <a:spcBef>
                <a:spcPts val="0"/>
              </a:spcBef>
              <a:spcAft>
                <a:spcPts val="0"/>
              </a:spcAft>
              <a:buClr>
                <a:schemeClr val="accent4"/>
              </a:buClr>
              <a:buSzPts val="2800"/>
              <a:buNone/>
              <a:defRPr>
                <a:solidFill>
                  <a:schemeClr val="accent4"/>
                </a:solidFill>
              </a:defRPr>
            </a:lvl2pPr>
            <a:lvl3pPr lvl="2">
              <a:spcBef>
                <a:spcPts val="0"/>
              </a:spcBef>
              <a:spcAft>
                <a:spcPts val="0"/>
              </a:spcAft>
              <a:buClr>
                <a:schemeClr val="accent4"/>
              </a:buClr>
              <a:buSzPts val="2800"/>
              <a:buNone/>
              <a:defRPr>
                <a:solidFill>
                  <a:schemeClr val="accent4"/>
                </a:solidFill>
              </a:defRPr>
            </a:lvl3pPr>
            <a:lvl4pPr lvl="3">
              <a:spcBef>
                <a:spcPts val="0"/>
              </a:spcBef>
              <a:spcAft>
                <a:spcPts val="0"/>
              </a:spcAft>
              <a:buClr>
                <a:schemeClr val="accent4"/>
              </a:buClr>
              <a:buSzPts val="2800"/>
              <a:buNone/>
              <a:defRPr>
                <a:solidFill>
                  <a:schemeClr val="accent4"/>
                </a:solidFill>
              </a:defRPr>
            </a:lvl4pPr>
            <a:lvl5pPr lvl="4">
              <a:spcBef>
                <a:spcPts val="0"/>
              </a:spcBef>
              <a:spcAft>
                <a:spcPts val="0"/>
              </a:spcAft>
              <a:buClr>
                <a:schemeClr val="accent4"/>
              </a:buClr>
              <a:buSzPts val="2800"/>
              <a:buNone/>
              <a:defRPr>
                <a:solidFill>
                  <a:schemeClr val="accent4"/>
                </a:solidFill>
              </a:defRPr>
            </a:lvl5pPr>
            <a:lvl6pPr lvl="5">
              <a:spcBef>
                <a:spcPts val="0"/>
              </a:spcBef>
              <a:spcAft>
                <a:spcPts val="0"/>
              </a:spcAft>
              <a:buClr>
                <a:schemeClr val="accent4"/>
              </a:buClr>
              <a:buSzPts val="2800"/>
              <a:buNone/>
              <a:defRPr>
                <a:solidFill>
                  <a:schemeClr val="accent4"/>
                </a:solidFill>
              </a:defRPr>
            </a:lvl6pPr>
            <a:lvl7pPr lvl="6">
              <a:spcBef>
                <a:spcPts val="0"/>
              </a:spcBef>
              <a:spcAft>
                <a:spcPts val="0"/>
              </a:spcAft>
              <a:buClr>
                <a:schemeClr val="accent4"/>
              </a:buClr>
              <a:buSzPts val="2800"/>
              <a:buNone/>
              <a:defRPr>
                <a:solidFill>
                  <a:schemeClr val="accent4"/>
                </a:solidFill>
              </a:defRPr>
            </a:lvl7pPr>
            <a:lvl8pPr lvl="7">
              <a:spcBef>
                <a:spcPts val="0"/>
              </a:spcBef>
              <a:spcAft>
                <a:spcPts val="0"/>
              </a:spcAft>
              <a:buClr>
                <a:schemeClr val="accent4"/>
              </a:buClr>
              <a:buSzPts val="2800"/>
              <a:buNone/>
              <a:defRPr>
                <a:solidFill>
                  <a:schemeClr val="accent4"/>
                </a:solidFill>
              </a:defRPr>
            </a:lvl8pPr>
            <a:lvl9pPr lvl="8">
              <a:spcBef>
                <a:spcPts val="0"/>
              </a:spcBef>
              <a:spcAft>
                <a:spcPts val="0"/>
              </a:spcAft>
              <a:buClr>
                <a:schemeClr val="accent4"/>
              </a:buClr>
              <a:buSzPts val="2800"/>
              <a:buNone/>
              <a:defRPr>
                <a:solidFill>
                  <a:schemeClr val="accent4"/>
                </a:solidFill>
              </a:defRPr>
            </a:lvl9pPr>
          </a:lstStyle>
          <a:p/>
        </p:txBody>
      </p:sp>
      <p:sp>
        <p:nvSpPr>
          <p:cNvPr id="209" name="Google Shape;209;p36"/>
          <p:cNvSpPr txBox="1"/>
          <p:nvPr>
            <p:ph idx="4" type="subTitle"/>
          </p:nvPr>
        </p:nvSpPr>
        <p:spPr>
          <a:xfrm>
            <a:off x="395288" y="3076956"/>
            <a:ext cx="5982600" cy="1737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900">
                <a:solidFill>
                  <a:schemeClr val="accent4"/>
                </a:solidFill>
              </a:defRPr>
            </a:lvl1pPr>
            <a:lvl2pPr lvl="1">
              <a:lnSpc>
                <a:spcPct val="125000"/>
              </a:lnSpc>
              <a:spcBef>
                <a:spcPts val="0"/>
              </a:spcBef>
              <a:spcAft>
                <a:spcPts val="0"/>
              </a:spcAft>
              <a:buNone/>
              <a:defRPr sz="900">
                <a:solidFill>
                  <a:schemeClr val="accent4"/>
                </a:solidFill>
              </a:defRPr>
            </a:lvl2pPr>
            <a:lvl3pPr lvl="2">
              <a:lnSpc>
                <a:spcPct val="125000"/>
              </a:lnSpc>
              <a:spcBef>
                <a:spcPts val="0"/>
              </a:spcBef>
              <a:spcAft>
                <a:spcPts val="0"/>
              </a:spcAft>
              <a:buNone/>
              <a:defRPr sz="900">
                <a:solidFill>
                  <a:schemeClr val="accent4"/>
                </a:solidFill>
              </a:defRPr>
            </a:lvl3pPr>
            <a:lvl4pPr lvl="3">
              <a:lnSpc>
                <a:spcPct val="125000"/>
              </a:lnSpc>
              <a:spcBef>
                <a:spcPts val="0"/>
              </a:spcBef>
              <a:spcAft>
                <a:spcPts val="0"/>
              </a:spcAft>
              <a:buNone/>
              <a:defRPr sz="900">
                <a:solidFill>
                  <a:schemeClr val="accent4"/>
                </a:solidFill>
              </a:defRPr>
            </a:lvl4pPr>
            <a:lvl5pPr lvl="4">
              <a:lnSpc>
                <a:spcPct val="125000"/>
              </a:lnSpc>
              <a:spcBef>
                <a:spcPts val="0"/>
              </a:spcBef>
              <a:spcAft>
                <a:spcPts val="0"/>
              </a:spcAft>
              <a:buNone/>
              <a:defRPr sz="900">
                <a:solidFill>
                  <a:schemeClr val="accent4"/>
                </a:solidFill>
              </a:defRPr>
            </a:lvl5pPr>
            <a:lvl6pPr lvl="5">
              <a:lnSpc>
                <a:spcPct val="125000"/>
              </a:lnSpc>
              <a:spcBef>
                <a:spcPts val="0"/>
              </a:spcBef>
              <a:spcAft>
                <a:spcPts val="0"/>
              </a:spcAft>
              <a:buNone/>
              <a:defRPr sz="900">
                <a:solidFill>
                  <a:schemeClr val="accent4"/>
                </a:solidFill>
              </a:defRPr>
            </a:lvl6pPr>
            <a:lvl7pPr lvl="6">
              <a:lnSpc>
                <a:spcPct val="125000"/>
              </a:lnSpc>
              <a:spcBef>
                <a:spcPts val="0"/>
              </a:spcBef>
              <a:spcAft>
                <a:spcPts val="0"/>
              </a:spcAft>
              <a:buNone/>
              <a:defRPr sz="900">
                <a:solidFill>
                  <a:schemeClr val="accent4"/>
                </a:solidFill>
              </a:defRPr>
            </a:lvl7pPr>
            <a:lvl8pPr lvl="7">
              <a:lnSpc>
                <a:spcPct val="125000"/>
              </a:lnSpc>
              <a:spcBef>
                <a:spcPts val="0"/>
              </a:spcBef>
              <a:spcAft>
                <a:spcPts val="0"/>
              </a:spcAft>
              <a:buNone/>
              <a:defRPr sz="900">
                <a:solidFill>
                  <a:schemeClr val="accent4"/>
                </a:solidFill>
              </a:defRPr>
            </a:lvl8pPr>
            <a:lvl9pPr lvl="8">
              <a:lnSpc>
                <a:spcPct val="125000"/>
              </a:lnSpc>
              <a:spcBef>
                <a:spcPts val="0"/>
              </a:spcBef>
              <a:spcAft>
                <a:spcPts val="0"/>
              </a:spcAft>
              <a:buNone/>
              <a:defRPr sz="900">
                <a:solidFill>
                  <a:schemeClr val="accent4"/>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Title_Gradient_Light">
  <p:cSld name="TITLE_2_1_1_1_1">
    <p:bg>
      <p:bgPr>
        <a:blipFill>
          <a:blip r:embed="rId2">
            <a:alphaModFix/>
          </a:blip>
          <a:stretch>
            <a:fillRect/>
          </a:stretch>
        </a:blipFill>
      </p:bgPr>
    </p:bg>
    <p:spTree>
      <p:nvGrpSpPr>
        <p:cNvPr id="210" name="Shape 210"/>
        <p:cNvGrpSpPr/>
        <p:nvPr/>
      </p:nvGrpSpPr>
      <p:grpSpPr>
        <a:xfrm>
          <a:off x="0" y="0"/>
          <a:ext cx="0" cy="0"/>
          <a:chOff x="0" y="0"/>
          <a:chExt cx="0" cy="0"/>
        </a:xfrm>
      </p:grpSpPr>
      <p:sp>
        <p:nvSpPr>
          <p:cNvPr id="211" name="Google Shape;211;p37"/>
          <p:cNvSpPr txBox="1"/>
          <p:nvPr>
            <p:ph idx="1" type="subTitle"/>
          </p:nvPr>
        </p:nvSpPr>
        <p:spPr>
          <a:xfrm>
            <a:off x="395287" y="4507992"/>
            <a:ext cx="14061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900"/>
            </a:lvl1pPr>
            <a:lvl2pPr lvl="1">
              <a:lnSpc>
                <a:spcPct val="125000"/>
              </a:lnSpc>
              <a:spcBef>
                <a:spcPts val="0"/>
              </a:spcBef>
              <a:spcAft>
                <a:spcPts val="0"/>
              </a:spcAft>
              <a:buNone/>
              <a:defRPr b="0" sz="900"/>
            </a:lvl2pPr>
            <a:lvl3pPr lvl="2">
              <a:lnSpc>
                <a:spcPct val="125000"/>
              </a:lnSpc>
              <a:spcBef>
                <a:spcPts val="0"/>
              </a:spcBef>
              <a:spcAft>
                <a:spcPts val="0"/>
              </a:spcAft>
              <a:buNone/>
              <a:defRPr b="0" sz="900"/>
            </a:lvl3pPr>
            <a:lvl4pPr lvl="3">
              <a:lnSpc>
                <a:spcPct val="125000"/>
              </a:lnSpc>
              <a:spcBef>
                <a:spcPts val="0"/>
              </a:spcBef>
              <a:spcAft>
                <a:spcPts val="0"/>
              </a:spcAft>
              <a:buNone/>
              <a:defRPr b="0" sz="900"/>
            </a:lvl4pPr>
            <a:lvl5pPr lvl="4">
              <a:lnSpc>
                <a:spcPct val="125000"/>
              </a:lnSpc>
              <a:spcBef>
                <a:spcPts val="0"/>
              </a:spcBef>
              <a:spcAft>
                <a:spcPts val="0"/>
              </a:spcAft>
              <a:buNone/>
              <a:defRPr b="0" sz="900"/>
            </a:lvl5pPr>
            <a:lvl6pPr lvl="5">
              <a:lnSpc>
                <a:spcPct val="125000"/>
              </a:lnSpc>
              <a:spcBef>
                <a:spcPts val="0"/>
              </a:spcBef>
              <a:spcAft>
                <a:spcPts val="0"/>
              </a:spcAft>
              <a:buNone/>
              <a:defRPr b="0" sz="900"/>
            </a:lvl6pPr>
            <a:lvl7pPr lvl="6">
              <a:lnSpc>
                <a:spcPct val="125000"/>
              </a:lnSpc>
              <a:spcBef>
                <a:spcPts val="0"/>
              </a:spcBef>
              <a:spcAft>
                <a:spcPts val="0"/>
              </a:spcAft>
              <a:buNone/>
              <a:defRPr b="0" sz="900"/>
            </a:lvl7pPr>
            <a:lvl8pPr lvl="7">
              <a:lnSpc>
                <a:spcPct val="125000"/>
              </a:lnSpc>
              <a:spcBef>
                <a:spcPts val="0"/>
              </a:spcBef>
              <a:spcAft>
                <a:spcPts val="0"/>
              </a:spcAft>
              <a:buNone/>
              <a:defRPr b="0" sz="900"/>
            </a:lvl8pPr>
            <a:lvl9pPr lvl="8">
              <a:lnSpc>
                <a:spcPct val="125000"/>
              </a:lnSpc>
              <a:spcBef>
                <a:spcPts val="0"/>
              </a:spcBef>
              <a:spcAft>
                <a:spcPts val="0"/>
              </a:spcAft>
              <a:buNone/>
              <a:defRPr b="0" sz="900"/>
            </a:lvl9pPr>
          </a:lstStyle>
          <a:p/>
        </p:txBody>
      </p:sp>
      <p:sp>
        <p:nvSpPr>
          <p:cNvPr id="212" name="Google Shape;212;p37"/>
          <p:cNvSpPr txBox="1"/>
          <p:nvPr>
            <p:ph idx="2" type="subTitle"/>
          </p:nvPr>
        </p:nvSpPr>
        <p:spPr>
          <a:xfrm>
            <a:off x="2158606" y="4507992"/>
            <a:ext cx="14061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900"/>
            </a:lvl1pPr>
            <a:lvl2pPr lvl="1">
              <a:lnSpc>
                <a:spcPct val="125000"/>
              </a:lnSpc>
              <a:spcBef>
                <a:spcPts val="0"/>
              </a:spcBef>
              <a:spcAft>
                <a:spcPts val="0"/>
              </a:spcAft>
              <a:buNone/>
              <a:defRPr b="0" sz="900"/>
            </a:lvl2pPr>
            <a:lvl3pPr lvl="2">
              <a:lnSpc>
                <a:spcPct val="125000"/>
              </a:lnSpc>
              <a:spcBef>
                <a:spcPts val="0"/>
              </a:spcBef>
              <a:spcAft>
                <a:spcPts val="0"/>
              </a:spcAft>
              <a:buNone/>
              <a:defRPr b="0" sz="900"/>
            </a:lvl3pPr>
            <a:lvl4pPr lvl="3">
              <a:lnSpc>
                <a:spcPct val="125000"/>
              </a:lnSpc>
              <a:spcBef>
                <a:spcPts val="0"/>
              </a:spcBef>
              <a:spcAft>
                <a:spcPts val="0"/>
              </a:spcAft>
              <a:buNone/>
              <a:defRPr b="0" sz="900"/>
            </a:lvl4pPr>
            <a:lvl5pPr lvl="4">
              <a:lnSpc>
                <a:spcPct val="125000"/>
              </a:lnSpc>
              <a:spcBef>
                <a:spcPts val="0"/>
              </a:spcBef>
              <a:spcAft>
                <a:spcPts val="0"/>
              </a:spcAft>
              <a:buNone/>
              <a:defRPr b="0" sz="900"/>
            </a:lvl5pPr>
            <a:lvl6pPr lvl="5">
              <a:lnSpc>
                <a:spcPct val="125000"/>
              </a:lnSpc>
              <a:spcBef>
                <a:spcPts val="0"/>
              </a:spcBef>
              <a:spcAft>
                <a:spcPts val="0"/>
              </a:spcAft>
              <a:buNone/>
              <a:defRPr b="0" sz="900"/>
            </a:lvl6pPr>
            <a:lvl7pPr lvl="6">
              <a:lnSpc>
                <a:spcPct val="125000"/>
              </a:lnSpc>
              <a:spcBef>
                <a:spcPts val="0"/>
              </a:spcBef>
              <a:spcAft>
                <a:spcPts val="0"/>
              </a:spcAft>
              <a:buNone/>
              <a:defRPr b="0" sz="900"/>
            </a:lvl7pPr>
            <a:lvl8pPr lvl="7">
              <a:lnSpc>
                <a:spcPct val="125000"/>
              </a:lnSpc>
              <a:spcBef>
                <a:spcPts val="0"/>
              </a:spcBef>
              <a:spcAft>
                <a:spcPts val="0"/>
              </a:spcAft>
              <a:buNone/>
              <a:defRPr b="0" sz="900"/>
            </a:lvl8pPr>
            <a:lvl9pPr lvl="8">
              <a:lnSpc>
                <a:spcPct val="125000"/>
              </a:lnSpc>
              <a:spcBef>
                <a:spcPts val="0"/>
              </a:spcBef>
              <a:spcAft>
                <a:spcPts val="0"/>
              </a:spcAft>
              <a:buNone/>
              <a:defRPr b="0" sz="900"/>
            </a:lvl9pPr>
          </a:lstStyle>
          <a:p/>
        </p:txBody>
      </p:sp>
      <p:sp>
        <p:nvSpPr>
          <p:cNvPr id="213" name="Google Shape;213;p37"/>
          <p:cNvSpPr txBox="1"/>
          <p:nvPr>
            <p:ph idx="3" type="subTitle"/>
          </p:nvPr>
        </p:nvSpPr>
        <p:spPr>
          <a:xfrm>
            <a:off x="3921925" y="4507992"/>
            <a:ext cx="1406100" cy="347400"/>
          </a:xfrm>
          <a:prstGeom prst="rect">
            <a:avLst/>
          </a:prstGeom>
        </p:spPr>
        <p:txBody>
          <a:bodyPr anchorCtr="0" anchor="b" bIns="0" lIns="0" spcFirstLastPara="1" rIns="0" wrap="square" tIns="0">
            <a:noAutofit/>
          </a:bodyPr>
          <a:lstStyle>
            <a:lvl1pPr indent="0" lvl="0" marL="0" marR="0" algn="l">
              <a:lnSpc>
                <a:spcPct val="125000"/>
              </a:lnSpc>
              <a:spcBef>
                <a:spcPts val="0"/>
              </a:spcBef>
              <a:spcAft>
                <a:spcPts val="0"/>
              </a:spcAft>
              <a:buNone/>
              <a:defRPr b="0" sz="900"/>
            </a:lvl1pPr>
            <a:lvl2pPr lvl="1">
              <a:lnSpc>
                <a:spcPct val="125000"/>
              </a:lnSpc>
              <a:spcBef>
                <a:spcPts val="0"/>
              </a:spcBef>
              <a:spcAft>
                <a:spcPts val="0"/>
              </a:spcAft>
              <a:buNone/>
              <a:defRPr b="0" sz="900"/>
            </a:lvl2pPr>
            <a:lvl3pPr lvl="2">
              <a:lnSpc>
                <a:spcPct val="125000"/>
              </a:lnSpc>
              <a:spcBef>
                <a:spcPts val="0"/>
              </a:spcBef>
              <a:spcAft>
                <a:spcPts val="0"/>
              </a:spcAft>
              <a:buNone/>
              <a:defRPr b="0" sz="900"/>
            </a:lvl3pPr>
            <a:lvl4pPr lvl="3">
              <a:lnSpc>
                <a:spcPct val="125000"/>
              </a:lnSpc>
              <a:spcBef>
                <a:spcPts val="0"/>
              </a:spcBef>
              <a:spcAft>
                <a:spcPts val="0"/>
              </a:spcAft>
              <a:buNone/>
              <a:defRPr b="0" sz="900"/>
            </a:lvl4pPr>
            <a:lvl5pPr lvl="4">
              <a:lnSpc>
                <a:spcPct val="125000"/>
              </a:lnSpc>
              <a:spcBef>
                <a:spcPts val="0"/>
              </a:spcBef>
              <a:spcAft>
                <a:spcPts val="0"/>
              </a:spcAft>
              <a:buNone/>
              <a:defRPr b="0" sz="900"/>
            </a:lvl5pPr>
            <a:lvl6pPr lvl="5">
              <a:lnSpc>
                <a:spcPct val="125000"/>
              </a:lnSpc>
              <a:spcBef>
                <a:spcPts val="0"/>
              </a:spcBef>
              <a:spcAft>
                <a:spcPts val="0"/>
              </a:spcAft>
              <a:buNone/>
              <a:defRPr b="0" sz="900"/>
            </a:lvl6pPr>
            <a:lvl7pPr lvl="6">
              <a:lnSpc>
                <a:spcPct val="125000"/>
              </a:lnSpc>
              <a:spcBef>
                <a:spcPts val="0"/>
              </a:spcBef>
              <a:spcAft>
                <a:spcPts val="0"/>
              </a:spcAft>
              <a:buNone/>
              <a:defRPr b="0" sz="900"/>
            </a:lvl7pPr>
            <a:lvl8pPr lvl="7">
              <a:lnSpc>
                <a:spcPct val="125000"/>
              </a:lnSpc>
              <a:spcBef>
                <a:spcPts val="0"/>
              </a:spcBef>
              <a:spcAft>
                <a:spcPts val="0"/>
              </a:spcAft>
              <a:buNone/>
              <a:defRPr b="0" sz="900"/>
            </a:lvl8pPr>
            <a:lvl9pPr lvl="8">
              <a:lnSpc>
                <a:spcPct val="125000"/>
              </a:lnSpc>
              <a:spcBef>
                <a:spcPts val="0"/>
              </a:spcBef>
              <a:spcAft>
                <a:spcPts val="0"/>
              </a:spcAft>
              <a:buNone/>
              <a:defRPr b="0" sz="900"/>
            </a:lvl9pPr>
          </a:lstStyle>
          <a:p/>
        </p:txBody>
      </p:sp>
      <p:sp>
        <p:nvSpPr>
          <p:cNvPr id="214" name="Google Shape;214;p37"/>
          <p:cNvSpPr txBox="1"/>
          <p:nvPr>
            <p:ph type="ctrTitle"/>
          </p:nvPr>
        </p:nvSpPr>
        <p:spPr>
          <a:xfrm>
            <a:off x="395288" y="1924812"/>
            <a:ext cx="5982600" cy="855000"/>
          </a:xfrm>
          <a:prstGeom prst="rect">
            <a:avLst/>
          </a:prstGeom>
        </p:spPr>
        <p:txBody>
          <a:bodyPr anchorCtr="0" anchor="b" bIns="0" lIns="0" spcFirstLastPara="1" rIns="0" wrap="square" tIns="0">
            <a:noAutofit/>
          </a:bodyPr>
          <a:lstStyle>
            <a:lvl1pPr lvl="0">
              <a:spcBef>
                <a:spcPts val="0"/>
              </a:spcBef>
              <a:spcAft>
                <a:spcPts val="0"/>
              </a:spcAft>
              <a:buSzPts val="36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5" name="Google Shape;215;p37"/>
          <p:cNvSpPr txBox="1"/>
          <p:nvPr>
            <p:ph idx="4" type="subTitle"/>
          </p:nvPr>
        </p:nvSpPr>
        <p:spPr>
          <a:xfrm>
            <a:off x="395288" y="3076956"/>
            <a:ext cx="5982600" cy="173700"/>
          </a:xfrm>
          <a:prstGeom prst="rect">
            <a:avLst/>
          </a:prstGeom>
        </p:spPr>
        <p:txBody>
          <a:bodyPr anchorCtr="0" anchor="t" bIns="0" lIns="0" spcFirstLastPara="1" rIns="0" wrap="square" tIns="0">
            <a:noAutofit/>
          </a:bodyPr>
          <a:lstStyle>
            <a:lvl1pPr indent="0" lvl="0" marL="0" marR="0" algn="l">
              <a:lnSpc>
                <a:spcPct val="125000"/>
              </a:lnSpc>
              <a:spcBef>
                <a:spcPts val="0"/>
              </a:spcBef>
              <a:spcAft>
                <a:spcPts val="0"/>
              </a:spcAft>
              <a:buNone/>
              <a:defRPr sz="900"/>
            </a:lvl1pPr>
            <a:lvl2pPr lvl="1">
              <a:lnSpc>
                <a:spcPct val="125000"/>
              </a:lnSpc>
              <a:spcBef>
                <a:spcPts val="0"/>
              </a:spcBef>
              <a:spcAft>
                <a:spcPts val="0"/>
              </a:spcAft>
              <a:buNone/>
              <a:defRPr sz="900"/>
            </a:lvl2pPr>
            <a:lvl3pPr lvl="2">
              <a:lnSpc>
                <a:spcPct val="125000"/>
              </a:lnSpc>
              <a:spcBef>
                <a:spcPts val="0"/>
              </a:spcBef>
              <a:spcAft>
                <a:spcPts val="0"/>
              </a:spcAft>
              <a:buNone/>
              <a:defRPr sz="900"/>
            </a:lvl3pPr>
            <a:lvl4pPr lvl="3">
              <a:lnSpc>
                <a:spcPct val="125000"/>
              </a:lnSpc>
              <a:spcBef>
                <a:spcPts val="0"/>
              </a:spcBef>
              <a:spcAft>
                <a:spcPts val="0"/>
              </a:spcAft>
              <a:buNone/>
              <a:defRPr sz="900"/>
            </a:lvl4pPr>
            <a:lvl5pPr lvl="4">
              <a:lnSpc>
                <a:spcPct val="125000"/>
              </a:lnSpc>
              <a:spcBef>
                <a:spcPts val="0"/>
              </a:spcBef>
              <a:spcAft>
                <a:spcPts val="0"/>
              </a:spcAft>
              <a:buNone/>
              <a:defRPr sz="900"/>
            </a:lvl5pPr>
            <a:lvl6pPr lvl="5">
              <a:lnSpc>
                <a:spcPct val="125000"/>
              </a:lnSpc>
              <a:spcBef>
                <a:spcPts val="0"/>
              </a:spcBef>
              <a:spcAft>
                <a:spcPts val="0"/>
              </a:spcAft>
              <a:buNone/>
              <a:defRPr sz="900"/>
            </a:lvl6pPr>
            <a:lvl7pPr lvl="6">
              <a:lnSpc>
                <a:spcPct val="125000"/>
              </a:lnSpc>
              <a:spcBef>
                <a:spcPts val="0"/>
              </a:spcBef>
              <a:spcAft>
                <a:spcPts val="0"/>
              </a:spcAft>
              <a:buNone/>
              <a:defRPr sz="900"/>
            </a:lvl7pPr>
            <a:lvl8pPr lvl="7">
              <a:lnSpc>
                <a:spcPct val="125000"/>
              </a:lnSpc>
              <a:spcBef>
                <a:spcPts val="0"/>
              </a:spcBef>
              <a:spcAft>
                <a:spcPts val="0"/>
              </a:spcAft>
              <a:buNone/>
              <a:defRPr sz="900"/>
            </a:lvl8pPr>
            <a:lvl9pPr lvl="8">
              <a:lnSpc>
                <a:spcPct val="125000"/>
              </a:lnSpc>
              <a:spcBef>
                <a:spcPts val="0"/>
              </a:spcBef>
              <a:spcAft>
                <a:spcPts val="0"/>
              </a:spcAft>
              <a:buNone/>
              <a:defRPr sz="900"/>
            </a:lvl9pPr>
          </a:lstStyle>
          <a:p/>
        </p:txBody>
      </p:sp>
      <p:pic>
        <p:nvPicPr>
          <p:cNvPr id="216" name="Google Shape;216;p37"/>
          <p:cNvPicPr preferRelativeResize="0"/>
          <p:nvPr/>
        </p:nvPicPr>
        <p:blipFill>
          <a:blip r:embed="rId3">
            <a:alphaModFix/>
          </a:blip>
          <a:stretch>
            <a:fillRect/>
          </a:stretch>
        </p:blipFill>
        <p:spPr>
          <a:xfrm>
            <a:off x="7714831" y="4407700"/>
            <a:ext cx="1219625" cy="525251"/>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Agenda_Black">
  <p:cSld name="SECTION_HEADER_2_2_2">
    <p:bg>
      <p:bgPr>
        <a:solidFill>
          <a:schemeClr val="dk1"/>
        </a:solidFill>
      </p:bgPr>
    </p:bg>
    <p:spTree>
      <p:nvGrpSpPr>
        <p:cNvPr id="217" name="Shape 217"/>
        <p:cNvGrpSpPr/>
        <p:nvPr/>
      </p:nvGrpSpPr>
      <p:grpSpPr>
        <a:xfrm>
          <a:off x="0" y="0"/>
          <a:ext cx="0" cy="0"/>
          <a:chOff x="0" y="0"/>
          <a:chExt cx="0" cy="0"/>
        </a:xfrm>
      </p:grpSpPr>
      <p:sp>
        <p:nvSpPr>
          <p:cNvPr id="218" name="Google Shape;218;p38"/>
          <p:cNvSpPr txBox="1"/>
          <p:nvPr>
            <p:ph idx="1" type="body"/>
          </p:nvPr>
        </p:nvSpPr>
        <p:spPr>
          <a:xfrm>
            <a:off x="4686300" y="914025"/>
            <a:ext cx="3581700" cy="3468000"/>
          </a:xfrm>
          <a:prstGeom prst="rect">
            <a:avLst/>
          </a:prstGeom>
        </p:spPr>
        <p:txBody>
          <a:bodyPr anchorCtr="0" anchor="ctr" bIns="0" lIns="0" spcFirstLastPara="1" rIns="0" wrap="square" tIns="0">
            <a:noAutofit/>
          </a:bodyPr>
          <a:lstStyle>
            <a:lvl1pPr indent="-317500" lvl="0" marL="457200" rtl="0">
              <a:lnSpc>
                <a:spcPct val="115000"/>
              </a:lnSpc>
              <a:spcBef>
                <a:spcPts val="0"/>
              </a:spcBef>
              <a:spcAft>
                <a:spcPts val="0"/>
              </a:spcAft>
              <a:buClr>
                <a:schemeClr val="accent4"/>
              </a:buClr>
              <a:buSzPts val="1400"/>
              <a:buNone/>
              <a:defRPr sz="1400">
                <a:solidFill>
                  <a:schemeClr val="accent4"/>
                </a:solidFill>
              </a:defRPr>
            </a:lvl1pPr>
            <a:lvl2pPr indent="-317500" lvl="1" marL="914400" rtl="0">
              <a:lnSpc>
                <a:spcPct val="115000"/>
              </a:lnSpc>
              <a:spcBef>
                <a:spcPts val="900"/>
              </a:spcBef>
              <a:spcAft>
                <a:spcPts val="0"/>
              </a:spcAft>
              <a:buClr>
                <a:schemeClr val="accent4"/>
              </a:buClr>
              <a:buSzPts val="1400"/>
              <a:buAutoNum type="alphaLcPeriod"/>
              <a:defRPr sz="1400">
                <a:solidFill>
                  <a:schemeClr val="accent4"/>
                </a:solidFill>
              </a:defRPr>
            </a:lvl2pPr>
            <a:lvl3pPr indent="-317500" lvl="2" marL="1371600" rtl="0">
              <a:lnSpc>
                <a:spcPct val="115000"/>
              </a:lnSpc>
              <a:spcBef>
                <a:spcPts val="900"/>
              </a:spcBef>
              <a:spcAft>
                <a:spcPts val="0"/>
              </a:spcAft>
              <a:buClr>
                <a:schemeClr val="accent4"/>
              </a:buClr>
              <a:buSzPts val="1400"/>
              <a:buAutoNum type="romanLcPeriod"/>
              <a:defRPr sz="1400">
                <a:solidFill>
                  <a:schemeClr val="accent4"/>
                </a:solidFill>
              </a:defRPr>
            </a:lvl3pPr>
            <a:lvl4pPr indent="-317500" lvl="3" marL="1828800" rtl="0">
              <a:lnSpc>
                <a:spcPct val="115000"/>
              </a:lnSpc>
              <a:spcBef>
                <a:spcPts val="900"/>
              </a:spcBef>
              <a:spcAft>
                <a:spcPts val="0"/>
              </a:spcAft>
              <a:buClr>
                <a:schemeClr val="accent4"/>
              </a:buClr>
              <a:buSzPts val="1400"/>
              <a:buAutoNum type="arabicPeriod"/>
              <a:defRPr sz="1400">
                <a:solidFill>
                  <a:schemeClr val="accent4"/>
                </a:solidFill>
              </a:defRPr>
            </a:lvl4pPr>
            <a:lvl5pPr indent="-317500" lvl="4" marL="2286000" rtl="0">
              <a:lnSpc>
                <a:spcPct val="115000"/>
              </a:lnSpc>
              <a:spcBef>
                <a:spcPts val="900"/>
              </a:spcBef>
              <a:spcAft>
                <a:spcPts val="0"/>
              </a:spcAft>
              <a:buClr>
                <a:schemeClr val="accent4"/>
              </a:buClr>
              <a:buSzPts val="1400"/>
              <a:buAutoNum type="alphaLcPeriod"/>
              <a:defRPr sz="1400">
                <a:solidFill>
                  <a:schemeClr val="accent4"/>
                </a:solidFill>
              </a:defRPr>
            </a:lvl5pPr>
            <a:lvl6pPr indent="-317500" lvl="5" marL="2743200" rtl="0">
              <a:lnSpc>
                <a:spcPct val="115000"/>
              </a:lnSpc>
              <a:spcBef>
                <a:spcPts val="900"/>
              </a:spcBef>
              <a:spcAft>
                <a:spcPts val="0"/>
              </a:spcAft>
              <a:buClr>
                <a:schemeClr val="accent4"/>
              </a:buClr>
              <a:buSzPts val="1400"/>
              <a:buAutoNum type="romanLcPeriod"/>
              <a:defRPr sz="1400">
                <a:solidFill>
                  <a:schemeClr val="accent4"/>
                </a:solidFill>
              </a:defRPr>
            </a:lvl6pPr>
            <a:lvl7pPr indent="-317500" lvl="6" marL="3200400" rtl="0">
              <a:lnSpc>
                <a:spcPct val="115000"/>
              </a:lnSpc>
              <a:spcBef>
                <a:spcPts val="900"/>
              </a:spcBef>
              <a:spcAft>
                <a:spcPts val="0"/>
              </a:spcAft>
              <a:buClr>
                <a:schemeClr val="accent4"/>
              </a:buClr>
              <a:buSzPts val="1400"/>
              <a:buAutoNum type="arabicPeriod"/>
              <a:defRPr sz="1400">
                <a:solidFill>
                  <a:schemeClr val="accent4"/>
                </a:solidFill>
              </a:defRPr>
            </a:lvl7pPr>
            <a:lvl8pPr indent="-317500" lvl="7" marL="3657600" rtl="0">
              <a:lnSpc>
                <a:spcPct val="115000"/>
              </a:lnSpc>
              <a:spcBef>
                <a:spcPts val="900"/>
              </a:spcBef>
              <a:spcAft>
                <a:spcPts val="0"/>
              </a:spcAft>
              <a:buClr>
                <a:schemeClr val="accent4"/>
              </a:buClr>
              <a:buSzPts val="1400"/>
              <a:buAutoNum type="alphaLcPeriod"/>
              <a:defRPr sz="1400">
                <a:solidFill>
                  <a:schemeClr val="accent4"/>
                </a:solidFill>
              </a:defRPr>
            </a:lvl8pPr>
            <a:lvl9pPr indent="-317500" lvl="8" marL="4114800" rtl="0">
              <a:lnSpc>
                <a:spcPct val="115000"/>
              </a:lnSpc>
              <a:spcBef>
                <a:spcPts val="900"/>
              </a:spcBef>
              <a:spcAft>
                <a:spcPts val="900"/>
              </a:spcAft>
              <a:buClr>
                <a:schemeClr val="accent4"/>
              </a:buClr>
              <a:buSzPts val="1400"/>
              <a:buAutoNum type="romanLcPeriod"/>
              <a:defRPr sz="1400">
                <a:solidFill>
                  <a:schemeClr val="accent4"/>
                </a:solidFill>
              </a:defRPr>
            </a:lvl9pPr>
          </a:lstStyle>
          <a:p/>
        </p:txBody>
      </p:sp>
      <p:sp>
        <p:nvSpPr>
          <p:cNvPr id="219" name="Google Shape;219;p38"/>
          <p:cNvSpPr txBox="1"/>
          <p:nvPr>
            <p:ph type="title"/>
          </p:nvPr>
        </p:nvSpPr>
        <p:spPr>
          <a:xfrm>
            <a:off x="763524" y="2150844"/>
            <a:ext cx="2112300" cy="841800"/>
          </a:xfrm>
          <a:prstGeom prst="rect">
            <a:avLst/>
          </a:prstGeom>
        </p:spPr>
        <p:txBody>
          <a:bodyPr anchorCtr="0" anchor="ctr"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lgn="ctr">
              <a:spcBef>
                <a:spcPts val="0"/>
              </a:spcBef>
              <a:spcAft>
                <a:spcPts val="0"/>
              </a:spcAft>
              <a:buClr>
                <a:schemeClr val="accent4"/>
              </a:buClr>
              <a:buSzPts val="2800"/>
              <a:buNone/>
              <a:defRPr>
                <a:solidFill>
                  <a:schemeClr val="accent4"/>
                </a:solidFill>
              </a:defRPr>
            </a:lvl2pPr>
            <a:lvl3pPr lvl="2" rtl="0" algn="ctr">
              <a:spcBef>
                <a:spcPts val="0"/>
              </a:spcBef>
              <a:spcAft>
                <a:spcPts val="0"/>
              </a:spcAft>
              <a:buClr>
                <a:schemeClr val="accent4"/>
              </a:buClr>
              <a:buSzPts val="2800"/>
              <a:buNone/>
              <a:defRPr>
                <a:solidFill>
                  <a:schemeClr val="accent4"/>
                </a:solidFill>
              </a:defRPr>
            </a:lvl3pPr>
            <a:lvl4pPr lvl="3" rtl="0" algn="ctr">
              <a:spcBef>
                <a:spcPts val="0"/>
              </a:spcBef>
              <a:spcAft>
                <a:spcPts val="0"/>
              </a:spcAft>
              <a:buClr>
                <a:schemeClr val="accent4"/>
              </a:buClr>
              <a:buSzPts val="2800"/>
              <a:buNone/>
              <a:defRPr>
                <a:solidFill>
                  <a:schemeClr val="accent4"/>
                </a:solidFill>
              </a:defRPr>
            </a:lvl4pPr>
            <a:lvl5pPr lvl="4" rtl="0" algn="ctr">
              <a:spcBef>
                <a:spcPts val="0"/>
              </a:spcBef>
              <a:spcAft>
                <a:spcPts val="0"/>
              </a:spcAft>
              <a:buClr>
                <a:schemeClr val="accent4"/>
              </a:buClr>
              <a:buSzPts val="2800"/>
              <a:buNone/>
              <a:defRPr>
                <a:solidFill>
                  <a:schemeClr val="accent4"/>
                </a:solidFill>
              </a:defRPr>
            </a:lvl5pPr>
            <a:lvl6pPr lvl="5" rtl="0" algn="ctr">
              <a:spcBef>
                <a:spcPts val="0"/>
              </a:spcBef>
              <a:spcAft>
                <a:spcPts val="0"/>
              </a:spcAft>
              <a:buClr>
                <a:schemeClr val="accent4"/>
              </a:buClr>
              <a:buSzPts val="2800"/>
              <a:buNone/>
              <a:defRPr>
                <a:solidFill>
                  <a:schemeClr val="accent4"/>
                </a:solidFill>
              </a:defRPr>
            </a:lvl6pPr>
            <a:lvl7pPr lvl="6" rtl="0" algn="ctr">
              <a:spcBef>
                <a:spcPts val="0"/>
              </a:spcBef>
              <a:spcAft>
                <a:spcPts val="0"/>
              </a:spcAft>
              <a:buClr>
                <a:schemeClr val="accent4"/>
              </a:buClr>
              <a:buSzPts val="2800"/>
              <a:buNone/>
              <a:defRPr>
                <a:solidFill>
                  <a:schemeClr val="accent4"/>
                </a:solidFill>
              </a:defRPr>
            </a:lvl7pPr>
            <a:lvl8pPr lvl="7" rtl="0" algn="ctr">
              <a:spcBef>
                <a:spcPts val="0"/>
              </a:spcBef>
              <a:spcAft>
                <a:spcPts val="0"/>
              </a:spcAft>
              <a:buClr>
                <a:schemeClr val="accent4"/>
              </a:buClr>
              <a:buSzPts val="2800"/>
              <a:buNone/>
              <a:defRPr>
                <a:solidFill>
                  <a:schemeClr val="accent4"/>
                </a:solidFill>
              </a:defRPr>
            </a:lvl8pPr>
            <a:lvl9pPr lvl="8" rtl="0" algn="ctr">
              <a:spcBef>
                <a:spcPts val="0"/>
              </a:spcBef>
              <a:spcAft>
                <a:spcPts val="0"/>
              </a:spcAft>
              <a:buClr>
                <a:schemeClr val="accent4"/>
              </a:buClr>
              <a:buSzPts val="2800"/>
              <a:buNone/>
              <a:defRPr>
                <a:solidFill>
                  <a:schemeClr val="accent4"/>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_Gradient_Dark">
  <p:cSld name="SECTION_HEADER_2_2_2_1">
    <p:bg>
      <p:bgPr>
        <a:blipFill>
          <a:blip r:embed="rId2">
            <a:alphaModFix/>
          </a:blip>
          <a:stretch>
            <a:fillRect/>
          </a:stretch>
        </a:blipFill>
      </p:bgPr>
    </p:bg>
    <p:spTree>
      <p:nvGrpSpPr>
        <p:cNvPr id="220" name="Shape 220"/>
        <p:cNvGrpSpPr/>
        <p:nvPr/>
      </p:nvGrpSpPr>
      <p:grpSpPr>
        <a:xfrm>
          <a:off x="0" y="0"/>
          <a:ext cx="0" cy="0"/>
          <a:chOff x="0" y="0"/>
          <a:chExt cx="0" cy="0"/>
        </a:xfrm>
      </p:grpSpPr>
      <p:sp>
        <p:nvSpPr>
          <p:cNvPr id="221" name="Google Shape;221;p39"/>
          <p:cNvSpPr txBox="1"/>
          <p:nvPr>
            <p:ph idx="1" type="body"/>
          </p:nvPr>
        </p:nvSpPr>
        <p:spPr>
          <a:xfrm>
            <a:off x="4686300" y="914025"/>
            <a:ext cx="3581700" cy="3468000"/>
          </a:xfrm>
          <a:prstGeom prst="rect">
            <a:avLst/>
          </a:prstGeom>
        </p:spPr>
        <p:txBody>
          <a:bodyPr anchorCtr="0" anchor="ctr" bIns="0" lIns="0" spcFirstLastPara="1" rIns="0" wrap="square" tIns="0">
            <a:noAutofit/>
          </a:bodyPr>
          <a:lstStyle>
            <a:lvl1pPr indent="-317500" lvl="0" marL="457200" rtl="0">
              <a:lnSpc>
                <a:spcPct val="115000"/>
              </a:lnSpc>
              <a:spcBef>
                <a:spcPts val="0"/>
              </a:spcBef>
              <a:spcAft>
                <a:spcPts val="0"/>
              </a:spcAft>
              <a:buClr>
                <a:schemeClr val="accent4"/>
              </a:buClr>
              <a:buSzPts val="1400"/>
              <a:buNone/>
              <a:defRPr sz="1400">
                <a:solidFill>
                  <a:schemeClr val="accent4"/>
                </a:solidFill>
              </a:defRPr>
            </a:lvl1pPr>
            <a:lvl2pPr indent="-317500" lvl="1" marL="914400" rtl="0">
              <a:lnSpc>
                <a:spcPct val="115000"/>
              </a:lnSpc>
              <a:spcBef>
                <a:spcPts val="900"/>
              </a:spcBef>
              <a:spcAft>
                <a:spcPts val="0"/>
              </a:spcAft>
              <a:buClr>
                <a:schemeClr val="accent4"/>
              </a:buClr>
              <a:buSzPts val="1400"/>
              <a:buAutoNum type="alphaLcPeriod"/>
              <a:defRPr sz="1400">
                <a:solidFill>
                  <a:schemeClr val="accent4"/>
                </a:solidFill>
              </a:defRPr>
            </a:lvl2pPr>
            <a:lvl3pPr indent="-317500" lvl="2" marL="1371600" rtl="0">
              <a:lnSpc>
                <a:spcPct val="115000"/>
              </a:lnSpc>
              <a:spcBef>
                <a:spcPts val="900"/>
              </a:spcBef>
              <a:spcAft>
                <a:spcPts val="0"/>
              </a:spcAft>
              <a:buClr>
                <a:schemeClr val="accent4"/>
              </a:buClr>
              <a:buSzPts val="1400"/>
              <a:buAutoNum type="romanLcPeriod"/>
              <a:defRPr sz="1400">
                <a:solidFill>
                  <a:schemeClr val="accent4"/>
                </a:solidFill>
              </a:defRPr>
            </a:lvl3pPr>
            <a:lvl4pPr indent="-317500" lvl="3" marL="1828800" rtl="0">
              <a:lnSpc>
                <a:spcPct val="115000"/>
              </a:lnSpc>
              <a:spcBef>
                <a:spcPts val="900"/>
              </a:spcBef>
              <a:spcAft>
                <a:spcPts val="0"/>
              </a:spcAft>
              <a:buClr>
                <a:schemeClr val="accent4"/>
              </a:buClr>
              <a:buSzPts val="1400"/>
              <a:buAutoNum type="arabicPeriod"/>
              <a:defRPr sz="1400">
                <a:solidFill>
                  <a:schemeClr val="accent4"/>
                </a:solidFill>
              </a:defRPr>
            </a:lvl4pPr>
            <a:lvl5pPr indent="-317500" lvl="4" marL="2286000" rtl="0">
              <a:lnSpc>
                <a:spcPct val="115000"/>
              </a:lnSpc>
              <a:spcBef>
                <a:spcPts val="900"/>
              </a:spcBef>
              <a:spcAft>
                <a:spcPts val="0"/>
              </a:spcAft>
              <a:buClr>
                <a:schemeClr val="accent4"/>
              </a:buClr>
              <a:buSzPts val="1400"/>
              <a:buAutoNum type="alphaLcPeriod"/>
              <a:defRPr sz="1400">
                <a:solidFill>
                  <a:schemeClr val="accent4"/>
                </a:solidFill>
              </a:defRPr>
            </a:lvl5pPr>
            <a:lvl6pPr indent="-317500" lvl="5" marL="2743200" rtl="0">
              <a:lnSpc>
                <a:spcPct val="115000"/>
              </a:lnSpc>
              <a:spcBef>
                <a:spcPts val="900"/>
              </a:spcBef>
              <a:spcAft>
                <a:spcPts val="0"/>
              </a:spcAft>
              <a:buClr>
                <a:schemeClr val="accent4"/>
              </a:buClr>
              <a:buSzPts val="1400"/>
              <a:buAutoNum type="romanLcPeriod"/>
              <a:defRPr sz="1400">
                <a:solidFill>
                  <a:schemeClr val="accent4"/>
                </a:solidFill>
              </a:defRPr>
            </a:lvl6pPr>
            <a:lvl7pPr indent="-317500" lvl="6" marL="3200400" rtl="0">
              <a:lnSpc>
                <a:spcPct val="115000"/>
              </a:lnSpc>
              <a:spcBef>
                <a:spcPts val="900"/>
              </a:spcBef>
              <a:spcAft>
                <a:spcPts val="0"/>
              </a:spcAft>
              <a:buClr>
                <a:schemeClr val="accent4"/>
              </a:buClr>
              <a:buSzPts val="1400"/>
              <a:buAutoNum type="arabicPeriod"/>
              <a:defRPr sz="1400">
                <a:solidFill>
                  <a:schemeClr val="accent4"/>
                </a:solidFill>
              </a:defRPr>
            </a:lvl7pPr>
            <a:lvl8pPr indent="-317500" lvl="7" marL="3657600" rtl="0">
              <a:lnSpc>
                <a:spcPct val="115000"/>
              </a:lnSpc>
              <a:spcBef>
                <a:spcPts val="900"/>
              </a:spcBef>
              <a:spcAft>
                <a:spcPts val="0"/>
              </a:spcAft>
              <a:buClr>
                <a:schemeClr val="accent4"/>
              </a:buClr>
              <a:buSzPts val="1400"/>
              <a:buAutoNum type="alphaLcPeriod"/>
              <a:defRPr sz="1400">
                <a:solidFill>
                  <a:schemeClr val="accent4"/>
                </a:solidFill>
              </a:defRPr>
            </a:lvl8pPr>
            <a:lvl9pPr indent="-317500" lvl="8" marL="4114800" rtl="0">
              <a:lnSpc>
                <a:spcPct val="115000"/>
              </a:lnSpc>
              <a:spcBef>
                <a:spcPts val="900"/>
              </a:spcBef>
              <a:spcAft>
                <a:spcPts val="900"/>
              </a:spcAft>
              <a:buClr>
                <a:schemeClr val="accent4"/>
              </a:buClr>
              <a:buSzPts val="1400"/>
              <a:buAutoNum type="romanLcPeriod"/>
              <a:defRPr sz="1400">
                <a:solidFill>
                  <a:schemeClr val="accent4"/>
                </a:solidFill>
              </a:defRPr>
            </a:lvl9pPr>
          </a:lstStyle>
          <a:p/>
        </p:txBody>
      </p:sp>
      <p:sp>
        <p:nvSpPr>
          <p:cNvPr id="222" name="Google Shape;222;p39"/>
          <p:cNvSpPr txBox="1"/>
          <p:nvPr>
            <p:ph type="title"/>
          </p:nvPr>
        </p:nvSpPr>
        <p:spPr>
          <a:xfrm>
            <a:off x="763524" y="2150844"/>
            <a:ext cx="2112300" cy="841800"/>
          </a:xfrm>
          <a:prstGeom prst="rect">
            <a:avLst/>
          </a:prstGeom>
        </p:spPr>
        <p:txBody>
          <a:bodyPr anchorCtr="0" anchor="ctr"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lgn="ctr">
              <a:spcBef>
                <a:spcPts val="0"/>
              </a:spcBef>
              <a:spcAft>
                <a:spcPts val="0"/>
              </a:spcAft>
              <a:buClr>
                <a:schemeClr val="accent4"/>
              </a:buClr>
              <a:buSzPts val="2800"/>
              <a:buNone/>
              <a:defRPr>
                <a:solidFill>
                  <a:schemeClr val="accent4"/>
                </a:solidFill>
              </a:defRPr>
            </a:lvl2pPr>
            <a:lvl3pPr lvl="2" rtl="0" algn="ctr">
              <a:spcBef>
                <a:spcPts val="0"/>
              </a:spcBef>
              <a:spcAft>
                <a:spcPts val="0"/>
              </a:spcAft>
              <a:buClr>
                <a:schemeClr val="accent4"/>
              </a:buClr>
              <a:buSzPts val="2800"/>
              <a:buNone/>
              <a:defRPr>
                <a:solidFill>
                  <a:schemeClr val="accent4"/>
                </a:solidFill>
              </a:defRPr>
            </a:lvl3pPr>
            <a:lvl4pPr lvl="3" rtl="0" algn="ctr">
              <a:spcBef>
                <a:spcPts val="0"/>
              </a:spcBef>
              <a:spcAft>
                <a:spcPts val="0"/>
              </a:spcAft>
              <a:buClr>
                <a:schemeClr val="accent4"/>
              </a:buClr>
              <a:buSzPts val="2800"/>
              <a:buNone/>
              <a:defRPr>
                <a:solidFill>
                  <a:schemeClr val="accent4"/>
                </a:solidFill>
              </a:defRPr>
            </a:lvl4pPr>
            <a:lvl5pPr lvl="4" rtl="0" algn="ctr">
              <a:spcBef>
                <a:spcPts val="0"/>
              </a:spcBef>
              <a:spcAft>
                <a:spcPts val="0"/>
              </a:spcAft>
              <a:buClr>
                <a:schemeClr val="accent4"/>
              </a:buClr>
              <a:buSzPts val="2800"/>
              <a:buNone/>
              <a:defRPr>
                <a:solidFill>
                  <a:schemeClr val="accent4"/>
                </a:solidFill>
              </a:defRPr>
            </a:lvl5pPr>
            <a:lvl6pPr lvl="5" rtl="0" algn="ctr">
              <a:spcBef>
                <a:spcPts val="0"/>
              </a:spcBef>
              <a:spcAft>
                <a:spcPts val="0"/>
              </a:spcAft>
              <a:buClr>
                <a:schemeClr val="accent4"/>
              </a:buClr>
              <a:buSzPts val="2800"/>
              <a:buNone/>
              <a:defRPr>
                <a:solidFill>
                  <a:schemeClr val="accent4"/>
                </a:solidFill>
              </a:defRPr>
            </a:lvl6pPr>
            <a:lvl7pPr lvl="6" rtl="0" algn="ctr">
              <a:spcBef>
                <a:spcPts val="0"/>
              </a:spcBef>
              <a:spcAft>
                <a:spcPts val="0"/>
              </a:spcAft>
              <a:buClr>
                <a:schemeClr val="accent4"/>
              </a:buClr>
              <a:buSzPts val="2800"/>
              <a:buNone/>
              <a:defRPr>
                <a:solidFill>
                  <a:schemeClr val="accent4"/>
                </a:solidFill>
              </a:defRPr>
            </a:lvl7pPr>
            <a:lvl8pPr lvl="7" rtl="0" algn="ctr">
              <a:spcBef>
                <a:spcPts val="0"/>
              </a:spcBef>
              <a:spcAft>
                <a:spcPts val="0"/>
              </a:spcAft>
              <a:buClr>
                <a:schemeClr val="accent4"/>
              </a:buClr>
              <a:buSzPts val="2800"/>
              <a:buNone/>
              <a:defRPr>
                <a:solidFill>
                  <a:schemeClr val="accent4"/>
                </a:solidFill>
              </a:defRPr>
            </a:lvl8pPr>
            <a:lvl9pPr lvl="8" rtl="0" algn="ctr">
              <a:spcBef>
                <a:spcPts val="0"/>
              </a:spcBef>
              <a:spcAft>
                <a:spcPts val="0"/>
              </a:spcAft>
              <a:buClr>
                <a:schemeClr val="accent4"/>
              </a:buClr>
              <a:buSzPts val="2800"/>
              <a:buNone/>
              <a:defRPr>
                <a:solidFill>
                  <a:schemeClr val="accent4"/>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_Gradient_Dark_Saturated">
  <p:cSld name="SECTION_HEADER_2_2_2_1_1">
    <p:bg>
      <p:bgPr>
        <a:blipFill>
          <a:blip r:embed="rId2">
            <a:alphaModFix/>
          </a:blip>
          <a:stretch>
            <a:fillRect/>
          </a:stretch>
        </a:blipFill>
      </p:bgPr>
    </p:bg>
    <p:spTree>
      <p:nvGrpSpPr>
        <p:cNvPr id="223" name="Shape 223"/>
        <p:cNvGrpSpPr/>
        <p:nvPr/>
      </p:nvGrpSpPr>
      <p:grpSpPr>
        <a:xfrm>
          <a:off x="0" y="0"/>
          <a:ext cx="0" cy="0"/>
          <a:chOff x="0" y="0"/>
          <a:chExt cx="0" cy="0"/>
        </a:xfrm>
      </p:grpSpPr>
      <p:sp>
        <p:nvSpPr>
          <p:cNvPr id="224" name="Google Shape;224;p40"/>
          <p:cNvSpPr txBox="1"/>
          <p:nvPr>
            <p:ph idx="1" type="body"/>
          </p:nvPr>
        </p:nvSpPr>
        <p:spPr>
          <a:xfrm>
            <a:off x="4686300" y="914025"/>
            <a:ext cx="3581700" cy="3468000"/>
          </a:xfrm>
          <a:prstGeom prst="rect">
            <a:avLst/>
          </a:prstGeom>
        </p:spPr>
        <p:txBody>
          <a:bodyPr anchorCtr="0" anchor="ctr" bIns="0" lIns="0" spcFirstLastPara="1" rIns="0" wrap="square" tIns="0">
            <a:noAutofit/>
          </a:bodyPr>
          <a:lstStyle>
            <a:lvl1pPr indent="-317500" lvl="0" marL="457200">
              <a:lnSpc>
                <a:spcPct val="115000"/>
              </a:lnSpc>
              <a:spcBef>
                <a:spcPts val="0"/>
              </a:spcBef>
              <a:spcAft>
                <a:spcPts val="0"/>
              </a:spcAft>
              <a:buClr>
                <a:schemeClr val="accent4"/>
              </a:buClr>
              <a:buSzPts val="1400"/>
              <a:buNone/>
              <a:defRPr sz="1400">
                <a:solidFill>
                  <a:schemeClr val="accent4"/>
                </a:solidFill>
              </a:defRPr>
            </a:lvl1pPr>
            <a:lvl2pPr indent="-317500" lvl="1" marL="914400">
              <a:lnSpc>
                <a:spcPct val="115000"/>
              </a:lnSpc>
              <a:spcBef>
                <a:spcPts val="900"/>
              </a:spcBef>
              <a:spcAft>
                <a:spcPts val="0"/>
              </a:spcAft>
              <a:buClr>
                <a:schemeClr val="accent4"/>
              </a:buClr>
              <a:buSzPts val="1400"/>
              <a:buAutoNum type="alphaLcPeriod"/>
              <a:defRPr sz="1400">
                <a:solidFill>
                  <a:schemeClr val="accent4"/>
                </a:solidFill>
              </a:defRPr>
            </a:lvl2pPr>
            <a:lvl3pPr indent="-317500" lvl="2" marL="1371600">
              <a:lnSpc>
                <a:spcPct val="115000"/>
              </a:lnSpc>
              <a:spcBef>
                <a:spcPts val="900"/>
              </a:spcBef>
              <a:spcAft>
                <a:spcPts val="0"/>
              </a:spcAft>
              <a:buClr>
                <a:schemeClr val="accent4"/>
              </a:buClr>
              <a:buSzPts val="1400"/>
              <a:buAutoNum type="romanLcPeriod"/>
              <a:defRPr sz="1400">
                <a:solidFill>
                  <a:schemeClr val="accent4"/>
                </a:solidFill>
              </a:defRPr>
            </a:lvl3pPr>
            <a:lvl4pPr indent="-317500" lvl="3" marL="1828800">
              <a:lnSpc>
                <a:spcPct val="115000"/>
              </a:lnSpc>
              <a:spcBef>
                <a:spcPts val="900"/>
              </a:spcBef>
              <a:spcAft>
                <a:spcPts val="0"/>
              </a:spcAft>
              <a:buClr>
                <a:schemeClr val="accent4"/>
              </a:buClr>
              <a:buSzPts val="1400"/>
              <a:buAutoNum type="arabicPeriod"/>
              <a:defRPr sz="1400">
                <a:solidFill>
                  <a:schemeClr val="accent4"/>
                </a:solidFill>
              </a:defRPr>
            </a:lvl4pPr>
            <a:lvl5pPr indent="-317500" lvl="4" marL="2286000">
              <a:lnSpc>
                <a:spcPct val="115000"/>
              </a:lnSpc>
              <a:spcBef>
                <a:spcPts val="900"/>
              </a:spcBef>
              <a:spcAft>
                <a:spcPts val="0"/>
              </a:spcAft>
              <a:buClr>
                <a:schemeClr val="accent4"/>
              </a:buClr>
              <a:buSzPts val="1400"/>
              <a:buAutoNum type="alphaLcPeriod"/>
              <a:defRPr sz="1400">
                <a:solidFill>
                  <a:schemeClr val="accent4"/>
                </a:solidFill>
              </a:defRPr>
            </a:lvl5pPr>
            <a:lvl6pPr indent="-317500" lvl="5" marL="2743200">
              <a:lnSpc>
                <a:spcPct val="115000"/>
              </a:lnSpc>
              <a:spcBef>
                <a:spcPts val="900"/>
              </a:spcBef>
              <a:spcAft>
                <a:spcPts val="0"/>
              </a:spcAft>
              <a:buClr>
                <a:schemeClr val="accent4"/>
              </a:buClr>
              <a:buSzPts val="1400"/>
              <a:buAutoNum type="romanLcPeriod"/>
              <a:defRPr sz="1400">
                <a:solidFill>
                  <a:schemeClr val="accent4"/>
                </a:solidFill>
              </a:defRPr>
            </a:lvl6pPr>
            <a:lvl7pPr indent="-317500" lvl="6" marL="3200400">
              <a:lnSpc>
                <a:spcPct val="115000"/>
              </a:lnSpc>
              <a:spcBef>
                <a:spcPts val="900"/>
              </a:spcBef>
              <a:spcAft>
                <a:spcPts val="0"/>
              </a:spcAft>
              <a:buClr>
                <a:schemeClr val="accent4"/>
              </a:buClr>
              <a:buSzPts val="1400"/>
              <a:buAutoNum type="arabicPeriod"/>
              <a:defRPr sz="1400">
                <a:solidFill>
                  <a:schemeClr val="accent4"/>
                </a:solidFill>
              </a:defRPr>
            </a:lvl7pPr>
            <a:lvl8pPr indent="-317500" lvl="7" marL="3657600">
              <a:lnSpc>
                <a:spcPct val="115000"/>
              </a:lnSpc>
              <a:spcBef>
                <a:spcPts val="900"/>
              </a:spcBef>
              <a:spcAft>
                <a:spcPts val="0"/>
              </a:spcAft>
              <a:buClr>
                <a:schemeClr val="accent4"/>
              </a:buClr>
              <a:buSzPts val="1400"/>
              <a:buAutoNum type="alphaLcPeriod"/>
              <a:defRPr sz="1400">
                <a:solidFill>
                  <a:schemeClr val="accent4"/>
                </a:solidFill>
              </a:defRPr>
            </a:lvl8pPr>
            <a:lvl9pPr indent="-317500" lvl="8" marL="4114800">
              <a:lnSpc>
                <a:spcPct val="115000"/>
              </a:lnSpc>
              <a:spcBef>
                <a:spcPts val="900"/>
              </a:spcBef>
              <a:spcAft>
                <a:spcPts val="900"/>
              </a:spcAft>
              <a:buClr>
                <a:schemeClr val="accent4"/>
              </a:buClr>
              <a:buSzPts val="1400"/>
              <a:buAutoNum type="romanLcPeriod"/>
              <a:defRPr sz="1400">
                <a:solidFill>
                  <a:schemeClr val="accent4"/>
                </a:solidFill>
              </a:defRPr>
            </a:lvl9pPr>
          </a:lstStyle>
          <a:p/>
        </p:txBody>
      </p:sp>
      <p:sp>
        <p:nvSpPr>
          <p:cNvPr id="225" name="Google Shape;225;p40"/>
          <p:cNvSpPr txBox="1"/>
          <p:nvPr>
            <p:ph type="title"/>
          </p:nvPr>
        </p:nvSpPr>
        <p:spPr>
          <a:xfrm>
            <a:off x="763524" y="2150844"/>
            <a:ext cx="2112300" cy="8418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2800"/>
              <a:buNone/>
              <a:defRPr>
                <a:solidFill>
                  <a:schemeClr val="accent4"/>
                </a:solidFill>
              </a:defRPr>
            </a:lvl1pPr>
            <a:lvl2pPr lvl="1" algn="ctr">
              <a:spcBef>
                <a:spcPts val="0"/>
              </a:spcBef>
              <a:spcAft>
                <a:spcPts val="0"/>
              </a:spcAft>
              <a:buClr>
                <a:schemeClr val="accent4"/>
              </a:buClr>
              <a:buSzPts val="2800"/>
              <a:buNone/>
              <a:defRPr>
                <a:solidFill>
                  <a:schemeClr val="accent4"/>
                </a:solidFill>
              </a:defRPr>
            </a:lvl2pPr>
            <a:lvl3pPr lvl="2" algn="ctr">
              <a:spcBef>
                <a:spcPts val="0"/>
              </a:spcBef>
              <a:spcAft>
                <a:spcPts val="0"/>
              </a:spcAft>
              <a:buClr>
                <a:schemeClr val="accent4"/>
              </a:buClr>
              <a:buSzPts val="2800"/>
              <a:buNone/>
              <a:defRPr>
                <a:solidFill>
                  <a:schemeClr val="accent4"/>
                </a:solidFill>
              </a:defRPr>
            </a:lvl3pPr>
            <a:lvl4pPr lvl="3" algn="ctr">
              <a:spcBef>
                <a:spcPts val="0"/>
              </a:spcBef>
              <a:spcAft>
                <a:spcPts val="0"/>
              </a:spcAft>
              <a:buClr>
                <a:schemeClr val="accent4"/>
              </a:buClr>
              <a:buSzPts val="2800"/>
              <a:buNone/>
              <a:defRPr>
                <a:solidFill>
                  <a:schemeClr val="accent4"/>
                </a:solidFill>
              </a:defRPr>
            </a:lvl4pPr>
            <a:lvl5pPr lvl="4" algn="ctr">
              <a:spcBef>
                <a:spcPts val="0"/>
              </a:spcBef>
              <a:spcAft>
                <a:spcPts val="0"/>
              </a:spcAft>
              <a:buClr>
                <a:schemeClr val="accent4"/>
              </a:buClr>
              <a:buSzPts val="2800"/>
              <a:buNone/>
              <a:defRPr>
                <a:solidFill>
                  <a:schemeClr val="accent4"/>
                </a:solidFill>
              </a:defRPr>
            </a:lvl5pPr>
            <a:lvl6pPr lvl="5" algn="ctr">
              <a:spcBef>
                <a:spcPts val="0"/>
              </a:spcBef>
              <a:spcAft>
                <a:spcPts val="0"/>
              </a:spcAft>
              <a:buClr>
                <a:schemeClr val="accent4"/>
              </a:buClr>
              <a:buSzPts val="2800"/>
              <a:buNone/>
              <a:defRPr>
                <a:solidFill>
                  <a:schemeClr val="accent4"/>
                </a:solidFill>
              </a:defRPr>
            </a:lvl6pPr>
            <a:lvl7pPr lvl="6" algn="ctr">
              <a:spcBef>
                <a:spcPts val="0"/>
              </a:spcBef>
              <a:spcAft>
                <a:spcPts val="0"/>
              </a:spcAft>
              <a:buClr>
                <a:schemeClr val="accent4"/>
              </a:buClr>
              <a:buSzPts val="2800"/>
              <a:buNone/>
              <a:defRPr>
                <a:solidFill>
                  <a:schemeClr val="accent4"/>
                </a:solidFill>
              </a:defRPr>
            </a:lvl7pPr>
            <a:lvl8pPr lvl="7" algn="ctr">
              <a:spcBef>
                <a:spcPts val="0"/>
              </a:spcBef>
              <a:spcAft>
                <a:spcPts val="0"/>
              </a:spcAft>
              <a:buClr>
                <a:schemeClr val="accent4"/>
              </a:buClr>
              <a:buSzPts val="2800"/>
              <a:buNone/>
              <a:defRPr>
                <a:solidFill>
                  <a:schemeClr val="accent4"/>
                </a:solidFill>
              </a:defRPr>
            </a:lvl8pPr>
            <a:lvl9pPr lvl="8" algn="ctr">
              <a:spcBef>
                <a:spcPts val="0"/>
              </a:spcBef>
              <a:spcAft>
                <a:spcPts val="0"/>
              </a:spcAft>
              <a:buClr>
                <a:schemeClr val="accent4"/>
              </a:buClr>
              <a:buSzPts val="2800"/>
              <a:buNone/>
              <a:defRPr>
                <a:solidFill>
                  <a:schemeClr val="accent4"/>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Mission">
  <p:cSld name="SECTION_HEADER_2_1_2_1">
    <p:spTree>
      <p:nvGrpSpPr>
        <p:cNvPr id="44" name="Shape 44"/>
        <p:cNvGrpSpPr/>
        <p:nvPr/>
      </p:nvGrpSpPr>
      <p:grpSpPr>
        <a:xfrm>
          <a:off x="0" y="0"/>
          <a:ext cx="0" cy="0"/>
          <a:chOff x="0" y="0"/>
          <a:chExt cx="0" cy="0"/>
        </a:xfrm>
      </p:grpSpPr>
      <p:sp>
        <p:nvSpPr>
          <p:cNvPr id="45" name="Google Shape;45;p5"/>
          <p:cNvSpPr txBox="1"/>
          <p:nvPr>
            <p:ph type="title"/>
          </p:nvPr>
        </p:nvSpPr>
        <p:spPr>
          <a:xfrm>
            <a:off x="763524" y="1911096"/>
            <a:ext cx="6688800" cy="20574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1800"/>
              <a:buNone/>
              <a:defRPr sz="1800"/>
            </a:lvl1pPr>
            <a:lvl2pPr lvl="1" rtl="0" algn="ctr">
              <a:lnSpc>
                <a:spcPct val="125000"/>
              </a:lnSpc>
              <a:spcBef>
                <a:spcPts val="0"/>
              </a:spcBef>
              <a:spcAft>
                <a:spcPts val="0"/>
              </a:spcAft>
              <a:buSzPts val="1800"/>
              <a:buNone/>
              <a:defRPr sz="1800"/>
            </a:lvl2pPr>
            <a:lvl3pPr lvl="2" rtl="0" algn="ctr">
              <a:lnSpc>
                <a:spcPct val="125000"/>
              </a:lnSpc>
              <a:spcBef>
                <a:spcPts val="0"/>
              </a:spcBef>
              <a:spcAft>
                <a:spcPts val="0"/>
              </a:spcAft>
              <a:buSzPts val="1800"/>
              <a:buNone/>
              <a:defRPr sz="1800"/>
            </a:lvl3pPr>
            <a:lvl4pPr lvl="3" rtl="0" algn="ctr">
              <a:lnSpc>
                <a:spcPct val="125000"/>
              </a:lnSpc>
              <a:spcBef>
                <a:spcPts val="0"/>
              </a:spcBef>
              <a:spcAft>
                <a:spcPts val="0"/>
              </a:spcAft>
              <a:buSzPts val="1800"/>
              <a:buNone/>
              <a:defRPr sz="1800"/>
            </a:lvl4pPr>
            <a:lvl5pPr lvl="4" rtl="0" algn="ctr">
              <a:lnSpc>
                <a:spcPct val="125000"/>
              </a:lnSpc>
              <a:spcBef>
                <a:spcPts val="0"/>
              </a:spcBef>
              <a:spcAft>
                <a:spcPts val="0"/>
              </a:spcAft>
              <a:buSzPts val="1800"/>
              <a:buNone/>
              <a:defRPr sz="1800"/>
            </a:lvl5pPr>
            <a:lvl6pPr lvl="5" rtl="0" algn="ctr">
              <a:lnSpc>
                <a:spcPct val="125000"/>
              </a:lnSpc>
              <a:spcBef>
                <a:spcPts val="0"/>
              </a:spcBef>
              <a:spcAft>
                <a:spcPts val="0"/>
              </a:spcAft>
              <a:buSzPts val="1800"/>
              <a:buNone/>
              <a:defRPr sz="1800"/>
            </a:lvl6pPr>
            <a:lvl7pPr lvl="6" rtl="0" algn="ctr">
              <a:lnSpc>
                <a:spcPct val="125000"/>
              </a:lnSpc>
              <a:spcBef>
                <a:spcPts val="0"/>
              </a:spcBef>
              <a:spcAft>
                <a:spcPts val="0"/>
              </a:spcAft>
              <a:buSzPts val="1800"/>
              <a:buNone/>
              <a:defRPr sz="1800"/>
            </a:lvl7pPr>
            <a:lvl8pPr lvl="7" rtl="0" algn="ctr">
              <a:lnSpc>
                <a:spcPct val="125000"/>
              </a:lnSpc>
              <a:spcBef>
                <a:spcPts val="0"/>
              </a:spcBef>
              <a:spcAft>
                <a:spcPts val="0"/>
              </a:spcAft>
              <a:buSzPts val="1800"/>
              <a:buNone/>
              <a:defRPr sz="1800"/>
            </a:lvl8pPr>
            <a:lvl9pPr lvl="8" rtl="0" algn="ctr">
              <a:lnSpc>
                <a:spcPct val="125000"/>
              </a:lnSpc>
              <a:spcBef>
                <a:spcPts val="0"/>
              </a:spcBef>
              <a:spcAft>
                <a:spcPts val="0"/>
              </a:spcAft>
              <a:buSzPts val="1800"/>
              <a:buNone/>
              <a:defRPr sz="1800"/>
            </a:lvl9pPr>
          </a:lstStyle>
          <a:p/>
        </p:txBody>
      </p:sp>
      <p:sp>
        <p:nvSpPr>
          <p:cNvPr id="46" name="Google Shape;46;p5"/>
          <p:cNvSpPr txBox="1"/>
          <p:nvPr>
            <p:ph idx="1" type="subTitle"/>
          </p:nvPr>
        </p:nvSpPr>
        <p:spPr>
          <a:xfrm>
            <a:off x="763524" y="1499616"/>
            <a:ext cx="66888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900"/>
            </a:lvl1pPr>
            <a:lvl2pPr lvl="1" rtl="0">
              <a:lnSpc>
                <a:spcPct val="125000"/>
              </a:lnSpc>
              <a:spcBef>
                <a:spcPts val="0"/>
              </a:spcBef>
              <a:spcAft>
                <a:spcPts val="0"/>
              </a:spcAft>
              <a:buNone/>
              <a:defRPr sz="900"/>
            </a:lvl2pPr>
            <a:lvl3pPr lvl="2" rtl="0">
              <a:lnSpc>
                <a:spcPct val="125000"/>
              </a:lnSpc>
              <a:spcBef>
                <a:spcPts val="0"/>
              </a:spcBef>
              <a:spcAft>
                <a:spcPts val="0"/>
              </a:spcAft>
              <a:buNone/>
              <a:defRPr sz="900"/>
            </a:lvl3pPr>
            <a:lvl4pPr lvl="3" rtl="0">
              <a:lnSpc>
                <a:spcPct val="125000"/>
              </a:lnSpc>
              <a:spcBef>
                <a:spcPts val="0"/>
              </a:spcBef>
              <a:spcAft>
                <a:spcPts val="0"/>
              </a:spcAft>
              <a:buNone/>
              <a:defRPr sz="900"/>
            </a:lvl4pPr>
            <a:lvl5pPr lvl="4" rtl="0">
              <a:lnSpc>
                <a:spcPct val="125000"/>
              </a:lnSpc>
              <a:spcBef>
                <a:spcPts val="0"/>
              </a:spcBef>
              <a:spcAft>
                <a:spcPts val="0"/>
              </a:spcAft>
              <a:buNone/>
              <a:defRPr sz="900"/>
            </a:lvl5pPr>
            <a:lvl6pPr lvl="5" rtl="0">
              <a:lnSpc>
                <a:spcPct val="125000"/>
              </a:lnSpc>
              <a:spcBef>
                <a:spcPts val="0"/>
              </a:spcBef>
              <a:spcAft>
                <a:spcPts val="0"/>
              </a:spcAft>
              <a:buNone/>
              <a:defRPr sz="900"/>
            </a:lvl6pPr>
            <a:lvl7pPr lvl="6" rtl="0">
              <a:lnSpc>
                <a:spcPct val="125000"/>
              </a:lnSpc>
              <a:spcBef>
                <a:spcPts val="0"/>
              </a:spcBef>
              <a:spcAft>
                <a:spcPts val="0"/>
              </a:spcAft>
              <a:buNone/>
              <a:defRPr sz="900"/>
            </a:lvl7pPr>
            <a:lvl8pPr lvl="7" rtl="0">
              <a:lnSpc>
                <a:spcPct val="125000"/>
              </a:lnSpc>
              <a:spcBef>
                <a:spcPts val="0"/>
              </a:spcBef>
              <a:spcAft>
                <a:spcPts val="0"/>
              </a:spcAft>
              <a:buNone/>
              <a:defRPr sz="900"/>
            </a:lvl8pPr>
            <a:lvl9pPr lvl="8" rtl="0">
              <a:lnSpc>
                <a:spcPct val="125000"/>
              </a:lnSpc>
              <a:spcBef>
                <a:spcPts val="0"/>
              </a:spcBef>
              <a:spcAft>
                <a:spcPts val="0"/>
              </a:spcAft>
              <a:buNone/>
              <a:defRPr sz="9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_Gradient_Light_Saturated">
  <p:cSld name="SECTION_HEADER_2_2_2_1_1_1">
    <p:bg>
      <p:bgPr>
        <a:blipFill>
          <a:blip r:embed="rId2">
            <a:alphaModFix/>
          </a:blip>
          <a:stretch>
            <a:fillRect/>
          </a:stretch>
        </a:blipFill>
      </p:bgPr>
    </p:bg>
    <p:spTree>
      <p:nvGrpSpPr>
        <p:cNvPr id="226" name="Shape 226"/>
        <p:cNvGrpSpPr/>
        <p:nvPr/>
      </p:nvGrpSpPr>
      <p:grpSpPr>
        <a:xfrm>
          <a:off x="0" y="0"/>
          <a:ext cx="0" cy="0"/>
          <a:chOff x="0" y="0"/>
          <a:chExt cx="0" cy="0"/>
        </a:xfrm>
      </p:grpSpPr>
      <p:sp>
        <p:nvSpPr>
          <p:cNvPr id="227" name="Google Shape;227;p41"/>
          <p:cNvSpPr txBox="1"/>
          <p:nvPr>
            <p:ph idx="1" type="body"/>
          </p:nvPr>
        </p:nvSpPr>
        <p:spPr>
          <a:xfrm>
            <a:off x="4686300" y="914025"/>
            <a:ext cx="3581700" cy="3468000"/>
          </a:xfrm>
          <a:prstGeom prst="rect">
            <a:avLst/>
          </a:prstGeom>
        </p:spPr>
        <p:txBody>
          <a:bodyPr anchorCtr="0" anchor="ctr" bIns="0" lIns="0" spcFirstLastPara="1" rIns="0" wrap="square" tIns="0">
            <a:noAutofit/>
          </a:bodyPr>
          <a:lstStyle>
            <a:lvl1pPr indent="-317500" lvl="0" marL="457200">
              <a:lnSpc>
                <a:spcPct val="115000"/>
              </a:lnSpc>
              <a:spcBef>
                <a:spcPts val="0"/>
              </a:spcBef>
              <a:spcAft>
                <a:spcPts val="0"/>
              </a:spcAft>
              <a:buClr>
                <a:schemeClr val="accent4"/>
              </a:buClr>
              <a:buSzPts val="1400"/>
              <a:buNone/>
              <a:defRPr sz="1400">
                <a:solidFill>
                  <a:schemeClr val="accent4"/>
                </a:solidFill>
              </a:defRPr>
            </a:lvl1pPr>
            <a:lvl2pPr indent="-317500" lvl="1" marL="914400">
              <a:lnSpc>
                <a:spcPct val="115000"/>
              </a:lnSpc>
              <a:spcBef>
                <a:spcPts val="900"/>
              </a:spcBef>
              <a:spcAft>
                <a:spcPts val="0"/>
              </a:spcAft>
              <a:buClr>
                <a:schemeClr val="accent4"/>
              </a:buClr>
              <a:buSzPts val="1400"/>
              <a:buAutoNum type="alphaLcPeriod"/>
              <a:defRPr sz="1400">
                <a:solidFill>
                  <a:schemeClr val="accent4"/>
                </a:solidFill>
              </a:defRPr>
            </a:lvl2pPr>
            <a:lvl3pPr indent="-317500" lvl="2" marL="1371600">
              <a:lnSpc>
                <a:spcPct val="115000"/>
              </a:lnSpc>
              <a:spcBef>
                <a:spcPts val="900"/>
              </a:spcBef>
              <a:spcAft>
                <a:spcPts val="0"/>
              </a:spcAft>
              <a:buClr>
                <a:schemeClr val="accent4"/>
              </a:buClr>
              <a:buSzPts val="1400"/>
              <a:buAutoNum type="romanLcPeriod"/>
              <a:defRPr sz="1400">
                <a:solidFill>
                  <a:schemeClr val="accent4"/>
                </a:solidFill>
              </a:defRPr>
            </a:lvl3pPr>
            <a:lvl4pPr indent="-317500" lvl="3" marL="1828800">
              <a:lnSpc>
                <a:spcPct val="115000"/>
              </a:lnSpc>
              <a:spcBef>
                <a:spcPts val="900"/>
              </a:spcBef>
              <a:spcAft>
                <a:spcPts val="0"/>
              </a:spcAft>
              <a:buClr>
                <a:schemeClr val="accent4"/>
              </a:buClr>
              <a:buSzPts val="1400"/>
              <a:buAutoNum type="arabicPeriod"/>
              <a:defRPr sz="1400">
                <a:solidFill>
                  <a:schemeClr val="accent4"/>
                </a:solidFill>
              </a:defRPr>
            </a:lvl4pPr>
            <a:lvl5pPr indent="-317500" lvl="4" marL="2286000">
              <a:lnSpc>
                <a:spcPct val="115000"/>
              </a:lnSpc>
              <a:spcBef>
                <a:spcPts val="900"/>
              </a:spcBef>
              <a:spcAft>
                <a:spcPts val="0"/>
              </a:spcAft>
              <a:buClr>
                <a:schemeClr val="accent4"/>
              </a:buClr>
              <a:buSzPts val="1400"/>
              <a:buAutoNum type="alphaLcPeriod"/>
              <a:defRPr sz="1400">
                <a:solidFill>
                  <a:schemeClr val="accent4"/>
                </a:solidFill>
              </a:defRPr>
            </a:lvl5pPr>
            <a:lvl6pPr indent="-317500" lvl="5" marL="2743200">
              <a:lnSpc>
                <a:spcPct val="115000"/>
              </a:lnSpc>
              <a:spcBef>
                <a:spcPts val="900"/>
              </a:spcBef>
              <a:spcAft>
                <a:spcPts val="0"/>
              </a:spcAft>
              <a:buClr>
                <a:schemeClr val="accent4"/>
              </a:buClr>
              <a:buSzPts val="1400"/>
              <a:buAutoNum type="romanLcPeriod"/>
              <a:defRPr sz="1400">
                <a:solidFill>
                  <a:schemeClr val="accent4"/>
                </a:solidFill>
              </a:defRPr>
            </a:lvl6pPr>
            <a:lvl7pPr indent="-317500" lvl="6" marL="3200400">
              <a:lnSpc>
                <a:spcPct val="115000"/>
              </a:lnSpc>
              <a:spcBef>
                <a:spcPts val="900"/>
              </a:spcBef>
              <a:spcAft>
                <a:spcPts val="0"/>
              </a:spcAft>
              <a:buClr>
                <a:schemeClr val="accent4"/>
              </a:buClr>
              <a:buSzPts val="1400"/>
              <a:buAutoNum type="arabicPeriod"/>
              <a:defRPr sz="1400">
                <a:solidFill>
                  <a:schemeClr val="accent4"/>
                </a:solidFill>
              </a:defRPr>
            </a:lvl7pPr>
            <a:lvl8pPr indent="-317500" lvl="7" marL="3657600">
              <a:lnSpc>
                <a:spcPct val="115000"/>
              </a:lnSpc>
              <a:spcBef>
                <a:spcPts val="900"/>
              </a:spcBef>
              <a:spcAft>
                <a:spcPts val="0"/>
              </a:spcAft>
              <a:buClr>
                <a:schemeClr val="accent4"/>
              </a:buClr>
              <a:buSzPts val="1400"/>
              <a:buAutoNum type="alphaLcPeriod"/>
              <a:defRPr sz="1400">
                <a:solidFill>
                  <a:schemeClr val="accent4"/>
                </a:solidFill>
              </a:defRPr>
            </a:lvl8pPr>
            <a:lvl9pPr indent="-317500" lvl="8" marL="4114800">
              <a:lnSpc>
                <a:spcPct val="115000"/>
              </a:lnSpc>
              <a:spcBef>
                <a:spcPts val="900"/>
              </a:spcBef>
              <a:spcAft>
                <a:spcPts val="900"/>
              </a:spcAft>
              <a:buClr>
                <a:schemeClr val="accent4"/>
              </a:buClr>
              <a:buSzPts val="1400"/>
              <a:buAutoNum type="romanLcPeriod"/>
              <a:defRPr sz="1400">
                <a:solidFill>
                  <a:schemeClr val="accent4"/>
                </a:solidFill>
              </a:defRPr>
            </a:lvl9pPr>
          </a:lstStyle>
          <a:p/>
        </p:txBody>
      </p:sp>
      <p:sp>
        <p:nvSpPr>
          <p:cNvPr id="228" name="Google Shape;228;p41"/>
          <p:cNvSpPr txBox="1"/>
          <p:nvPr>
            <p:ph type="title"/>
          </p:nvPr>
        </p:nvSpPr>
        <p:spPr>
          <a:xfrm>
            <a:off x="763524" y="2150844"/>
            <a:ext cx="2112300" cy="8418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2800"/>
              <a:buNone/>
              <a:defRPr>
                <a:solidFill>
                  <a:schemeClr val="accent4"/>
                </a:solidFill>
              </a:defRPr>
            </a:lvl1pPr>
            <a:lvl2pPr lvl="1" algn="ctr">
              <a:spcBef>
                <a:spcPts val="0"/>
              </a:spcBef>
              <a:spcAft>
                <a:spcPts val="0"/>
              </a:spcAft>
              <a:buClr>
                <a:schemeClr val="accent4"/>
              </a:buClr>
              <a:buSzPts val="2800"/>
              <a:buNone/>
              <a:defRPr>
                <a:solidFill>
                  <a:schemeClr val="accent4"/>
                </a:solidFill>
              </a:defRPr>
            </a:lvl2pPr>
            <a:lvl3pPr lvl="2" algn="ctr">
              <a:spcBef>
                <a:spcPts val="0"/>
              </a:spcBef>
              <a:spcAft>
                <a:spcPts val="0"/>
              </a:spcAft>
              <a:buClr>
                <a:schemeClr val="accent4"/>
              </a:buClr>
              <a:buSzPts val="2800"/>
              <a:buNone/>
              <a:defRPr>
                <a:solidFill>
                  <a:schemeClr val="accent4"/>
                </a:solidFill>
              </a:defRPr>
            </a:lvl3pPr>
            <a:lvl4pPr lvl="3" algn="ctr">
              <a:spcBef>
                <a:spcPts val="0"/>
              </a:spcBef>
              <a:spcAft>
                <a:spcPts val="0"/>
              </a:spcAft>
              <a:buClr>
                <a:schemeClr val="accent4"/>
              </a:buClr>
              <a:buSzPts val="2800"/>
              <a:buNone/>
              <a:defRPr>
                <a:solidFill>
                  <a:schemeClr val="accent4"/>
                </a:solidFill>
              </a:defRPr>
            </a:lvl4pPr>
            <a:lvl5pPr lvl="4" algn="ctr">
              <a:spcBef>
                <a:spcPts val="0"/>
              </a:spcBef>
              <a:spcAft>
                <a:spcPts val="0"/>
              </a:spcAft>
              <a:buClr>
                <a:schemeClr val="accent4"/>
              </a:buClr>
              <a:buSzPts val="2800"/>
              <a:buNone/>
              <a:defRPr>
                <a:solidFill>
                  <a:schemeClr val="accent4"/>
                </a:solidFill>
              </a:defRPr>
            </a:lvl5pPr>
            <a:lvl6pPr lvl="5" algn="ctr">
              <a:spcBef>
                <a:spcPts val="0"/>
              </a:spcBef>
              <a:spcAft>
                <a:spcPts val="0"/>
              </a:spcAft>
              <a:buClr>
                <a:schemeClr val="accent4"/>
              </a:buClr>
              <a:buSzPts val="2800"/>
              <a:buNone/>
              <a:defRPr>
                <a:solidFill>
                  <a:schemeClr val="accent4"/>
                </a:solidFill>
              </a:defRPr>
            </a:lvl6pPr>
            <a:lvl7pPr lvl="6" algn="ctr">
              <a:spcBef>
                <a:spcPts val="0"/>
              </a:spcBef>
              <a:spcAft>
                <a:spcPts val="0"/>
              </a:spcAft>
              <a:buClr>
                <a:schemeClr val="accent4"/>
              </a:buClr>
              <a:buSzPts val="2800"/>
              <a:buNone/>
              <a:defRPr>
                <a:solidFill>
                  <a:schemeClr val="accent4"/>
                </a:solidFill>
              </a:defRPr>
            </a:lvl7pPr>
            <a:lvl8pPr lvl="7" algn="ctr">
              <a:spcBef>
                <a:spcPts val="0"/>
              </a:spcBef>
              <a:spcAft>
                <a:spcPts val="0"/>
              </a:spcAft>
              <a:buClr>
                <a:schemeClr val="accent4"/>
              </a:buClr>
              <a:buSzPts val="2800"/>
              <a:buNone/>
              <a:defRPr>
                <a:solidFill>
                  <a:schemeClr val="accent4"/>
                </a:solidFill>
              </a:defRPr>
            </a:lvl8pPr>
            <a:lvl9pPr lvl="8" algn="ctr">
              <a:spcBef>
                <a:spcPts val="0"/>
              </a:spcBef>
              <a:spcAft>
                <a:spcPts val="0"/>
              </a:spcAft>
              <a:buClr>
                <a:schemeClr val="accent4"/>
              </a:buClr>
              <a:buSzPts val="2800"/>
              <a:buNone/>
              <a:defRPr>
                <a:solidFill>
                  <a:schemeClr val="accent4"/>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Agenda_Gradient_Light">
  <p:cSld name="SECTION_HEADER_2_2_2_1_1_1_1">
    <p:bg>
      <p:bgPr>
        <a:blipFill>
          <a:blip r:embed="rId2">
            <a:alphaModFix/>
          </a:blip>
          <a:stretch>
            <a:fillRect/>
          </a:stretch>
        </a:blipFill>
      </p:bgPr>
    </p:bg>
    <p:spTree>
      <p:nvGrpSpPr>
        <p:cNvPr id="229" name="Shape 229"/>
        <p:cNvGrpSpPr/>
        <p:nvPr/>
      </p:nvGrpSpPr>
      <p:grpSpPr>
        <a:xfrm>
          <a:off x="0" y="0"/>
          <a:ext cx="0" cy="0"/>
          <a:chOff x="0" y="0"/>
          <a:chExt cx="0" cy="0"/>
        </a:xfrm>
      </p:grpSpPr>
      <p:sp>
        <p:nvSpPr>
          <p:cNvPr id="230" name="Google Shape;230;p42"/>
          <p:cNvSpPr txBox="1"/>
          <p:nvPr>
            <p:ph idx="1" type="body"/>
          </p:nvPr>
        </p:nvSpPr>
        <p:spPr>
          <a:xfrm>
            <a:off x="4686300" y="914025"/>
            <a:ext cx="3581700" cy="3468000"/>
          </a:xfrm>
          <a:prstGeom prst="rect">
            <a:avLst/>
          </a:prstGeom>
        </p:spPr>
        <p:txBody>
          <a:bodyPr anchorCtr="0" anchor="ctr" bIns="0" lIns="0" spcFirstLastPara="1" rIns="0" wrap="square" tIns="0">
            <a:noAutofit/>
          </a:bodyPr>
          <a:lstStyle>
            <a:lvl1pPr indent="-317500" lvl="0" marL="457200">
              <a:lnSpc>
                <a:spcPct val="115000"/>
              </a:lnSpc>
              <a:spcBef>
                <a:spcPts val="0"/>
              </a:spcBef>
              <a:spcAft>
                <a:spcPts val="0"/>
              </a:spcAft>
              <a:buSzPts val="1400"/>
              <a:buNone/>
              <a:defRPr sz="1400"/>
            </a:lvl1pPr>
            <a:lvl2pPr indent="-317500" lvl="1" marL="914400">
              <a:lnSpc>
                <a:spcPct val="115000"/>
              </a:lnSpc>
              <a:spcBef>
                <a:spcPts val="900"/>
              </a:spcBef>
              <a:spcAft>
                <a:spcPts val="0"/>
              </a:spcAft>
              <a:buSzPts val="1400"/>
              <a:buAutoNum type="alphaLcPeriod"/>
              <a:defRPr sz="1400"/>
            </a:lvl2pPr>
            <a:lvl3pPr indent="-317500" lvl="2" marL="1371600">
              <a:lnSpc>
                <a:spcPct val="115000"/>
              </a:lnSpc>
              <a:spcBef>
                <a:spcPts val="900"/>
              </a:spcBef>
              <a:spcAft>
                <a:spcPts val="0"/>
              </a:spcAft>
              <a:buSzPts val="1400"/>
              <a:buAutoNum type="romanLcPeriod"/>
              <a:defRPr sz="1400"/>
            </a:lvl3pPr>
            <a:lvl4pPr indent="-317500" lvl="3" marL="1828800">
              <a:lnSpc>
                <a:spcPct val="115000"/>
              </a:lnSpc>
              <a:spcBef>
                <a:spcPts val="900"/>
              </a:spcBef>
              <a:spcAft>
                <a:spcPts val="0"/>
              </a:spcAft>
              <a:buSzPts val="1400"/>
              <a:buAutoNum type="arabicPeriod"/>
              <a:defRPr sz="1400"/>
            </a:lvl4pPr>
            <a:lvl5pPr indent="-317500" lvl="4" marL="2286000">
              <a:lnSpc>
                <a:spcPct val="115000"/>
              </a:lnSpc>
              <a:spcBef>
                <a:spcPts val="900"/>
              </a:spcBef>
              <a:spcAft>
                <a:spcPts val="0"/>
              </a:spcAft>
              <a:buSzPts val="1400"/>
              <a:buAutoNum type="alphaLcPeriod"/>
              <a:defRPr sz="1400"/>
            </a:lvl5pPr>
            <a:lvl6pPr indent="-317500" lvl="5" marL="2743200">
              <a:lnSpc>
                <a:spcPct val="115000"/>
              </a:lnSpc>
              <a:spcBef>
                <a:spcPts val="900"/>
              </a:spcBef>
              <a:spcAft>
                <a:spcPts val="0"/>
              </a:spcAft>
              <a:buSzPts val="1400"/>
              <a:buAutoNum type="romanLcPeriod"/>
              <a:defRPr sz="1400"/>
            </a:lvl6pPr>
            <a:lvl7pPr indent="-317500" lvl="6" marL="3200400">
              <a:lnSpc>
                <a:spcPct val="115000"/>
              </a:lnSpc>
              <a:spcBef>
                <a:spcPts val="900"/>
              </a:spcBef>
              <a:spcAft>
                <a:spcPts val="0"/>
              </a:spcAft>
              <a:buSzPts val="1400"/>
              <a:buAutoNum type="arabicPeriod"/>
              <a:defRPr sz="1400"/>
            </a:lvl7pPr>
            <a:lvl8pPr indent="-317500" lvl="7" marL="3657600">
              <a:lnSpc>
                <a:spcPct val="115000"/>
              </a:lnSpc>
              <a:spcBef>
                <a:spcPts val="900"/>
              </a:spcBef>
              <a:spcAft>
                <a:spcPts val="0"/>
              </a:spcAft>
              <a:buSzPts val="1400"/>
              <a:buAutoNum type="alphaLcPeriod"/>
              <a:defRPr sz="1400"/>
            </a:lvl8pPr>
            <a:lvl9pPr indent="-317500" lvl="8" marL="4114800">
              <a:lnSpc>
                <a:spcPct val="115000"/>
              </a:lnSpc>
              <a:spcBef>
                <a:spcPts val="900"/>
              </a:spcBef>
              <a:spcAft>
                <a:spcPts val="900"/>
              </a:spcAft>
              <a:buSzPts val="1400"/>
              <a:buAutoNum type="romanLcPeriod"/>
              <a:defRPr sz="1400"/>
            </a:lvl9pPr>
          </a:lstStyle>
          <a:p/>
        </p:txBody>
      </p:sp>
      <p:sp>
        <p:nvSpPr>
          <p:cNvPr id="231" name="Google Shape;231;p42"/>
          <p:cNvSpPr txBox="1"/>
          <p:nvPr>
            <p:ph type="title"/>
          </p:nvPr>
        </p:nvSpPr>
        <p:spPr>
          <a:xfrm>
            <a:off x="763524" y="2150844"/>
            <a:ext cx="2112300" cy="841800"/>
          </a:xfrm>
          <a:prstGeom prst="rect">
            <a:avLst/>
          </a:prstGeom>
        </p:spPr>
        <p:txBody>
          <a:bodyPr anchorCtr="0" anchor="ctr" bIns="0" lIns="0" spcFirstLastPara="1" rIns="0" wrap="square" tIns="0">
            <a:noAutofit/>
          </a:bodyPr>
          <a:lstStyle>
            <a:lvl1pPr lvl="0">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Schedule">
  <p:cSld name="SECTION_HEADER_2_2_1_1">
    <p:bg>
      <p:bgPr>
        <a:solidFill>
          <a:schemeClr val="dk1"/>
        </a:solidFill>
      </p:bgPr>
    </p:bg>
    <p:spTree>
      <p:nvGrpSpPr>
        <p:cNvPr id="232" name="Shape 232"/>
        <p:cNvGrpSpPr/>
        <p:nvPr/>
      </p:nvGrpSpPr>
      <p:grpSpPr>
        <a:xfrm>
          <a:off x="0" y="0"/>
          <a:ext cx="0" cy="0"/>
          <a:chOff x="0" y="0"/>
          <a:chExt cx="0" cy="0"/>
        </a:xfrm>
      </p:grpSpPr>
      <p:sp>
        <p:nvSpPr>
          <p:cNvPr id="233" name="Google Shape;233;p43"/>
          <p:cNvSpPr txBox="1"/>
          <p:nvPr>
            <p:ph type="title"/>
          </p:nvPr>
        </p:nvSpPr>
        <p:spPr>
          <a:xfrm>
            <a:off x="763524" y="2150844"/>
            <a:ext cx="2112300" cy="841800"/>
          </a:xfrm>
          <a:prstGeom prst="rect">
            <a:avLst/>
          </a:prstGeom>
        </p:spPr>
        <p:txBody>
          <a:bodyPr anchorCtr="0" anchor="ctr"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lgn="ctr">
              <a:spcBef>
                <a:spcPts val="0"/>
              </a:spcBef>
              <a:spcAft>
                <a:spcPts val="0"/>
              </a:spcAft>
              <a:buClr>
                <a:schemeClr val="accent4"/>
              </a:buClr>
              <a:buSzPts val="2800"/>
              <a:buNone/>
              <a:defRPr>
                <a:solidFill>
                  <a:schemeClr val="accent4"/>
                </a:solidFill>
              </a:defRPr>
            </a:lvl2pPr>
            <a:lvl3pPr lvl="2" rtl="0" algn="ctr">
              <a:spcBef>
                <a:spcPts val="0"/>
              </a:spcBef>
              <a:spcAft>
                <a:spcPts val="0"/>
              </a:spcAft>
              <a:buClr>
                <a:schemeClr val="accent4"/>
              </a:buClr>
              <a:buSzPts val="2800"/>
              <a:buNone/>
              <a:defRPr>
                <a:solidFill>
                  <a:schemeClr val="accent4"/>
                </a:solidFill>
              </a:defRPr>
            </a:lvl3pPr>
            <a:lvl4pPr lvl="3" rtl="0" algn="ctr">
              <a:spcBef>
                <a:spcPts val="0"/>
              </a:spcBef>
              <a:spcAft>
                <a:spcPts val="0"/>
              </a:spcAft>
              <a:buClr>
                <a:schemeClr val="accent4"/>
              </a:buClr>
              <a:buSzPts val="2800"/>
              <a:buNone/>
              <a:defRPr>
                <a:solidFill>
                  <a:schemeClr val="accent4"/>
                </a:solidFill>
              </a:defRPr>
            </a:lvl4pPr>
            <a:lvl5pPr lvl="4" rtl="0" algn="ctr">
              <a:spcBef>
                <a:spcPts val="0"/>
              </a:spcBef>
              <a:spcAft>
                <a:spcPts val="0"/>
              </a:spcAft>
              <a:buClr>
                <a:schemeClr val="accent4"/>
              </a:buClr>
              <a:buSzPts val="2800"/>
              <a:buNone/>
              <a:defRPr>
                <a:solidFill>
                  <a:schemeClr val="accent4"/>
                </a:solidFill>
              </a:defRPr>
            </a:lvl5pPr>
            <a:lvl6pPr lvl="5" rtl="0" algn="ctr">
              <a:spcBef>
                <a:spcPts val="0"/>
              </a:spcBef>
              <a:spcAft>
                <a:spcPts val="0"/>
              </a:spcAft>
              <a:buClr>
                <a:schemeClr val="accent4"/>
              </a:buClr>
              <a:buSzPts val="2800"/>
              <a:buNone/>
              <a:defRPr>
                <a:solidFill>
                  <a:schemeClr val="accent4"/>
                </a:solidFill>
              </a:defRPr>
            </a:lvl6pPr>
            <a:lvl7pPr lvl="6" rtl="0" algn="ctr">
              <a:spcBef>
                <a:spcPts val="0"/>
              </a:spcBef>
              <a:spcAft>
                <a:spcPts val="0"/>
              </a:spcAft>
              <a:buClr>
                <a:schemeClr val="accent4"/>
              </a:buClr>
              <a:buSzPts val="2800"/>
              <a:buNone/>
              <a:defRPr>
                <a:solidFill>
                  <a:schemeClr val="accent4"/>
                </a:solidFill>
              </a:defRPr>
            </a:lvl7pPr>
            <a:lvl8pPr lvl="7" rtl="0" algn="ctr">
              <a:spcBef>
                <a:spcPts val="0"/>
              </a:spcBef>
              <a:spcAft>
                <a:spcPts val="0"/>
              </a:spcAft>
              <a:buClr>
                <a:schemeClr val="accent4"/>
              </a:buClr>
              <a:buSzPts val="2800"/>
              <a:buNone/>
              <a:defRPr>
                <a:solidFill>
                  <a:schemeClr val="accent4"/>
                </a:solidFill>
              </a:defRPr>
            </a:lvl8pPr>
            <a:lvl9pPr lvl="8" rtl="0" algn="ctr">
              <a:spcBef>
                <a:spcPts val="0"/>
              </a:spcBef>
              <a:spcAft>
                <a:spcPts val="0"/>
              </a:spcAft>
              <a:buClr>
                <a:schemeClr val="accent4"/>
              </a:buClr>
              <a:buSzPts val="2800"/>
              <a:buNone/>
              <a:defRPr>
                <a:solidFill>
                  <a:schemeClr val="accent4"/>
                </a:solidFill>
              </a:defRPr>
            </a:lvl9pPr>
          </a:lstStyle>
          <a:p/>
        </p:txBody>
      </p:sp>
      <p:sp>
        <p:nvSpPr>
          <p:cNvPr id="234" name="Google Shape;234;p43"/>
          <p:cNvSpPr txBox="1"/>
          <p:nvPr>
            <p:ph idx="1" type="subTitle"/>
          </p:nvPr>
        </p:nvSpPr>
        <p:spPr>
          <a:xfrm>
            <a:off x="4293108" y="1192548"/>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solidFill>
                  <a:schemeClr val="accent4"/>
                </a:solidFill>
              </a:defRPr>
            </a:lvl1pPr>
            <a:lvl2pPr lvl="1" rtl="0">
              <a:lnSpc>
                <a:spcPct val="110000"/>
              </a:lnSpc>
              <a:spcBef>
                <a:spcPts val="0"/>
              </a:spcBef>
              <a:spcAft>
                <a:spcPts val="0"/>
              </a:spcAft>
              <a:buNone/>
              <a:defRPr sz="1400">
                <a:solidFill>
                  <a:schemeClr val="accent4"/>
                </a:solidFill>
              </a:defRPr>
            </a:lvl2pPr>
            <a:lvl3pPr lvl="2" rtl="0">
              <a:lnSpc>
                <a:spcPct val="110000"/>
              </a:lnSpc>
              <a:spcBef>
                <a:spcPts val="0"/>
              </a:spcBef>
              <a:spcAft>
                <a:spcPts val="0"/>
              </a:spcAft>
              <a:buNone/>
              <a:defRPr sz="1400">
                <a:solidFill>
                  <a:schemeClr val="accent4"/>
                </a:solidFill>
              </a:defRPr>
            </a:lvl3pPr>
            <a:lvl4pPr lvl="3" rtl="0">
              <a:lnSpc>
                <a:spcPct val="110000"/>
              </a:lnSpc>
              <a:spcBef>
                <a:spcPts val="0"/>
              </a:spcBef>
              <a:spcAft>
                <a:spcPts val="0"/>
              </a:spcAft>
              <a:buNone/>
              <a:defRPr sz="1400">
                <a:solidFill>
                  <a:schemeClr val="accent4"/>
                </a:solidFill>
              </a:defRPr>
            </a:lvl4pPr>
            <a:lvl5pPr lvl="4" rtl="0">
              <a:lnSpc>
                <a:spcPct val="110000"/>
              </a:lnSpc>
              <a:spcBef>
                <a:spcPts val="0"/>
              </a:spcBef>
              <a:spcAft>
                <a:spcPts val="0"/>
              </a:spcAft>
              <a:buNone/>
              <a:defRPr sz="1400">
                <a:solidFill>
                  <a:schemeClr val="accent4"/>
                </a:solidFill>
              </a:defRPr>
            </a:lvl5pPr>
            <a:lvl6pPr lvl="5" rtl="0">
              <a:lnSpc>
                <a:spcPct val="110000"/>
              </a:lnSpc>
              <a:spcBef>
                <a:spcPts val="0"/>
              </a:spcBef>
              <a:spcAft>
                <a:spcPts val="0"/>
              </a:spcAft>
              <a:buNone/>
              <a:defRPr sz="1400">
                <a:solidFill>
                  <a:schemeClr val="accent4"/>
                </a:solidFill>
              </a:defRPr>
            </a:lvl6pPr>
            <a:lvl7pPr lvl="6" rtl="0">
              <a:lnSpc>
                <a:spcPct val="110000"/>
              </a:lnSpc>
              <a:spcBef>
                <a:spcPts val="0"/>
              </a:spcBef>
              <a:spcAft>
                <a:spcPts val="0"/>
              </a:spcAft>
              <a:buNone/>
              <a:defRPr sz="1400">
                <a:solidFill>
                  <a:schemeClr val="accent4"/>
                </a:solidFill>
              </a:defRPr>
            </a:lvl7pPr>
            <a:lvl8pPr lvl="7" rtl="0">
              <a:lnSpc>
                <a:spcPct val="110000"/>
              </a:lnSpc>
              <a:spcBef>
                <a:spcPts val="0"/>
              </a:spcBef>
              <a:spcAft>
                <a:spcPts val="0"/>
              </a:spcAft>
              <a:buNone/>
              <a:defRPr sz="1400">
                <a:solidFill>
                  <a:schemeClr val="accent4"/>
                </a:solidFill>
              </a:defRPr>
            </a:lvl8pPr>
            <a:lvl9pPr lvl="8" rtl="0">
              <a:lnSpc>
                <a:spcPct val="110000"/>
              </a:lnSpc>
              <a:spcBef>
                <a:spcPts val="0"/>
              </a:spcBef>
              <a:spcAft>
                <a:spcPts val="0"/>
              </a:spcAft>
              <a:buNone/>
              <a:defRPr sz="1400">
                <a:solidFill>
                  <a:schemeClr val="accent4"/>
                </a:solidFill>
              </a:defRPr>
            </a:lvl9pPr>
          </a:lstStyle>
          <a:p/>
        </p:txBody>
      </p:sp>
      <p:sp>
        <p:nvSpPr>
          <p:cNvPr id="235" name="Google Shape;235;p43"/>
          <p:cNvSpPr txBox="1"/>
          <p:nvPr>
            <p:ph idx="2" type="subTitle"/>
          </p:nvPr>
        </p:nvSpPr>
        <p:spPr>
          <a:xfrm>
            <a:off x="6702552" y="1192548"/>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solidFill>
                  <a:schemeClr val="accent4"/>
                </a:solidFill>
              </a:defRPr>
            </a:lvl1pPr>
            <a:lvl2pPr lvl="1" rtl="0">
              <a:lnSpc>
                <a:spcPct val="110000"/>
              </a:lnSpc>
              <a:spcBef>
                <a:spcPts val="0"/>
              </a:spcBef>
              <a:spcAft>
                <a:spcPts val="0"/>
              </a:spcAft>
              <a:buNone/>
              <a:defRPr sz="1400">
                <a:solidFill>
                  <a:schemeClr val="accent4"/>
                </a:solidFill>
              </a:defRPr>
            </a:lvl2pPr>
            <a:lvl3pPr lvl="2" rtl="0">
              <a:lnSpc>
                <a:spcPct val="110000"/>
              </a:lnSpc>
              <a:spcBef>
                <a:spcPts val="0"/>
              </a:spcBef>
              <a:spcAft>
                <a:spcPts val="0"/>
              </a:spcAft>
              <a:buNone/>
              <a:defRPr sz="1400">
                <a:solidFill>
                  <a:schemeClr val="accent4"/>
                </a:solidFill>
              </a:defRPr>
            </a:lvl3pPr>
            <a:lvl4pPr lvl="3" rtl="0">
              <a:lnSpc>
                <a:spcPct val="110000"/>
              </a:lnSpc>
              <a:spcBef>
                <a:spcPts val="0"/>
              </a:spcBef>
              <a:spcAft>
                <a:spcPts val="0"/>
              </a:spcAft>
              <a:buNone/>
              <a:defRPr sz="1400">
                <a:solidFill>
                  <a:schemeClr val="accent4"/>
                </a:solidFill>
              </a:defRPr>
            </a:lvl4pPr>
            <a:lvl5pPr lvl="4" rtl="0">
              <a:lnSpc>
                <a:spcPct val="110000"/>
              </a:lnSpc>
              <a:spcBef>
                <a:spcPts val="0"/>
              </a:spcBef>
              <a:spcAft>
                <a:spcPts val="0"/>
              </a:spcAft>
              <a:buNone/>
              <a:defRPr sz="1400">
                <a:solidFill>
                  <a:schemeClr val="accent4"/>
                </a:solidFill>
              </a:defRPr>
            </a:lvl5pPr>
            <a:lvl6pPr lvl="5" rtl="0">
              <a:lnSpc>
                <a:spcPct val="110000"/>
              </a:lnSpc>
              <a:spcBef>
                <a:spcPts val="0"/>
              </a:spcBef>
              <a:spcAft>
                <a:spcPts val="0"/>
              </a:spcAft>
              <a:buNone/>
              <a:defRPr sz="1400">
                <a:solidFill>
                  <a:schemeClr val="accent4"/>
                </a:solidFill>
              </a:defRPr>
            </a:lvl6pPr>
            <a:lvl7pPr lvl="6" rtl="0">
              <a:lnSpc>
                <a:spcPct val="110000"/>
              </a:lnSpc>
              <a:spcBef>
                <a:spcPts val="0"/>
              </a:spcBef>
              <a:spcAft>
                <a:spcPts val="0"/>
              </a:spcAft>
              <a:buNone/>
              <a:defRPr sz="1400">
                <a:solidFill>
                  <a:schemeClr val="accent4"/>
                </a:solidFill>
              </a:defRPr>
            </a:lvl7pPr>
            <a:lvl8pPr lvl="7" rtl="0">
              <a:lnSpc>
                <a:spcPct val="110000"/>
              </a:lnSpc>
              <a:spcBef>
                <a:spcPts val="0"/>
              </a:spcBef>
              <a:spcAft>
                <a:spcPts val="0"/>
              </a:spcAft>
              <a:buNone/>
              <a:defRPr sz="1400">
                <a:solidFill>
                  <a:schemeClr val="accent4"/>
                </a:solidFill>
              </a:defRPr>
            </a:lvl8pPr>
            <a:lvl9pPr lvl="8" rtl="0">
              <a:lnSpc>
                <a:spcPct val="110000"/>
              </a:lnSpc>
              <a:spcBef>
                <a:spcPts val="0"/>
              </a:spcBef>
              <a:spcAft>
                <a:spcPts val="0"/>
              </a:spcAft>
              <a:buNone/>
              <a:defRPr sz="1400">
                <a:solidFill>
                  <a:schemeClr val="accent4"/>
                </a:solidFill>
              </a:defRPr>
            </a:lvl9pPr>
          </a:lstStyle>
          <a:p/>
        </p:txBody>
      </p:sp>
      <p:sp>
        <p:nvSpPr>
          <p:cNvPr id="236" name="Google Shape;236;p43"/>
          <p:cNvSpPr txBox="1"/>
          <p:nvPr>
            <p:ph idx="3" type="subTitle"/>
          </p:nvPr>
        </p:nvSpPr>
        <p:spPr>
          <a:xfrm>
            <a:off x="4293108" y="100966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37" name="Google Shape;237;p43"/>
          <p:cNvSpPr txBox="1"/>
          <p:nvPr>
            <p:ph idx="4" type="subTitle"/>
          </p:nvPr>
        </p:nvSpPr>
        <p:spPr>
          <a:xfrm>
            <a:off x="6702552" y="100966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38" name="Google Shape;238;p43"/>
          <p:cNvSpPr txBox="1"/>
          <p:nvPr>
            <p:ph idx="5" type="subTitle"/>
          </p:nvPr>
        </p:nvSpPr>
        <p:spPr>
          <a:xfrm>
            <a:off x="4293108" y="2061228"/>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solidFill>
                  <a:schemeClr val="accent4"/>
                </a:solidFill>
              </a:defRPr>
            </a:lvl1pPr>
            <a:lvl2pPr lvl="1" rtl="0">
              <a:lnSpc>
                <a:spcPct val="110000"/>
              </a:lnSpc>
              <a:spcBef>
                <a:spcPts val="0"/>
              </a:spcBef>
              <a:spcAft>
                <a:spcPts val="0"/>
              </a:spcAft>
              <a:buNone/>
              <a:defRPr sz="1400">
                <a:solidFill>
                  <a:schemeClr val="accent4"/>
                </a:solidFill>
              </a:defRPr>
            </a:lvl2pPr>
            <a:lvl3pPr lvl="2" rtl="0">
              <a:lnSpc>
                <a:spcPct val="110000"/>
              </a:lnSpc>
              <a:spcBef>
                <a:spcPts val="0"/>
              </a:spcBef>
              <a:spcAft>
                <a:spcPts val="0"/>
              </a:spcAft>
              <a:buNone/>
              <a:defRPr sz="1400">
                <a:solidFill>
                  <a:schemeClr val="accent4"/>
                </a:solidFill>
              </a:defRPr>
            </a:lvl3pPr>
            <a:lvl4pPr lvl="3" rtl="0">
              <a:lnSpc>
                <a:spcPct val="110000"/>
              </a:lnSpc>
              <a:spcBef>
                <a:spcPts val="0"/>
              </a:spcBef>
              <a:spcAft>
                <a:spcPts val="0"/>
              </a:spcAft>
              <a:buNone/>
              <a:defRPr sz="1400">
                <a:solidFill>
                  <a:schemeClr val="accent4"/>
                </a:solidFill>
              </a:defRPr>
            </a:lvl4pPr>
            <a:lvl5pPr lvl="4" rtl="0">
              <a:lnSpc>
                <a:spcPct val="110000"/>
              </a:lnSpc>
              <a:spcBef>
                <a:spcPts val="0"/>
              </a:spcBef>
              <a:spcAft>
                <a:spcPts val="0"/>
              </a:spcAft>
              <a:buNone/>
              <a:defRPr sz="1400">
                <a:solidFill>
                  <a:schemeClr val="accent4"/>
                </a:solidFill>
              </a:defRPr>
            </a:lvl5pPr>
            <a:lvl6pPr lvl="5" rtl="0">
              <a:lnSpc>
                <a:spcPct val="110000"/>
              </a:lnSpc>
              <a:spcBef>
                <a:spcPts val="0"/>
              </a:spcBef>
              <a:spcAft>
                <a:spcPts val="0"/>
              </a:spcAft>
              <a:buNone/>
              <a:defRPr sz="1400">
                <a:solidFill>
                  <a:schemeClr val="accent4"/>
                </a:solidFill>
              </a:defRPr>
            </a:lvl6pPr>
            <a:lvl7pPr lvl="6" rtl="0">
              <a:lnSpc>
                <a:spcPct val="110000"/>
              </a:lnSpc>
              <a:spcBef>
                <a:spcPts val="0"/>
              </a:spcBef>
              <a:spcAft>
                <a:spcPts val="0"/>
              </a:spcAft>
              <a:buNone/>
              <a:defRPr sz="1400">
                <a:solidFill>
                  <a:schemeClr val="accent4"/>
                </a:solidFill>
              </a:defRPr>
            </a:lvl7pPr>
            <a:lvl8pPr lvl="7" rtl="0">
              <a:lnSpc>
                <a:spcPct val="110000"/>
              </a:lnSpc>
              <a:spcBef>
                <a:spcPts val="0"/>
              </a:spcBef>
              <a:spcAft>
                <a:spcPts val="0"/>
              </a:spcAft>
              <a:buNone/>
              <a:defRPr sz="1400">
                <a:solidFill>
                  <a:schemeClr val="accent4"/>
                </a:solidFill>
              </a:defRPr>
            </a:lvl8pPr>
            <a:lvl9pPr lvl="8" rtl="0">
              <a:lnSpc>
                <a:spcPct val="110000"/>
              </a:lnSpc>
              <a:spcBef>
                <a:spcPts val="0"/>
              </a:spcBef>
              <a:spcAft>
                <a:spcPts val="0"/>
              </a:spcAft>
              <a:buNone/>
              <a:defRPr sz="1400">
                <a:solidFill>
                  <a:schemeClr val="accent4"/>
                </a:solidFill>
              </a:defRPr>
            </a:lvl9pPr>
          </a:lstStyle>
          <a:p/>
        </p:txBody>
      </p:sp>
      <p:sp>
        <p:nvSpPr>
          <p:cNvPr id="239" name="Google Shape;239;p43"/>
          <p:cNvSpPr txBox="1"/>
          <p:nvPr>
            <p:ph idx="6" type="subTitle"/>
          </p:nvPr>
        </p:nvSpPr>
        <p:spPr>
          <a:xfrm>
            <a:off x="6702552" y="2061228"/>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solidFill>
                  <a:schemeClr val="accent4"/>
                </a:solidFill>
              </a:defRPr>
            </a:lvl1pPr>
            <a:lvl2pPr lvl="1" rtl="0">
              <a:lnSpc>
                <a:spcPct val="110000"/>
              </a:lnSpc>
              <a:spcBef>
                <a:spcPts val="0"/>
              </a:spcBef>
              <a:spcAft>
                <a:spcPts val="0"/>
              </a:spcAft>
              <a:buNone/>
              <a:defRPr sz="1400">
                <a:solidFill>
                  <a:schemeClr val="accent4"/>
                </a:solidFill>
              </a:defRPr>
            </a:lvl2pPr>
            <a:lvl3pPr lvl="2" rtl="0">
              <a:lnSpc>
                <a:spcPct val="110000"/>
              </a:lnSpc>
              <a:spcBef>
                <a:spcPts val="0"/>
              </a:spcBef>
              <a:spcAft>
                <a:spcPts val="0"/>
              </a:spcAft>
              <a:buNone/>
              <a:defRPr sz="1400">
                <a:solidFill>
                  <a:schemeClr val="accent4"/>
                </a:solidFill>
              </a:defRPr>
            </a:lvl3pPr>
            <a:lvl4pPr lvl="3" rtl="0">
              <a:lnSpc>
                <a:spcPct val="110000"/>
              </a:lnSpc>
              <a:spcBef>
                <a:spcPts val="0"/>
              </a:spcBef>
              <a:spcAft>
                <a:spcPts val="0"/>
              </a:spcAft>
              <a:buNone/>
              <a:defRPr sz="1400">
                <a:solidFill>
                  <a:schemeClr val="accent4"/>
                </a:solidFill>
              </a:defRPr>
            </a:lvl4pPr>
            <a:lvl5pPr lvl="4" rtl="0">
              <a:lnSpc>
                <a:spcPct val="110000"/>
              </a:lnSpc>
              <a:spcBef>
                <a:spcPts val="0"/>
              </a:spcBef>
              <a:spcAft>
                <a:spcPts val="0"/>
              </a:spcAft>
              <a:buNone/>
              <a:defRPr sz="1400">
                <a:solidFill>
                  <a:schemeClr val="accent4"/>
                </a:solidFill>
              </a:defRPr>
            </a:lvl5pPr>
            <a:lvl6pPr lvl="5" rtl="0">
              <a:lnSpc>
                <a:spcPct val="110000"/>
              </a:lnSpc>
              <a:spcBef>
                <a:spcPts val="0"/>
              </a:spcBef>
              <a:spcAft>
                <a:spcPts val="0"/>
              </a:spcAft>
              <a:buNone/>
              <a:defRPr sz="1400">
                <a:solidFill>
                  <a:schemeClr val="accent4"/>
                </a:solidFill>
              </a:defRPr>
            </a:lvl6pPr>
            <a:lvl7pPr lvl="6" rtl="0">
              <a:lnSpc>
                <a:spcPct val="110000"/>
              </a:lnSpc>
              <a:spcBef>
                <a:spcPts val="0"/>
              </a:spcBef>
              <a:spcAft>
                <a:spcPts val="0"/>
              </a:spcAft>
              <a:buNone/>
              <a:defRPr sz="1400">
                <a:solidFill>
                  <a:schemeClr val="accent4"/>
                </a:solidFill>
              </a:defRPr>
            </a:lvl7pPr>
            <a:lvl8pPr lvl="7" rtl="0">
              <a:lnSpc>
                <a:spcPct val="110000"/>
              </a:lnSpc>
              <a:spcBef>
                <a:spcPts val="0"/>
              </a:spcBef>
              <a:spcAft>
                <a:spcPts val="0"/>
              </a:spcAft>
              <a:buNone/>
              <a:defRPr sz="1400">
                <a:solidFill>
                  <a:schemeClr val="accent4"/>
                </a:solidFill>
              </a:defRPr>
            </a:lvl8pPr>
            <a:lvl9pPr lvl="8" rtl="0">
              <a:lnSpc>
                <a:spcPct val="110000"/>
              </a:lnSpc>
              <a:spcBef>
                <a:spcPts val="0"/>
              </a:spcBef>
              <a:spcAft>
                <a:spcPts val="0"/>
              </a:spcAft>
              <a:buNone/>
              <a:defRPr sz="1400">
                <a:solidFill>
                  <a:schemeClr val="accent4"/>
                </a:solidFill>
              </a:defRPr>
            </a:lvl9pPr>
          </a:lstStyle>
          <a:p/>
        </p:txBody>
      </p:sp>
      <p:sp>
        <p:nvSpPr>
          <p:cNvPr id="240" name="Google Shape;240;p43"/>
          <p:cNvSpPr txBox="1"/>
          <p:nvPr>
            <p:ph idx="7" type="subTitle"/>
          </p:nvPr>
        </p:nvSpPr>
        <p:spPr>
          <a:xfrm>
            <a:off x="4293108" y="1878347"/>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41" name="Google Shape;241;p43"/>
          <p:cNvSpPr txBox="1"/>
          <p:nvPr>
            <p:ph idx="8" type="subTitle"/>
          </p:nvPr>
        </p:nvSpPr>
        <p:spPr>
          <a:xfrm>
            <a:off x="6702552" y="1878347"/>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42" name="Google Shape;242;p43"/>
          <p:cNvSpPr txBox="1"/>
          <p:nvPr>
            <p:ph idx="9" type="subTitle"/>
          </p:nvPr>
        </p:nvSpPr>
        <p:spPr>
          <a:xfrm>
            <a:off x="4293108" y="2929908"/>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solidFill>
                  <a:schemeClr val="accent4"/>
                </a:solidFill>
              </a:defRPr>
            </a:lvl1pPr>
            <a:lvl2pPr lvl="1" rtl="0">
              <a:lnSpc>
                <a:spcPct val="110000"/>
              </a:lnSpc>
              <a:spcBef>
                <a:spcPts val="0"/>
              </a:spcBef>
              <a:spcAft>
                <a:spcPts val="0"/>
              </a:spcAft>
              <a:buNone/>
              <a:defRPr sz="1400">
                <a:solidFill>
                  <a:schemeClr val="accent4"/>
                </a:solidFill>
              </a:defRPr>
            </a:lvl2pPr>
            <a:lvl3pPr lvl="2" rtl="0">
              <a:lnSpc>
                <a:spcPct val="110000"/>
              </a:lnSpc>
              <a:spcBef>
                <a:spcPts val="0"/>
              </a:spcBef>
              <a:spcAft>
                <a:spcPts val="0"/>
              </a:spcAft>
              <a:buNone/>
              <a:defRPr sz="1400">
                <a:solidFill>
                  <a:schemeClr val="accent4"/>
                </a:solidFill>
              </a:defRPr>
            </a:lvl3pPr>
            <a:lvl4pPr lvl="3" rtl="0">
              <a:lnSpc>
                <a:spcPct val="110000"/>
              </a:lnSpc>
              <a:spcBef>
                <a:spcPts val="0"/>
              </a:spcBef>
              <a:spcAft>
                <a:spcPts val="0"/>
              </a:spcAft>
              <a:buNone/>
              <a:defRPr sz="1400">
                <a:solidFill>
                  <a:schemeClr val="accent4"/>
                </a:solidFill>
              </a:defRPr>
            </a:lvl4pPr>
            <a:lvl5pPr lvl="4" rtl="0">
              <a:lnSpc>
                <a:spcPct val="110000"/>
              </a:lnSpc>
              <a:spcBef>
                <a:spcPts val="0"/>
              </a:spcBef>
              <a:spcAft>
                <a:spcPts val="0"/>
              </a:spcAft>
              <a:buNone/>
              <a:defRPr sz="1400">
                <a:solidFill>
                  <a:schemeClr val="accent4"/>
                </a:solidFill>
              </a:defRPr>
            </a:lvl5pPr>
            <a:lvl6pPr lvl="5" rtl="0">
              <a:lnSpc>
                <a:spcPct val="110000"/>
              </a:lnSpc>
              <a:spcBef>
                <a:spcPts val="0"/>
              </a:spcBef>
              <a:spcAft>
                <a:spcPts val="0"/>
              </a:spcAft>
              <a:buNone/>
              <a:defRPr sz="1400">
                <a:solidFill>
                  <a:schemeClr val="accent4"/>
                </a:solidFill>
              </a:defRPr>
            </a:lvl6pPr>
            <a:lvl7pPr lvl="6" rtl="0">
              <a:lnSpc>
                <a:spcPct val="110000"/>
              </a:lnSpc>
              <a:spcBef>
                <a:spcPts val="0"/>
              </a:spcBef>
              <a:spcAft>
                <a:spcPts val="0"/>
              </a:spcAft>
              <a:buNone/>
              <a:defRPr sz="1400">
                <a:solidFill>
                  <a:schemeClr val="accent4"/>
                </a:solidFill>
              </a:defRPr>
            </a:lvl7pPr>
            <a:lvl8pPr lvl="7" rtl="0">
              <a:lnSpc>
                <a:spcPct val="110000"/>
              </a:lnSpc>
              <a:spcBef>
                <a:spcPts val="0"/>
              </a:spcBef>
              <a:spcAft>
                <a:spcPts val="0"/>
              </a:spcAft>
              <a:buNone/>
              <a:defRPr sz="1400">
                <a:solidFill>
                  <a:schemeClr val="accent4"/>
                </a:solidFill>
              </a:defRPr>
            </a:lvl8pPr>
            <a:lvl9pPr lvl="8" rtl="0">
              <a:lnSpc>
                <a:spcPct val="110000"/>
              </a:lnSpc>
              <a:spcBef>
                <a:spcPts val="0"/>
              </a:spcBef>
              <a:spcAft>
                <a:spcPts val="0"/>
              </a:spcAft>
              <a:buNone/>
              <a:defRPr sz="1400">
                <a:solidFill>
                  <a:schemeClr val="accent4"/>
                </a:solidFill>
              </a:defRPr>
            </a:lvl9pPr>
          </a:lstStyle>
          <a:p/>
        </p:txBody>
      </p:sp>
      <p:sp>
        <p:nvSpPr>
          <p:cNvPr id="243" name="Google Shape;243;p43"/>
          <p:cNvSpPr txBox="1"/>
          <p:nvPr>
            <p:ph idx="13" type="subTitle"/>
          </p:nvPr>
        </p:nvSpPr>
        <p:spPr>
          <a:xfrm>
            <a:off x="6702552" y="2929908"/>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solidFill>
                  <a:schemeClr val="accent4"/>
                </a:solidFill>
              </a:defRPr>
            </a:lvl1pPr>
            <a:lvl2pPr lvl="1" rtl="0">
              <a:lnSpc>
                <a:spcPct val="110000"/>
              </a:lnSpc>
              <a:spcBef>
                <a:spcPts val="0"/>
              </a:spcBef>
              <a:spcAft>
                <a:spcPts val="0"/>
              </a:spcAft>
              <a:buNone/>
              <a:defRPr sz="1400">
                <a:solidFill>
                  <a:schemeClr val="accent4"/>
                </a:solidFill>
              </a:defRPr>
            </a:lvl2pPr>
            <a:lvl3pPr lvl="2" rtl="0">
              <a:lnSpc>
                <a:spcPct val="110000"/>
              </a:lnSpc>
              <a:spcBef>
                <a:spcPts val="0"/>
              </a:spcBef>
              <a:spcAft>
                <a:spcPts val="0"/>
              </a:spcAft>
              <a:buNone/>
              <a:defRPr sz="1400">
                <a:solidFill>
                  <a:schemeClr val="accent4"/>
                </a:solidFill>
              </a:defRPr>
            </a:lvl3pPr>
            <a:lvl4pPr lvl="3" rtl="0">
              <a:lnSpc>
                <a:spcPct val="110000"/>
              </a:lnSpc>
              <a:spcBef>
                <a:spcPts val="0"/>
              </a:spcBef>
              <a:spcAft>
                <a:spcPts val="0"/>
              </a:spcAft>
              <a:buNone/>
              <a:defRPr sz="1400">
                <a:solidFill>
                  <a:schemeClr val="accent4"/>
                </a:solidFill>
              </a:defRPr>
            </a:lvl4pPr>
            <a:lvl5pPr lvl="4" rtl="0">
              <a:lnSpc>
                <a:spcPct val="110000"/>
              </a:lnSpc>
              <a:spcBef>
                <a:spcPts val="0"/>
              </a:spcBef>
              <a:spcAft>
                <a:spcPts val="0"/>
              </a:spcAft>
              <a:buNone/>
              <a:defRPr sz="1400">
                <a:solidFill>
                  <a:schemeClr val="accent4"/>
                </a:solidFill>
              </a:defRPr>
            </a:lvl5pPr>
            <a:lvl6pPr lvl="5" rtl="0">
              <a:lnSpc>
                <a:spcPct val="110000"/>
              </a:lnSpc>
              <a:spcBef>
                <a:spcPts val="0"/>
              </a:spcBef>
              <a:spcAft>
                <a:spcPts val="0"/>
              </a:spcAft>
              <a:buNone/>
              <a:defRPr sz="1400">
                <a:solidFill>
                  <a:schemeClr val="accent4"/>
                </a:solidFill>
              </a:defRPr>
            </a:lvl6pPr>
            <a:lvl7pPr lvl="6" rtl="0">
              <a:lnSpc>
                <a:spcPct val="110000"/>
              </a:lnSpc>
              <a:spcBef>
                <a:spcPts val="0"/>
              </a:spcBef>
              <a:spcAft>
                <a:spcPts val="0"/>
              </a:spcAft>
              <a:buNone/>
              <a:defRPr sz="1400">
                <a:solidFill>
                  <a:schemeClr val="accent4"/>
                </a:solidFill>
              </a:defRPr>
            </a:lvl7pPr>
            <a:lvl8pPr lvl="7" rtl="0">
              <a:lnSpc>
                <a:spcPct val="110000"/>
              </a:lnSpc>
              <a:spcBef>
                <a:spcPts val="0"/>
              </a:spcBef>
              <a:spcAft>
                <a:spcPts val="0"/>
              </a:spcAft>
              <a:buNone/>
              <a:defRPr sz="1400">
                <a:solidFill>
                  <a:schemeClr val="accent4"/>
                </a:solidFill>
              </a:defRPr>
            </a:lvl8pPr>
            <a:lvl9pPr lvl="8" rtl="0">
              <a:lnSpc>
                <a:spcPct val="110000"/>
              </a:lnSpc>
              <a:spcBef>
                <a:spcPts val="0"/>
              </a:spcBef>
              <a:spcAft>
                <a:spcPts val="0"/>
              </a:spcAft>
              <a:buNone/>
              <a:defRPr sz="1400">
                <a:solidFill>
                  <a:schemeClr val="accent4"/>
                </a:solidFill>
              </a:defRPr>
            </a:lvl9pPr>
          </a:lstStyle>
          <a:p/>
        </p:txBody>
      </p:sp>
      <p:sp>
        <p:nvSpPr>
          <p:cNvPr id="244" name="Google Shape;244;p43"/>
          <p:cNvSpPr txBox="1"/>
          <p:nvPr>
            <p:ph idx="14" type="subTitle"/>
          </p:nvPr>
        </p:nvSpPr>
        <p:spPr>
          <a:xfrm>
            <a:off x="4293108" y="274702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45" name="Google Shape;245;p43"/>
          <p:cNvSpPr txBox="1"/>
          <p:nvPr>
            <p:ph idx="15" type="subTitle"/>
          </p:nvPr>
        </p:nvSpPr>
        <p:spPr>
          <a:xfrm>
            <a:off x="6702552" y="274702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46" name="Google Shape;246;p43"/>
          <p:cNvSpPr txBox="1"/>
          <p:nvPr>
            <p:ph idx="16" type="subTitle"/>
          </p:nvPr>
        </p:nvSpPr>
        <p:spPr>
          <a:xfrm>
            <a:off x="4293108" y="3798588"/>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solidFill>
                  <a:schemeClr val="accent4"/>
                </a:solidFill>
              </a:defRPr>
            </a:lvl1pPr>
            <a:lvl2pPr lvl="1" rtl="0">
              <a:lnSpc>
                <a:spcPct val="110000"/>
              </a:lnSpc>
              <a:spcBef>
                <a:spcPts val="0"/>
              </a:spcBef>
              <a:spcAft>
                <a:spcPts val="0"/>
              </a:spcAft>
              <a:buNone/>
              <a:defRPr sz="1400">
                <a:solidFill>
                  <a:schemeClr val="accent4"/>
                </a:solidFill>
              </a:defRPr>
            </a:lvl2pPr>
            <a:lvl3pPr lvl="2" rtl="0">
              <a:lnSpc>
                <a:spcPct val="110000"/>
              </a:lnSpc>
              <a:spcBef>
                <a:spcPts val="0"/>
              </a:spcBef>
              <a:spcAft>
                <a:spcPts val="0"/>
              </a:spcAft>
              <a:buNone/>
              <a:defRPr sz="1400">
                <a:solidFill>
                  <a:schemeClr val="accent4"/>
                </a:solidFill>
              </a:defRPr>
            </a:lvl3pPr>
            <a:lvl4pPr lvl="3" rtl="0">
              <a:lnSpc>
                <a:spcPct val="110000"/>
              </a:lnSpc>
              <a:spcBef>
                <a:spcPts val="0"/>
              </a:spcBef>
              <a:spcAft>
                <a:spcPts val="0"/>
              </a:spcAft>
              <a:buNone/>
              <a:defRPr sz="1400">
                <a:solidFill>
                  <a:schemeClr val="accent4"/>
                </a:solidFill>
              </a:defRPr>
            </a:lvl4pPr>
            <a:lvl5pPr lvl="4" rtl="0">
              <a:lnSpc>
                <a:spcPct val="110000"/>
              </a:lnSpc>
              <a:spcBef>
                <a:spcPts val="0"/>
              </a:spcBef>
              <a:spcAft>
                <a:spcPts val="0"/>
              </a:spcAft>
              <a:buNone/>
              <a:defRPr sz="1400">
                <a:solidFill>
                  <a:schemeClr val="accent4"/>
                </a:solidFill>
              </a:defRPr>
            </a:lvl5pPr>
            <a:lvl6pPr lvl="5" rtl="0">
              <a:lnSpc>
                <a:spcPct val="110000"/>
              </a:lnSpc>
              <a:spcBef>
                <a:spcPts val="0"/>
              </a:spcBef>
              <a:spcAft>
                <a:spcPts val="0"/>
              </a:spcAft>
              <a:buNone/>
              <a:defRPr sz="1400">
                <a:solidFill>
                  <a:schemeClr val="accent4"/>
                </a:solidFill>
              </a:defRPr>
            </a:lvl6pPr>
            <a:lvl7pPr lvl="6" rtl="0">
              <a:lnSpc>
                <a:spcPct val="110000"/>
              </a:lnSpc>
              <a:spcBef>
                <a:spcPts val="0"/>
              </a:spcBef>
              <a:spcAft>
                <a:spcPts val="0"/>
              </a:spcAft>
              <a:buNone/>
              <a:defRPr sz="1400">
                <a:solidFill>
                  <a:schemeClr val="accent4"/>
                </a:solidFill>
              </a:defRPr>
            </a:lvl7pPr>
            <a:lvl8pPr lvl="7" rtl="0">
              <a:lnSpc>
                <a:spcPct val="110000"/>
              </a:lnSpc>
              <a:spcBef>
                <a:spcPts val="0"/>
              </a:spcBef>
              <a:spcAft>
                <a:spcPts val="0"/>
              </a:spcAft>
              <a:buNone/>
              <a:defRPr sz="1400">
                <a:solidFill>
                  <a:schemeClr val="accent4"/>
                </a:solidFill>
              </a:defRPr>
            </a:lvl8pPr>
            <a:lvl9pPr lvl="8" rtl="0">
              <a:lnSpc>
                <a:spcPct val="110000"/>
              </a:lnSpc>
              <a:spcBef>
                <a:spcPts val="0"/>
              </a:spcBef>
              <a:spcAft>
                <a:spcPts val="0"/>
              </a:spcAft>
              <a:buNone/>
              <a:defRPr sz="1400">
                <a:solidFill>
                  <a:schemeClr val="accent4"/>
                </a:solidFill>
              </a:defRPr>
            </a:lvl9pPr>
          </a:lstStyle>
          <a:p/>
        </p:txBody>
      </p:sp>
      <p:sp>
        <p:nvSpPr>
          <p:cNvPr id="247" name="Google Shape;247;p43"/>
          <p:cNvSpPr txBox="1"/>
          <p:nvPr>
            <p:ph idx="17" type="subTitle"/>
          </p:nvPr>
        </p:nvSpPr>
        <p:spPr>
          <a:xfrm>
            <a:off x="6702552" y="3798588"/>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solidFill>
                  <a:schemeClr val="accent4"/>
                </a:solidFill>
              </a:defRPr>
            </a:lvl1pPr>
            <a:lvl2pPr lvl="1" rtl="0">
              <a:lnSpc>
                <a:spcPct val="110000"/>
              </a:lnSpc>
              <a:spcBef>
                <a:spcPts val="0"/>
              </a:spcBef>
              <a:spcAft>
                <a:spcPts val="0"/>
              </a:spcAft>
              <a:buNone/>
              <a:defRPr sz="1400">
                <a:solidFill>
                  <a:schemeClr val="accent4"/>
                </a:solidFill>
              </a:defRPr>
            </a:lvl2pPr>
            <a:lvl3pPr lvl="2" rtl="0">
              <a:lnSpc>
                <a:spcPct val="110000"/>
              </a:lnSpc>
              <a:spcBef>
                <a:spcPts val="0"/>
              </a:spcBef>
              <a:spcAft>
                <a:spcPts val="0"/>
              </a:spcAft>
              <a:buNone/>
              <a:defRPr sz="1400">
                <a:solidFill>
                  <a:schemeClr val="accent4"/>
                </a:solidFill>
              </a:defRPr>
            </a:lvl3pPr>
            <a:lvl4pPr lvl="3" rtl="0">
              <a:lnSpc>
                <a:spcPct val="110000"/>
              </a:lnSpc>
              <a:spcBef>
                <a:spcPts val="0"/>
              </a:spcBef>
              <a:spcAft>
                <a:spcPts val="0"/>
              </a:spcAft>
              <a:buNone/>
              <a:defRPr sz="1400">
                <a:solidFill>
                  <a:schemeClr val="accent4"/>
                </a:solidFill>
              </a:defRPr>
            </a:lvl4pPr>
            <a:lvl5pPr lvl="4" rtl="0">
              <a:lnSpc>
                <a:spcPct val="110000"/>
              </a:lnSpc>
              <a:spcBef>
                <a:spcPts val="0"/>
              </a:spcBef>
              <a:spcAft>
                <a:spcPts val="0"/>
              </a:spcAft>
              <a:buNone/>
              <a:defRPr sz="1400">
                <a:solidFill>
                  <a:schemeClr val="accent4"/>
                </a:solidFill>
              </a:defRPr>
            </a:lvl5pPr>
            <a:lvl6pPr lvl="5" rtl="0">
              <a:lnSpc>
                <a:spcPct val="110000"/>
              </a:lnSpc>
              <a:spcBef>
                <a:spcPts val="0"/>
              </a:spcBef>
              <a:spcAft>
                <a:spcPts val="0"/>
              </a:spcAft>
              <a:buNone/>
              <a:defRPr sz="1400">
                <a:solidFill>
                  <a:schemeClr val="accent4"/>
                </a:solidFill>
              </a:defRPr>
            </a:lvl6pPr>
            <a:lvl7pPr lvl="6" rtl="0">
              <a:lnSpc>
                <a:spcPct val="110000"/>
              </a:lnSpc>
              <a:spcBef>
                <a:spcPts val="0"/>
              </a:spcBef>
              <a:spcAft>
                <a:spcPts val="0"/>
              </a:spcAft>
              <a:buNone/>
              <a:defRPr sz="1400">
                <a:solidFill>
                  <a:schemeClr val="accent4"/>
                </a:solidFill>
              </a:defRPr>
            </a:lvl7pPr>
            <a:lvl8pPr lvl="7" rtl="0">
              <a:lnSpc>
                <a:spcPct val="110000"/>
              </a:lnSpc>
              <a:spcBef>
                <a:spcPts val="0"/>
              </a:spcBef>
              <a:spcAft>
                <a:spcPts val="0"/>
              </a:spcAft>
              <a:buNone/>
              <a:defRPr sz="1400">
                <a:solidFill>
                  <a:schemeClr val="accent4"/>
                </a:solidFill>
              </a:defRPr>
            </a:lvl8pPr>
            <a:lvl9pPr lvl="8" rtl="0">
              <a:lnSpc>
                <a:spcPct val="110000"/>
              </a:lnSpc>
              <a:spcBef>
                <a:spcPts val="0"/>
              </a:spcBef>
              <a:spcAft>
                <a:spcPts val="0"/>
              </a:spcAft>
              <a:buNone/>
              <a:defRPr sz="1400">
                <a:solidFill>
                  <a:schemeClr val="accent4"/>
                </a:solidFill>
              </a:defRPr>
            </a:lvl9pPr>
          </a:lstStyle>
          <a:p/>
        </p:txBody>
      </p:sp>
      <p:sp>
        <p:nvSpPr>
          <p:cNvPr id="248" name="Google Shape;248;p43"/>
          <p:cNvSpPr txBox="1"/>
          <p:nvPr>
            <p:ph idx="18" type="subTitle"/>
          </p:nvPr>
        </p:nvSpPr>
        <p:spPr>
          <a:xfrm>
            <a:off x="4293108" y="3615707"/>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49" name="Google Shape;249;p43"/>
          <p:cNvSpPr txBox="1"/>
          <p:nvPr>
            <p:ph idx="19" type="subTitle"/>
          </p:nvPr>
        </p:nvSpPr>
        <p:spPr>
          <a:xfrm>
            <a:off x="6702552" y="3615707"/>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50" name="Google Shape;250;p43"/>
          <p:cNvSpPr txBox="1"/>
          <p:nvPr>
            <p:ph idx="20" type="subTitle"/>
          </p:nvPr>
        </p:nvSpPr>
        <p:spPr>
          <a:xfrm>
            <a:off x="4293108" y="142114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51" name="Google Shape;251;p43"/>
          <p:cNvSpPr txBox="1"/>
          <p:nvPr>
            <p:ph idx="21" type="subTitle"/>
          </p:nvPr>
        </p:nvSpPr>
        <p:spPr>
          <a:xfrm>
            <a:off x="6702552" y="142114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52" name="Google Shape;252;p43"/>
          <p:cNvSpPr txBox="1"/>
          <p:nvPr>
            <p:ph idx="22" type="subTitle"/>
          </p:nvPr>
        </p:nvSpPr>
        <p:spPr>
          <a:xfrm>
            <a:off x="4293108" y="228982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53" name="Google Shape;253;p43"/>
          <p:cNvSpPr txBox="1"/>
          <p:nvPr>
            <p:ph idx="23" type="subTitle"/>
          </p:nvPr>
        </p:nvSpPr>
        <p:spPr>
          <a:xfrm>
            <a:off x="6702552" y="228982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54" name="Google Shape;254;p43"/>
          <p:cNvSpPr txBox="1"/>
          <p:nvPr>
            <p:ph idx="24" type="subTitle"/>
          </p:nvPr>
        </p:nvSpPr>
        <p:spPr>
          <a:xfrm>
            <a:off x="4293108" y="315850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55" name="Google Shape;255;p43"/>
          <p:cNvSpPr txBox="1"/>
          <p:nvPr>
            <p:ph idx="25" type="subTitle"/>
          </p:nvPr>
        </p:nvSpPr>
        <p:spPr>
          <a:xfrm>
            <a:off x="6702552" y="315850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56" name="Google Shape;256;p43"/>
          <p:cNvSpPr txBox="1"/>
          <p:nvPr>
            <p:ph idx="26" type="subTitle"/>
          </p:nvPr>
        </p:nvSpPr>
        <p:spPr>
          <a:xfrm>
            <a:off x="4293108" y="402718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57" name="Google Shape;257;p43"/>
          <p:cNvSpPr txBox="1"/>
          <p:nvPr>
            <p:ph idx="27" type="subTitle"/>
          </p:nvPr>
        </p:nvSpPr>
        <p:spPr>
          <a:xfrm>
            <a:off x="6702552" y="402718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Mission">
  <p:cSld name="SECTION_HEADER_2_1_2_1_1">
    <p:bg>
      <p:bgPr>
        <a:solidFill>
          <a:schemeClr val="dk1"/>
        </a:solidFill>
      </p:bgPr>
    </p:bg>
    <p:spTree>
      <p:nvGrpSpPr>
        <p:cNvPr id="258" name="Shape 258"/>
        <p:cNvGrpSpPr/>
        <p:nvPr/>
      </p:nvGrpSpPr>
      <p:grpSpPr>
        <a:xfrm>
          <a:off x="0" y="0"/>
          <a:ext cx="0" cy="0"/>
          <a:chOff x="0" y="0"/>
          <a:chExt cx="0" cy="0"/>
        </a:xfrm>
      </p:grpSpPr>
      <p:sp>
        <p:nvSpPr>
          <p:cNvPr id="259" name="Google Shape;259;p44"/>
          <p:cNvSpPr txBox="1"/>
          <p:nvPr>
            <p:ph type="title"/>
          </p:nvPr>
        </p:nvSpPr>
        <p:spPr>
          <a:xfrm>
            <a:off x="763524" y="1911096"/>
            <a:ext cx="6688800" cy="20574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1800"/>
              <a:buNone/>
              <a:defRPr sz="1800">
                <a:solidFill>
                  <a:schemeClr val="accent4"/>
                </a:solidFill>
              </a:defRPr>
            </a:lvl1pPr>
            <a:lvl2pPr lvl="1" rtl="0" algn="ctr">
              <a:lnSpc>
                <a:spcPct val="125000"/>
              </a:lnSpc>
              <a:spcBef>
                <a:spcPts val="0"/>
              </a:spcBef>
              <a:spcAft>
                <a:spcPts val="0"/>
              </a:spcAft>
              <a:buClr>
                <a:schemeClr val="accent4"/>
              </a:buClr>
              <a:buSzPts val="1800"/>
              <a:buNone/>
              <a:defRPr sz="1800">
                <a:solidFill>
                  <a:schemeClr val="accent4"/>
                </a:solidFill>
              </a:defRPr>
            </a:lvl2pPr>
            <a:lvl3pPr lvl="2" rtl="0" algn="ctr">
              <a:lnSpc>
                <a:spcPct val="125000"/>
              </a:lnSpc>
              <a:spcBef>
                <a:spcPts val="0"/>
              </a:spcBef>
              <a:spcAft>
                <a:spcPts val="0"/>
              </a:spcAft>
              <a:buClr>
                <a:schemeClr val="accent4"/>
              </a:buClr>
              <a:buSzPts val="1800"/>
              <a:buNone/>
              <a:defRPr sz="1800">
                <a:solidFill>
                  <a:schemeClr val="accent4"/>
                </a:solidFill>
              </a:defRPr>
            </a:lvl3pPr>
            <a:lvl4pPr lvl="3" rtl="0" algn="ctr">
              <a:lnSpc>
                <a:spcPct val="125000"/>
              </a:lnSpc>
              <a:spcBef>
                <a:spcPts val="0"/>
              </a:spcBef>
              <a:spcAft>
                <a:spcPts val="0"/>
              </a:spcAft>
              <a:buClr>
                <a:schemeClr val="accent4"/>
              </a:buClr>
              <a:buSzPts val="1800"/>
              <a:buNone/>
              <a:defRPr sz="1800">
                <a:solidFill>
                  <a:schemeClr val="accent4"/>
                </a:solidFill>
              </a:defRPr>
            </a:lvl4pPr>
            <a:lvl5pPr lvl="4" rtl="0" algn="ctr">
              <a:lnSpc>
                <a:spcPct val="125000"/>
              </a:lnSpc>
              <a:spcBef>
                <a:spcPts val="0"/>
              </a:spcBef>
              <a:spcAft>
                <a:spcPts val="0"/>
              </a:spcAft>
              <a:buClr>
                <a:schemeClr val="accent4"/>
              </a:buClr>
              <a:buSzPts val="1800"/>
              <a:buNone/>
              <a:defRPr sz="1800">
                <a:solidFill>
                  <a:schemeClr val="accent4"/>
                </a:solidFill>
              </a:defRPr>
            </a:lvl5pPr>
            <a:lvl6pPr lvl="5" rtl="0" algn="ctr">
              <a:lnSpc>
                <a:spcPct val="125000"/>
              </a:lnSpc>
              <a:spcBef>
                <a:spcPts val="0"/>
              </a:spcBef>
              <a:spcAft>
                <a:spcPts val="0"/>
              </a:spcAft>
              <a:buClr>
                <a:schemeClr val="accent4"/>
              </a:buClr>
              <a:buSzPts val="1800"/>
              <a:buNone/>
              <a:defRPr sz="1800">
                <a:solidFill>
                  <a:schemeClr val="accent4"/>
                </a:solidFill>
              </a:defRPr>
            </a:lvl6pPr>
            <a:lvl7pPr lvl="6" rtl="0" algn="ctr">
              <a:lnSpc>
                <a:spcPct val="125000"/>
              </a:lnSpc>
              <a:spcBef>
                <a:spcPts val="0"/>
              </a:spcBef>
              <a:spcAft>
                <a:spcPts val="0"/>
              </a:spcAft>
              <a:buClr>
                <a:schemeClr val="accent4"/>
              </a:buClr>
              <a:buSzPts val="1800"/>
              <a:buNone/>
              <a:defRPr sz="1800">
                <a:solidFill>
                  <a:schemeClr val="accent4"/>
                </a:solidFill>
              </a:defRPr>
            </a:lvl7pPr>
            <a:lvl8pPr lvl="7" rtl="0" algn="ctr">
              <a:lnSpc>
                <a:spcPct val="125000"/>
              </a:lnSpc>
              <a:spcBef>
                <a:spcPts val="0"/>
              </a:spcBef>
              <a:spcAft>
                <a:spcPts val="0"/>
              </a:spcAft>
              <a:buClr>
                <a:schemeClr val="accent4"/>
              </a:buClr>
              <a:buSzPts val="1800"/>
              <a:buNone/>
              <a:defRPr sz="1800">
                <a:solidFill>
                  <a:schemeClr val="accent4"/>
                </a:solidFill>
              </a:defRPr>
            </a:lvl8pPr>
            <a:lvl9pPr lvl="8" rtl="0" algn="ctr">
              <a:lnSpc>
                <a:spcPct val="125000"/>
              </a:lnSpc>
              <a:spcBef>
                <a:spcPts val="0"/>
              </a:spcBef>
              <a:spcAft>
                <a:spcPts val="0"/>
              </a:spcAft>
              <a:buClr>
                <a:schemeClr val="accent4"/>
              </a:buClr>
              <a:buSzPts val="1800"/>
              <a:buNone/>
              <a:defRPr sz="1800">
                <a:solidFill>
                  <a:schemeClr val="accent4"/>
                </a:solidFill>
              </a:defRPr>
            </a:lvl9pPr>
          </a:lstStyle>
          <a:p/>
        </p:txBody>
      </p:sp>
      <p:sp>
        <p:nvSpPr>
          <p:cNvPr id="260" name="Google Shape;260;p44"/>
          <p:cNvSpPr txBox="1"/>
          <p:nvPr>
            <p:ph idx="1" type="subTitle"/>
          </p:nvPr>
        </p:nvSpPr>
        <p:spPr>
          <a:xfrm>
            <a:off x="763524" y="1499616"/>
            <a:ext cx="66888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900">
                <a:solidFill>
                  <a:schemeClr val="accent4"/>
                </a:solidFill>
              </a:defRPr>
            </a:lvl1pPr>
            <a:lvl2pPr lvl="1" rtl="0">
              <a:lnSpc>
                <a:spcPct val="125000"/>
              </a:lnSpc>
              <a:spcBef>
                <a:spcPts val="0"/>
              </a:spcBef>
              <a:spcAft>
                <a:spcPts val="0"/>
              </a:spcAft>
              <a:buNone/>
              <a:defRPr sz="900">
                <a:solidFill>
                  <a:schemeClr val="accent4"/>
                </a:solidFill>
              </a:defRPr>
            </a:lvl2pPr>
            <a:lvl3pPr lvl="2" rtl="0">
              <a:lnSpc>
                <a:spcPct val="125000"/>
              </a:lnSpc>
              <a:spcBef>
                <a:spcPts val="0"/>
              </a:spcBef>
              <a:spcAft>
                <a:spcPts val="0"/>
              </a:spcAft>
              <a:buNone/>
              <a:defRPr sz="900">
                <a:solidFill>
                  <a:schemeClr val="accent4"/>
                </a:solidFill>
              </a:defRPr>
            </a:lvl3pPr>
            <a:lvl4pPr lvl="3" rtl="0">
              <a:lnSpc>
                <a:spcPct val="125000"/>
              </a:lnSpc>
              <a:spcBef>
                <a:spcPts val="0"/>
              </a:spcBef>
              <a:spcAft>
                <a:spcPts val="0"/>
              </a:spcAft>
              <a:buNone/>
              <a:defRPr sz="900">
                <a:solidFill>
                  <a:schemeClr val="accent4"/>
                </a:solidFill>
              </a:defRPr>
            </a:lvl4pPr>
            <a:lvl5pPr lvl="4" rtl="0">
              <a:lnSpc>
                <a:spcPct val="125000"/>
              </a:lnSpc>
              <a:spcBef>
                <a:spcPts val="0"/>
              </a:spcBef>
              <a:spcAft>
                <a:spcPts val="0"/>
              </a:spcAft>
              <a:buNone/>
              <a:defRPr sz="900">
                <a:solidFill>
                  <a:schemeClr val="accent4"/>
                </a:solidFill>
              </a:defRPr>
            </a:lvl5pPr>
            <a:lvl6pPr lvl="5" rtl="0">
              <a:lnSpc>
                <a:spcPct val="125000"/>
              </a:lnSpc>
              <a:spcBef>
                <a:spcPts val="0"/>
              </a:spcBef>
              <a:spcAft>
                <a:spcPts val="0"/>
              </a:spcAft>
              <a:buNone/>
              <a:defRPr sz="900">
                <a:solidFill>
                  <a:schemeClr val="accent4"/>
                </a:solidFill>
              </a:defRPr>
            </a:lvl6pPr>
            <a:lvl7pPr lvl="6" rtl="0">
              <a:lnSpc>
                <a:spcPct val="125000"/>
              </a:lnSpc>
              <a:spcBef>
                <a:spcPts val="0"/>
              </a:spcBef>
              <a:spcAft>
                <a:spcPts val="0"/>
              </a:spcAft>
              <a:buNone/>
              <a:defRPr sz="900">
                <a:solidFill>
                  <a:schemeClr val="accent4"/>
                </a:solidFill>
              </a:defRPr>
            </a:lvl7pPr>
            <a:lvl8pPr lvl="7" rtl="0">
              <a:lnSpc>
                <a:spcPct val="125000"/>
              </a:lnSpc>
              <a:spcBef>
                <a:spcPts val="0"/>
              </a:spcBef>
              <a:spcAft>
                <a:spcPts val="0"/>
              </a:spcAft>
              <a:buNone/>
              <a:defRPr sz="900">
                <a:solidFill>
                  <a:schemeClr val="accent4"/>
                </a:solidFill>
              </a:defRPr>
            </a:lvl8pPr>
            <a:lvl9pPr lvl="8" rtl="0">
              <a:lnSpc>
                <a:spcPct val="125000"/>
              </a:lnSpc>
              <a:spcBef>
                <a:spcPts val="0"/>
              </a:spcBef>
              <a:spcAft>
                <a:spcPts val="0"/>
              </a:spcAft>
              <a:buNone/>
              <a:defRPr sz="900">
                <a:solidFill>
                  <a:schemeClr val="accent4"/>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Quote">
  <p:cSld name="SECTION_HEADER_2_1_2_2_1">
    <p:bg>
      <p:bgPr>
        <a:solidFill>
          <a:schemeClr val="dk1"/>
        </a:solidFill>
      </p:bgPr>
    </p:bg>
    <p:spTree>
      <p:nvGrpSpPr>
        <p:cNvPr id="261" name="Shape 261"/>
        <p:cNvGrpSpPr/>
        <p:nvPr/>
      </p:nvGrpSpPr>
      <p:grpSpPr>
        <a:xfrm>
          <a:off x="0" y="0"/>
          <a:ext cx="0" cy="0"/>
          <a:chOff x="0" y="0"/>
          <a:chExt cx="0" cy="0"/>
        </a:xfrm>
      </p:grpSpPr>
      <p:sp>
        <p:nvSpPr>
          <p:cNvPr id="262" name="Google Shape;262;p45"/>
          <p:cNvSpPr txBox="1"/>
          <p:nvPr>
            <p:ph type="title"/>
          </p:nvPr>
        </p:nvSpPr>
        <p:spPr>
          <a:xfrm>
            <a:off x="763524" y="1394460"/>
            <a:ext cx="6688800" cy="2057400"/>
          </a:xfrm>
          <a:prstGeom prst="rect">
            <a:avLst/>
          </a:prstGeom>
        </p:spPr>
        <p:txBody>
          <a:bodyPr anchorCtr="0" anchor="b" bIns="0" lIns="0" spcFirstLastPara="1" rIns="0" wrap="square" tIns="0">
            <a:noAutofit/>
          </a:bodyPr>
          <a:lstStyle>
            <a:lvl1pPr lvl="0" rtl="0">
              <a:lnSpc>
                <a:spcPct val="125000"/>
              </a:lnSpc>
              <a:spcBef>
                <a:spcPts val="0"/>
              </a:spcBef>
              <a:spcAft>
                <a:spcPts val="0"/>
              </a:spcAft>
              <a:buClr>
                <a:schemeClr val="accent4"/>
              </a:buClr>
              <a:buSzPts val="1800"/>
              <a:buNone/>
              <a:defRPr sz="1800">
                <a:solidFill>
                  <a:schemeClr val="accent4"/>
                </a:solidFill>
              </a:defRPr>
            </a:lvl1pPr>
            <a:lvl2pPr lvl="1" rtl="0" algn="ctr">
              <a:lnSpc>
                <a:spcPct val="125000"/>
              </a:lnSpc>
              <a:spcBef>
                <a:spcPts val="0"/>
              </a:spcBef>
              <a:spcAft>
                <a:spcPts val="0"/>
              </a:spcAft>
              <a:buClr>
                <a:schemeClr val="accent4"/>
              </a:buClr>
              <a:buSzPts val="1800"/>
              <a:buNone/>
              <a:defRPr sz="1800">
                <a:solidFill>
                  <a:schemeClr val="accent4"/>
                </a:solidFill>
              </a:defRPr>
            </a:lvl2pPr>
            <a:lvl3pPr lvl="2" rtl="0" algn="ctr">
              <a:lnSpc>
                <a:spcPct val="125000"/>
              </a:lnSpc>
              <a:spcBef>
                <a:spcPts val="0"/>
              </a:spcBef>
              <a:spcAft>
                <a:spcPts val="0"/>
              </a:spcAft>
              <a:buClr>
                <a:schemeClr val="accent4"/>
              </a:buClr>
              <a:buSzPts val="1800"/>
              <a:buNone/>
              <a:defRPr sz="1800">
                <a:solidFill>
                  <a:schemeClr val="accent4"/>
                </a:solidFill>
              </a:defRPr>
            </a:lvl3pPr>
            <a:lvl4pPr lvl="3" rtl="0" algn="ctr">
              <a:lnSpc>
                <a:spcPct val="125000"/>
              </a:lnSpc>
              <a:spcBef>
                <a:spcPts val="0"/>
              </a:spcBef>
              <a:spcAft>
                <a:spcPts val="0"/>
              </a:spcAft>
              <a:buClr>
                <a:schemeClr val="accent4"/>
              </a:buClr>
              <a:buSzPts val="1800"/>
              <a:buNone/>
              <a:defRPr sz="1800">
                <a:solidFill>
                  <a:schemeClr val="accent4"/>
                </a:solidFill>
              </a:defRPr>
            </a:lvl4pPr>
            <a:lvl5pPr lvl="4" rtl="0" algn="ctr">
              <a:lnSpc>
                <a:spcPct val="125000"/>
              </a:lnSpc>
              <a:spcBef>
                <a:spcPts val="0"/>
              </a:spcBef>
              <a:spcAft>
                <a:spcPts val="0"/>
              </a:spcAft>
              <a:buClr>
                <a:schemeClr val="accent4"/>
              </a:buClr>
              <a:buSzPts val="1800"/>
              <a:buNone/>
              <a:defRPr sz="1800">
                <a:solidFill>
                  <a:schemeClr val="accent4"/>
                </a:solidFill>
              </a:defRPr>
            </a:lvl5pPr>
            <a:lvl6pPr lvl="5" rtl="0" algn="ctr">
              <a:lnSpc>
                <a:spcPct val="125000"/>
              </a:lnSpc>
              <a:spcBef>
                <a:spcPts val="0"/>
              </a:spcBef>
              <a:spcAft>
                <a:spcPts val="0"/>
              </a:spcAft>
              <a:buClr>
                <a:schemeClr val="accent4"/>
              </a:buClr>
              <a:buSzPts val="1800"/>
              <a:buNone/>
              <a:defRPr sz="1800">
                <a:solidFill>
                  <a:schemeClr val="accent4"/>
                </a:solidFill>
              </a:defRPr>
            </a:lvl6pPr>
            <a:lvl7pPr lvl="6" rtl="0" algn="ctr">
              <a:lnSpc>
                <a:spcPct val="125000"/>
              </a:lnSpc>
              <a:spcBef>
                <a:spcPts val="0"/>
              </a:spcBef>
              <a:spcAft>
                <a:spcPts val="0"/>
              </a:spcAft>
              <a:buClr>
                <a:schemeClr val="accent4"/>
              </a:buClr>
              <a:buSzPts val="1800"/>
              <a:buNone/>
              <a:defRPr sz="1800">
                <a:solidFill>
                  <a:schemeClr val="accent4"/>
                </a:solidFill>
              </a:defRPr>
            </a:lvl7pPr>
            <a:lvl8pPr lvl="7" rtl="0" algn="ctr">
              <a:lnSpc>
                <a:spcPct val="125000"/>
              </a:lnSpc>
              <a:spcBef>
                <a:spcPts val="0"/>
              </a:spcBef>
              <a:spcAft>
                <a:spcPts val="0"/>
              </a:spcAft>
              <a:buClr>
                <a:schemeClr val="accent4"/>
              </a:buClr>
              <a:buSzPts val="1800"/>
              <a:buNone/>
              <a:defRPr sz="1800">
                <a:solidFill>
                  <a:schemeClr val="accent4"/>
                </a:solidFill>
              </a:defRPr>
            </a:lvl8pPr>
            <a:lvl9pPr lvl="8" rtl="0" algn="ctr">
              <a:lnSpc>
                <a:spcPct val="125000"/>
              </a:lnSpc>
              <a:spcBef>
                <a:spcPts val="0"/>
              </a:spcBef>
              <a:spcAft>
                <a:spcPts val="0"/>
              </a:spcAft>
              <a:buClr>
                <a:schemeClr val="accent4"/>
              </a:buClr>
              <a:buSzPts val="1800"/>
              <a:buNone/>
              <a:defRPr sz="1800">
                <a:solidFill>
                  <a:schemeClr val="accent4"/>
                </a:solidFill>
              </a:defRPr>
            </a:lvl9pPr>
          </a:lstStyle>
          <a:p/>
        </p:txBody>
      </p:sp>
      <p:sp>
        <p:nvSpPr>
          <p:cNvPr id="263" name="Google Shape;263;p45"/>
          <p:cNvSpPr txBox="1"/>
          <p:nvPr>
            <p:ph idx="1" type="subTitle"/>
          </p:nvPr>
        </p:nvSpPr>
        <p:spPr>
          <a:xfrm>
            <a:off x="763524" y="3771900"/>
            <a:ext cx="66888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900">
                <a:solidFill>
                  <a:schemeClr val="accent4"/>
                </a:solidFill>
              </a:defRPr>
            </a:lvl1pPr>
            <a:lvl2pPr lvl="1" rtl="0">
              <a:lnSpc>
                <a:spcPct val="125000"/>
              </a:lnSpc>
              <a:spcBef>
                <a:spcPts val="0"/>
              </a:spcBef>
              <a:spcAft>
                <a:spcPts val="0"/>
              </a:spcAft>
              <a:buNone/>
              <a:defRPr sz="900">
                <a:solidFill>
                  <a:schemeClr val="accent4"/>
                </a:solidFill>
              </a:defRPr>
            </a:lvl2pPr>
            <a:lvl3pPr lvl="2" rtl="0">
              <a:lnSpc>
                <a:spcPct val="125000"/>
              </a:lnSpc>
              <a:spcBef>
                <a:spcPts val="0"/>
              </a:spcBef>
              <a:spcAft>
                <a:spcPts val="0"/>
              </a:spcAft>
              <a:buNone/>
              <a:defRPr sz="900">
                <a:solidFill>
                  <a:schemeClr val="accent4"/>
                </a:solidFill>
              </a:defRPr>
            </a:lvl3pPr>
            <a:lvl4pPr lvl="3" rtl="0">
              <a:lnSpc>
                <a:spcPct val="125000"/>
              </a:lnSpc>
              <a:spcBef>
                <a:spcPts val="0"/>
              </a:spcBef>
              <a:spcAft>
                <a:spcPts val="0"/>
              </a:spcAft>
              <a:buNone/>
              <a:defRPr sz="900">
                <a:solidFill>
                  <a:schemeClr val="accent4"/>
                </a:solidFill>
              </a:defRPr>
            </a:lvl4pPr>
            <a:lvl5pPr lvl="4" rtl="0">
              <a:lnSpc>
                <a:spcPct val="125000"/>
              </a:lnSpc>
              <a:spcBef>
                <a:spcPts val="0"/>
              </a:spcBef>
              <a:spcAft>
                <a:spcPts val="0"/>
              </a:spcAft>
              <a:buNone/>
              <a:defRPr sz="900">
                <a:solidFill>
                  <a:schemeClr val="accent4"/>
                </a:solidFill>
              </a:defRPr>
            </a:lvl5pPr>
            <a:lvl6pPr lvl="5" rtl="0">
              <a:lnSpc>
                <a:spcPct val="125000"/>
              </a:lnSpc>
              <a:spcBef>
                <a:spcPts val="0"/>
              </a:spcBef>
              <a:spcAft>
                <a:spcPts val="0"/>
              </a:spcAft>
              <a:buNone/>
              <a:defRPr sz="900">
                <a:solidFill>
                  <a:schemeClr val="accent4"/>
                </a:solidFill>
              </a:defRPr>
            </a:lvl6pPr>
            <a:lvl7pPr lvl="6" rtl="0">
              <a:lnSpc>
                <a:spcPct val="125000"/>
              </a:lnSpc>
              <a:spcBef>
                <a:spcPts val="0"/>
              </a:spcBef>
              <a:spcAft>
                <a:spcPts val="0"/>
              </a:spcAft>
              <a:buNone/>
              <a:defRPr sz="900">
                <a:solidFill>
                  <a:schemeClr val="accent4"/>
                </a:solidFill>
              </a:defRPr>
            </a:lvl7pPr>
            <a:lvl8pPr lvl="7" rtl="0">
              <a:lnSpc>
                <a:spcPct val="125000"/>
              </a:lnSpc>
              <a:spcBef>
                <a:spcPts val="0"/>
              </a:spcBef>
              <a:spcAft>
                <a:spcPts val="0"/>
              </a:spcAft>
              <a:buNone/>
              <a:defRPr sz="900">
                <a:solidFill>
                  <a:schemeClr val="accent4"/>
                </a:solidFill>
              </a:defRPr>
            </a:lvl8pPr>
            <a:lvl9pPr lvl="8" rtl="0">
              <a:lnSpc>
                <a:spcPct val="125000"/>
              </a:lnSpc>
              <a:spcBef>
                <a:spcPts val="0"/>
              </a:spcBef>
              <a:spcAft>
                <a:spcPts val="0"/>
              </a:spcAft>
              <a:buNone/>
              <a:defRPr sz="900">
                <a:solidFill>
                  <a:schemeClr val="accent4"/>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Section">
  <p:cSld name="SECTION_HEADER_2_3_1">
    <p:bg>
      <p:bgPr>
        <a:solidFill>
          <a:schemeClr val="dk1"/>
        </a:solidFill>
      </p:bgPr>
    </p:bg>
    <p:spTree>
      <p:nvGrpSpPr>
        <p:cNvPr id="264" name="Shape 264"/>
        <p:cNvGrpSpPr/>
        <p:nvPr/>
      </p:nvGrpSpPr>
      <p:grpSpPr>
        <a:xfrm>
          <a:off x="0" y="0"/>
          <a:ext cx="0" cy="0"/>
          <a:chOff x="0" y="0"/>
          <a:chExt cx="0" cy="0"/>
        </a:xfrm>
      </p:grpSpPr>
      <p:sp>
        <p:nvSpPr>
          <p:cNvPr id="265" name="Google Shape;265;p46"/>
          <p:cNvSpPr txBox="1"/>
          <p:nvPr>
            <p:ph type="ctrTitle"/>
          </p:nvPr>
        </p:nvSpPr>
        <p:spPr>
          <a:xfrm>
            <a:off x="763524" y="2103894"/>
            <a:ext cx="5982600" cy="859500"/>
          </a:xfrm>
          <a:prstGeom prst="rect">
            <a:avLst/>
          </a:prstGeom>
        </p:spPr>
        <p:txBody>
          <a:bodyPr anchorCtr="0" anchor="ctr"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Section_Gradient_Dark">
  <p:cSld name="SECTION_HEADER_2_3_1_1">
    <p:bg>
      <p:bgPr>
        <a:blipFill>
          <a:blip r:embed="rId2">
            <a:alphaModFix/>
          </a:blip>
          <a:stretch>
            <a:fillRect/>
          </a:stretch>
        </a:blipFill>
      </p:bgPr>
    </p:bg>
    <p:spTree>
      <p:nvGrpSpPr>
        <p:cNvPr id="266" name="Shape 266"/>
        <p:cNvGrpSpPr/>
        <p:nvPr/>
      </p:nvGrpSpPr>
      <p:grpSpPr>
        <a:xfrm>
          <a:off x="0" y="0"/>
          <a:ext cx="0" cy="0"/>
          <a:chOff x="0" y="0"/>
          <a:chExt cx="0" cy="0"/>
        </a:xfrm>
      </p:grpSpPr>
      <p:sp>
        <p:nvSpPr>
          <p:cNvPr id="267" name="Google Shape;267;p47"/>
          <p:cNvSpPr txBox="1"/>
          <p:nvPr>
            <p:ph type="ctrTitle"/>
          </p:nvPr>
        </p:nvSpPr>
        <p:spPr>
          <a:xfrm>
            <a:off x="763524" y="2103894"/>
            <a:ext cx="5982600" cy="859500"/>
          </a:xfrm>
          <a:prstGeom prst="rect">
            <a:avLst/>
          </a:prstGeom>
        </p:spPr>
        <p:txBody>
          <a:bodyPr anchorCtr="0" anchor="ctr"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Section_Gradient_Dark_Saturated">
  <p:cSld name="SECTION_HEADER_2_3_1_1_1">
    <p:bg>
      <p:bgPr>
        <a:blipFill>
          <a:blip r:embed="rId2">
            <a:alphaModFix/>
          </a:blip>
          <a:stretch>
            <a:fillRect/>
          </a:stretch>
        </a:blipFill>
      </p:bgPr>
    </p:bg>
    <p:spTree>
      <p:nvGrpSpPr>
        <p:cNvPr id="268" name="Shape 268"/>
        <p:cNvGrpSpPr/>
        <p:nvPr/>
      </p:nvGrpSpPr>
      <p:grpSpPr>
        <a:xfrm>
          <a:off x="0" y="0"/>
          <a:ext cx="0" cy="0"/>
          <a:chOff x="0" y="0"/>
          <a:chExt cx="0" cy="0"/>
        </a:xfrm>
      </p:grpSpPr>
      <p:sp>
        <p:nvSpPr>
          <p:cNvPr id="269" name="Google Shape;269;p48"/>
          <p:cNvSpPr txBox="1"/>
          <p:nvPr>
            <p:ph type="ctrTitle"/>
          </p:nvPr>
        </p:nvSpPr>
        <p:spPr>
          <a:xfrm>
            <a:off x="763524" y="2103894"/>
            <a:ext cx="5982600" cy="8595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2800"/>
              <a:buNone/>
              <a:defRPr>
                <a:solidFill>
                  <a:schemeClr val="accent4"/>
                </a:solidFill>
              </a:defRPr>
            </a:lvl1pPr>
            <a:lvl2pPr lvl="1">
              <a:spcBef>
                <a:spcPts val="0"/>
              </a:spcBef>
              <a:spcAft>
                <a:spcPts val="0"/>
              </a:spcAft>
              <a:buClr>
                <a:schemeClr val="accent4"/>
              </a:buClr>
              <a:buSzPts val="2800"/>
              <a:buNone/>
              <a:defRPr>
                <a:solidFill>
                  <a:schemeClr val="accent4"/>
                </a:solidFill>
              </a:defRPr>
            </a:lvl2pPr>
            <a:lvl3pPr lvl="2">
              <a:spcBef>
                <a:spcPts val="0"/>
              </a:spcBef>
              <a:spcAft>
                <a:spcPts val="0"/>
              </a:spcAft>
              <a:buClr>
                <a:schemeClr val="accent4"/>
              </a:buClr>
              <a:buSzPts val="2800"/>
              <a:buNone/>
              <a:defRPr>
                <a:solidFill>
                  <a:schemeClr val="accent4"/>
                </a:solidFill>
              </a:defRPr>
            </a:lvl3pPr>
            <a:lvl4pPr lvl="3">
              <a:spcBef>
                <a:spcPts val="0"/>
              </a:spcBef>
              <a:spcAft>
                <a:spcPts val="0"/>
              </a:spcAft>
              <a:buClr>
                <a:schemeClr val="accent4"/>
              </a:buClr>
              <a:buSzPts val="2800"/>
              <a:buNone/>
              <a:defRPr>
                <a:solidFill>
                  <a:schemeClr val="accent4"/>
                </a:solidFill>
              </a:defRPr>
            </a:lvl4pPr>
            <a:lvl5pPr lvl="4">
              <a:spcBef>
                <a:spcPts val="0"/>
              </a:spcBef>
              <a:spcAft>
                <a:spcPts val="0"/>
              </a:spcAft>
              <a:buClr>
                <a:schemeClr val="accent4"/>
              </a:buClr>
              <a:buSzPts val="2800"/>
              <a:buNone/>
              <a:defRPr>
                <a:solidFill>
                  <a:schemeClr val="accent4"/>
                </a:solidFill>
              </a:defRPr>
            </a:lvl5pPr>
            <a:lvl6pPr lvl="5">
              <a:spcBef>
                <a:spcPts val="0"/>
              </a:spcBef>
              <a:spcAft>
                <a:spcPts val="0"/>
              </a:spcAft>
              <a:buClr>
                <a:schemeClr val="accent4"/>
              </a:buClr>
              <a:buSzPts val="2800"/>
              <a:buNone/>
              <a:defRPr>
                <a:solidFill>
                  <a:schemeClr val="accent4"/>
                </a:solidFill>
              </a:defRPr>
            </a:lvl6pPr>
            <a:lvl7pPr lvl="6">
              <a:spcBef>
                <a:spcPts val="0"/>
              </a:spcBef>
              <a:spcAft>
                <a:spcPts val="0"/>
              </a:spcAft>
              <a:buClr>
                <a:schemeClr val="accent4"/>
              </a:buClr>
              <a:buSzPts val="2800"/>
              <a:buNone/>
              <a:defRPr>
                <a:solidFill>
                  <a:schemeClr val="accent4"/>
                </a:solidFill>
              </a:defRPr>
            </a:lvl7pPr>
            <a:lvl8pPr lvl="7">
              <a:spcBef>
                <a:spcPts val="0"/>
              </a:spcBef>
              <a:spcAft>
                <a:spcPts val="0"/>
              </a:spcAft>
              <a:buClr>
                <a:schemeClr val="accent4"/>
              </a:buClr>
              <a:buSzPts val="2800"/>
              <a:buNone/>
              <a:defRPr>
                <a:solidFill>
                  <a:schemeClr val="accent4"/>
                </a:solidFill>
              </a:defRPr>
            </a:lvl8pPr>
            <a:lvl9pPr lvl="8">
              <a:spcBef>
                <a:spcPts val="0"/>
              </a:spcBef>
              <a:spcAft>
                <a:spcPts val="0"/>
              </a:spcAft>
              <a:buClr>
                <a:schemeClr val="accent4"/>
              </a:buClr>
              <a:buSzPts val="2800"/>
              <a:buNone/>
              <a:defRPr>
                <a:solidFill>
                  <a:schemeClr val="accent4"/>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Section_Gradient_Light_Saturated">
  <p:cSld name="SECTION_HEADER_2_3_1_1_1_1">
    <p:bg>
      <p:bgPr>
        <a:blipFill>
          <a:blip r:embed="rId2">
            <a:alphaModFix/>
          </a:blip>
          <a:stretch>
            <a:fillRect/>
          </a:stretch>
        </a:blipFill>
      </p:bgPr>
    </p:bg>
    <p:spTree>
      <p:nvGrpSpPr>
        <p:cNvPr id="270" name="Shape 270"/>
        <p:cNvGrpSpPr/>
        <p:nvPr/>
      </p:nvGrpSpPr>
      <p:grpSpPr>
        <a:xfrm>
          <a:off x="0" y="0"/>
          <a:ext cx="0" cy="0"/>
          <a:chOff x="0" y="0"/>
          <a:chExt cx="0" cy="0"/>
        </a:xfrm>
      </p:grpSpPr>
      <p:sp>
        <p:nvSpPr>
          <p:cNvPr id="271" name="Google Shape;271;p49"/>
          <p:cNvSpPr txBox="1"/>
          <p:nvPr>
            <p:ph type="ctrTitle"/>
          </p:nvPr>
        </p:nvSpPr>
        <p:spPr>
          <a:xfrm>
            <a:off x="763524" y="2103894"/>
            <a:ext cx="5982600" cy="859500"/>
          </a:xfrm>
          <a:prstGeom prst="rect">
            <a:avLst/>
          </a:prstGeom>
        </p:spPr>
        <p:txBody>
          <a:bodyPr anchorCtr="0" anchor="ctr" bIns="0" lIns="0" spcFirstLastPara="1" rIns="0" wrap="square" tIns="0">
            <a:noAutofit/>
          </a:bodyPr>
          <a:lstStyle>
            <a:lvl1pPr lvl="0">
              <a:spcBef>
                <a:spcPts val="0"/>
              </a:spcBef>
              <a:spcAft>
                <a:spcPts val="0"/>
              </a:spcAft>
              <a:buClr>
                <a:schemeClr val="accent4"/>
              </a:buClr>
              <a:buSzPts val="2800"/>
              <a:buNone/>
              <a:defRPr>
                <a:solidFill>
                  <a:schemeClr val="accent4"/>
                </a:solidFill>
              </a:defRPr>
            </a:lvl1pPr>
            <a:lvl2pPr lvl="1">
              <a:spcBef>
                <a:spcPts val="0"/>
              </a:spcBef>
              <a:spcAft>
                <a:spcPts val="0"/>
              </a:spcAft>
              <a:buClr>
                <a:schemeClr val="accent4"/>
              </a:buClr>
              <a:buSzPts val="2800"/>
              <a:buNone/>
              <a:defRPr>
                <a:solidFill>
                  <a:schemeClr val="accent4"/>
                </a:solidFill>
              </a:defRPr>
            </a:lvl2pPr>
            <a:lvl3pPr lvl="2">
              <a:spcBef>
                <a:spcPts val="0"/>
              </a:spcBef>
              <a:spcAft>
                <a:spcPts val="0"/>
              </a:spcAft>
              <a:buClr>
                <a:schemeClr val="accent4"/>
              </a:buClr>
              <a:buSzPts val="2800"/>
              <a:buNone/>
              <a:defRPr>
                <a:solidFill>
                  <a:schemeClr val="accent4"/>
                </a:solidFill>
              </a:defRPr>
            </a:lvl3pPr>
            <a:lvl4pPr lvl="3">
              <a:spcBef>
                <a:spcPts val="0"/>
              </a:spcBef>
              <a:spcAft>
                <a:spcPts val="0"/>
              </a:spcAft>
              <a:buClr>
                <a:schemeClr val="accent4"/>
              </a:buClr>
              <a:buSzPts val="2800"/>
              <a:buNone/>
              <a:defRPr>
                <a:solidFill>
                  <a:schemeClr val="accent4"/>
                </a:solidFill>
              </a:defRPr>
            </a:lvl4pPr>
            <a:lvl5pPr lvl="4">
              <a:spcBef>
                <a:spcPts val="0"/>
              </a:spcBef>
              <a:spcAft>
                <a:spcPts val="0"/>
              </a:spcAft>
              <a:buClr>
                <a:schemeClr val="accent4"/>
              </a:buClr>
              <a:buSzPts val="2800"/>
              <a:buNone/>
              <a:defRPr>
                <a:solidFill>
                  <a:schemeClr val="accent4"/>
                </a:solidFill>
              </a:defRPr>
            </a:lvl5pPr>
            <a:lvl6pPr lvl="5">
              <a:spcBef>
                <a:spcPts val="0"/>
              </a:spcBef>
              <a:spcAft>
                <a:spcPts val="0"/>
              </a:spcAft>
              <a:buClr>
                <a:schemeClr val="accent4"/>
              </a:buClr>
              <a:buSzPts val="2800"/>
              <a:buNone/>
              <a:defRPr>
                <a:solidFill>
                  <a:schemeClr val="accent4"/>
                </a:solidFill>
              </a:defRPr>
            </a:lvl6pPr>
            <a:lvl7pPr lvl="6">
              <a:spcBef>
                <a:spcPts val="0"/>
              </a:spcBef>
              <a:spcAft>
                <a:spcPts val="0"/>
              </a:spcAft>
              <a:buClr>
                <a:schemeClr val="accent4"/>
              </a:buClr>
              <a:buSzPts val="2800"/>
              <a:buNone/>
              <a:defRPr>
                <a:solidFill>
                  <a:schemeClr val="accent4"/>
                </a:solidFill>
              </a:defRPr>
            </a:lvl7pPr>
            <a:lvl8pPr lvl="7">
              <a:spcBef>
                <a:spcPts val="0"/>
              </a:spcBef>
              <a:spcAft>
                <a:spcPts val="0"/>
              </a:spcAft>
              <a:buClr>
                <a:schemeClr val="accent4"/>
              </a:buClr>
              <a:buSzPts val="2800"/>
              <a:buNone/>
              <a:defRPr>
                <a:solidFill>
                  <a:schemeClr val="accent4"/>
                </a:solidFill>
              </a:defRPr>
            </a:lvl8pPr>
            <a:lvl9pPr lvl="8">
              <a:spcBef>
                <a:spcPts val="0"/>
              </a:spcBef>
              <a:spcAft>
                <a:spcPts val="0"/>
              </a:spcAft>
              <a:buClr>
                <a:schemeClr val="accent4"/>
              </a:buClr>
              <a:buSzPts val="2800"/>
              <a:buNone/>
              <a:defRPr>
                <a:solidFill>
                  <a:schemeClr val="accent4"/>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Section_Gradient_Light">
  <p:cSld name="SECTION_HEADER_2_3_1_1_1_1_1">
    <p:bg>
      <p:bgPr>
        <a:blipFill>
          <a:blip r:embed="rId2">
            <a:alphaModFix/>
          </a:blip>
          <a:stretch>
            <a:fillRect/>
          </a:stretch>
        </a:blipFill>
      </p:bgPr>
    </p:bg>
    <p:spTree>
      <p:nvGrpSpPr>
        <p:cNvPr id="272" name="Shape 272"/>
        <p:cNvGrpSpPr/>
        <p:nvPr/>
      </p:nvGrpSpPr>
      <p:grpSpPr>
        <a:xfrm>
          <a:off x="0" y="0"/>
          <a:ext cx="0" cy="0"/>
          <a:chOff x="0" y="0"/>
          <a:chExt cx="0" cy="0"/>
        </a:xfrm>
      </p:grpSpPr>
      <p:sp>
        <p:nvSpPr>
          <p:cNvPr id="273" name="Google Shape;273;p50"/>
          <p:cNvSpPr txBox="1"/>
          <p:nvPr>
            <p:ph type="ctrTitle"/>
          </p:nvPr>
        </p:nvSpPr>
        <p:spPr>
          <a:xfrm>
            <a:off x="763524" y="2103894"/>
            <a:ext cx="5982600" cy="859500"/>
          </a:xfrm>
          <a:prstGeom prst="rect">
            <a:avLst/>
          </a:prstGeom>
        </p:spPr>
        <p:txBody>
          <a:bodyPr anchorCtr="0" anchor="ctr"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Quote">
  <p:cSld name="SECTION_HEADER_2_1_2_2">
    <p:spTree>
      <p:nvGrpSpPr>
        <p:cNvPr id="47" name="Shape 47"/>
        <p:cNvGrpSpPr/>
        <p:nvPr/>
      </p:nvGrpSpPr>
      <p:grpSpPr>
        <a:xfrm>
          <a:off x="0" y="0"/>
          <a:ext cx="0" cy="0"/>
          <a:chOff x="0" y="0"/>
          <a:chExt cx="0" cy="0"/>
        </a:xfrm>
      </p:grpSpPr>
      <p:sp>
        <p:nvSpPr>
          <p:cNvPr id="48" name="Google Shape;48;p6"/>
          <p:cNvSpPr txBox="1"/>
          <p:nvPr>
            <p:ph type="title"/>
          </p:nvPr>
        </p:nvSpPr>
        <p:spPr>
          <a:xfrm>
            <a:off x="763524" y="1394460"/>
            <a:ext cx="6688800" cy="2057400"/>
          </a:xfrm>
          <a:prstGeom prst="rect">
            <a:avLst/>
          </a:prstGeom>
        </p:spPr>
        <p:txBody>
          <a:bodyPr anchorCtr="0" anchor="b" bIns="0" lIns="0" spcFirstLastPara="1" rIns="0" wrap="square" tIns="0">
            <a:noAutofit/>
          </a:bodyPr>
          <a:lstStyle>
            <a:lvl1pPr lvl="0" rtl="0">
              <a:lnSpc>
                <a:spcPct val="125000"/>
              </a:lnSpc>
              <a:spcBef>
                <a:spcPts val="0"/>
              </a:spcBef>
              <a:spcAft>
                <a:spcPts val="0"/>
              </a:spcAft>
              <a:buSzPts val="1800"/>
              <a:buNone/>
              <a:defRPr sz="1800"/>
            </a:lvl1pPr>
            <a:lvl2pPr lvl="1" rtl="0" algn="ctr">
              <a:lnSpc>
                <a:spcPct val="125000"/>
              </a:lnSpc>
              <a:spcBef>
                <a:spcPts val="0"/>
              </a:spcBef>
              <a:spcAft>
                <a:spcPts val="0"/>
              </a:spcAft>
              <a:buSzPts val="1800"/>
              <a:buNone/>
              <a:defRPr sz="1800"/>
            </a:lvl2pPr>
            <a:lvl3pPr lvl="2" rtl="0" algn="ctr">
              <a:lnSpc>
                <a:spcPct val="125000"/>
              </a:lnSpc>
              <a:spcBef>
                <a:spcPts val="0"/>
              </a:spcBef>
              <a:spcAft>
                <a:spcPts val="0"/>
              </a:spcAft>
              <a:buSzPts val="1800"/>
              <a:buNone/>
              <a:defRPr sz="1800"/>
            </a:lvl3pPr>
            <a:lvl4pPr lvl="3" rtl="0" algn="ctr">
              <a:lnSpc>
                <a:spcPct val="125000"/>
              </a:lnSpc>
              <a:spcBef>
                <a:spcPts val="0"/>
              </a:spcBef>
              <a:spcAft>
                <a:spcPts val="0"/>
              </a:spcAft>
              <a:buSzPts val="1800"/>
              <a:buNone/>
              <a:defRPr sz="1800"/>
            </a:lvl4pPr>
            <a:lvl5pPr lvl="4" rtl="0" algn="ctr">
              <a:lnSpc>
                <a:spcPct val="125000"/>
              </a:lnSpc>
              <a:spcBef>
                <a:spcPts val="0"/>
              </a:spcBef>
              <a:spcAft>
                <a:spcPts val="0"/>
              </a:spcAft>
              <a:buSzPts val="1800"/>
              <a:buNone/>
              <a:defRPr sz="1800"/>
            </a:lvl5pPr>
            <a:lvl6pPr lvl="5" rtl="0" algn="ctr">
              <a:lnSpc>
                <a:spcPct val="125000"/>
              </a:lnSpc>
              <a:spcBef>
                <a:spcPts val="0"/>
              </a:spcBef>
              <a:spcAft>
                <a:spcPts val="0"/>
              </a:spcAft>
              <a:buSzPts val="1800"/>
              <a:buNone/>
              <a:defRPr sz="1800"/>
            </a:lvl6pPr>
            <a:lvl7pPr lvl="6" rtl="0" algn="ctr">
              <a:lnSpc>
                <a:spcPct val="125000"/>
              </a:lnSpc>
              <a:spcBef>
                <a:spcPts val="0"/>
              </a:spcBef>
              <a:spcAft>
                <a:spcPts val="0"/>
              </a:spcAft>
              <a:buSzPts val="1800"/>
              <a:buNone/>
              <a:defRPr sz="1800"/>
            </a:lvl7pPr>
            <a:lvl8pPr lvl="7" rtl="0" algn="ctr">
              <a:lnSpc>
                <a:spcPct val="125000"/>
              </a:lnSpc>
              <a:spcBef>
                <a:spcPts val="0"/>
              </a:spcBef>
              <a:spcAft>
                <a:spcPts val="0"/>
              </a:spcAft>
              <a:buSzPts val="1800"/>
              <a:buNone/>
              <a:defRPr sz="1800"/>
            </a:lvl8pPr>
            <a:lvl9pPr lvl="8" rtl="0" algn="ctr">
              <a:lnSpc>
                <a:spcPct val="125000"/>
              </a:lnSpc>
              <a:spcBef>
                <a:spcPts val="0"/>
              </a:spcBef>
              <a:spcAft>
                <a:spcPts val="0"/>
              </a:spcAft>
              <a:buSzPts val="1800"/>
              <a:buNone/>
              <a:defRPr sz="1800"/>
            </a:lvl9pPr>
          </a:lstStyle>
          <a:p/>
        </p:txBody>
      </p:sp>
      <p:sp>
        <p:nvSpPr>
          <p:cNvPr id="49" name="Google Shape;49;p6"/>
          <p:cNvSpPr txBox="1"/>
          <p:nvPr>
            <p:ph idx="1" type="subTitle"/>
          </p:nvPr>
        </p:nvSpPr>
        <p:spPr>
          <a:xfrm>
            <a:off x="763524" y="3771900"/>
            <a:ext cx="66888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900"/>
            </a:lvl1pPr>
            <a:lvl2pPr lvl="1" rtl="0">
              <a:lnSpc>
                <a:spcPct val="125000"/>
              </a:lnSpc>
              <a:spcBef>
                <a:spcPts val="0"/>
              </a:spcBef>
              <a:spcAft>
                <a:spcPts val="0"/>
              </a:spcAft>
              <a:buNone/>
              <a:defRPr sz="900"/>
            </a:lvl2pPr>
            <a:lvl3pPr lvl="2" rtl="0">
              <a:lnSpc>
                <a:spcPct val="125000"/>
              </a:lnSpc>
              <a:spcBef>
                <a:spcPts val="0"/>
              </a:spcBef>
              <a:spcAft>
                <a:spcPts val="0"/>
              </a:spcAft>
              <a:buNone/>
              <a:defRPr sz="900"/>
            </a:lvl3pPr>
            <a:lvl4pPr lvl="3" rtl="0">
              <a:lnSpc>
                <a:spcPct val="125000"/>
              </a:lnSpc>
              <a:spcBef>
                <a:spcPts val="0"/>
              </a:spcBef>
              <a:spcAft>
                <a:spcPts val="0"/>
              </a:spcAft>
              <a:buNone/>
              <a:defRPr sz="900"/>
            </a:lvl4pPr>
            <a:lvl5pPr lvl="4" rtl="0">
              <a:lnSpc>
                <a:spcPct val="125000"/>
              </a:lnSpc>
              <a:spcBef>
                <a:spcPts val="0"/>
              </a:spcBef>
              <a:spcAft>
                <a:spcPts val="0"/>
              </a:spcAft>
              <a:buNone/>
              <a:defRPr sz="900"/>
            </a:lvl5pPr>
            <a:lvl6pPr lvl="5" rtl="0">
              <a:lnSpc>
                <a:spcPct val="125000"/>
              </a:lnSpc>
              <a:spcBef>
                <a:spcPts val="0"/>
              </a:spcBef>
              <a:spcAft>
                <a:spcPts val="0"/>
              </a:spcAft>
              <a:buNone/>
              <a:defRPr sz="900"/>
            </a:lvl6pPr>
            <a:lvl7pPr lvl="6" rtl="0">
              <a:lnSpc>
                <a:spcPct val="125000"/>
              </a:lnSpc>
              <a:spcBef>
                <a:spcPts val="0"/>
              </a:spcBef>
              <a:spcAft>
                <a:spcPts val="0"/>
              </a:spcAft>
              <a:buNone/>
              <a:defRPr sz="900"/>
            </a:lvl7pPr>
            <a:lvl8pPr lvl="7" rtl="0">
              <a:lnSpc>
                <a:spcPct val="125000"/>
              </a:lnSpc>
              <a:spcBef>
                <a:spcPts val="0"/>
              </a:spcBef>
              <a:spcAft>
                <a:spcPts val="0"/>
              </a:spcAft>
              <a:buNone/>
              <a:defRPr sz="900"/>
            </a:lvl8pPr>
            <a:lvl9pPr lvl="8" rtl="0">
              <a:lnSpc>
                <a:spcPct val="125000"/>
              </a:lnSpc>
              <a:spcBef>
                <a:spcPts val="0"/>
              </a:spcBef>
              <a:spcAft>
                <a:spcPts val="0"/>
              </a:spcAft>
              <a:buNone/>
              <a:defRPr sz="900"/>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p:cSld name="TITLE_AND_BODY_1_2">
    <p:bg>
      <p:bgPr>
        <a:solidFill>
          <a:schemeClr val="dk1"/>
        </a:solidFill>
      </p:bgPr>
    </p:bg>
    <p:spTree>
      <p:nvGrpSpPr>
        <p:cNvPr id="274" name="Shape 274"/>
        <p:cNvGrpSpPr/>
        <p:nvPr/>
      </p:nvGrpSpPr>
      <p:grpSpPr>
        <a:xfrm>
          <a:off x="0" y="0"/>
          <a:ext cx="0" cy="0"/>
          <a:chOff x="0" y="0"/>
          <a:chExt cx="0" cy="0"/>
        </a:xfrm>
      </p:grpSpPr>
      <p:sp>
        <p:nvSpPr>
          <p:cNvPr id="275" name="Google Shape;275;p51"/>
          <p:cNvSpPr txBox="1"/>
          <p:nvPr>
            <p:ph type="title"/>
          </p:nvPr>
        </p:nvSpPr>
        <p:spPr>
          <a:xfrm>
            <a:off x="763524" y="1266444"/>
            <a:ext cx="7392900" cy="4251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p:txBody>
      </p:sp>
      <p:sp>
        <p:nvSpPr>
          <p:cNvPr id="276" name="Google Shape;276;p51"/>
          <p:cNvSpPr txBox="1"/>
          <p:nvPr>
            <p:ph idx="1" type="body"/>
          </p:nvPr>
        </p:nvSpPr>
        <p:spPr>
          <a:xfrm>
            <a:off x="763524" y="2007108"/>
            <a:ext cx="73929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277" name="Google Shape;277;p51"/>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ext (Two-Thirds)">
  <p:cSld name="TITLE_AND_BODY_1_1_2">
    <p:bg>
      <p:bgPr>
        <a:solidFill>
          <a:schemeClr val="dk1"/>
        </a:solidFill>
      </p:bgPr>
    </p:bg>
    <p:spTree>
      <p:nvGrpSpPr>
        <p:cNvPr id="278" name="Shape 278"/>
        <p:cNvGrpSpPr/>
        <p:nvPr/>
      </p:nvGrpSpPr>
      <p:grpSpPr>
        <a:xfrm>
          <a:off x="0" y="0"/>
          <a:ext cx="0" cy="0"/>
          <a:chOff x="0" y="0"/>
          <a:chExt cx="0" cy="0"/>
        </a:xfrm>
      </p:grpSpPr>
      <p:sp>
        <p:nvSpPr>
          <p:cNvPr id="279" name="Google Shape;279;p52"/>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280" name="Google Shape;280;p52"/>
          <p:cNvSpPr txBox="1"/>
          <p:nvPr>
            <p:ph type="title"/>
          </p:nvPr>
        </p:nvSpPr>
        <p:spPr>
          <a:xfrm>
            <a:off x="763525" y="1266444"/>
            <a:ext cx="4456200" cy="855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p:txBody>
      </p:sp>
      <p:sp>
        <p:nvSpPr>
          <p:cNvPr id="281" name="Google Shape;281;p52"/>
          <p:cNvSpPr txBox="1"/>
          <p:nvPr>
            <p:ph idx="2" type="body"/>
          </p:nvPr>
        </p:nvSpPr>
        <p:spPr>
          <a:xfrm>
            <a:off x="763525" y="2432303"/>
            <a:ext cx="44562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Text (Half)">
  <p:cSld name="TITLE_AND_BODY_2_4">
    <p:bg>
      <p:bgPr>
        <a:solidFill>
          <a:schemeClr val="dk1"/>
        </a:solidFill>
      </p:bgPr>
    </p:bg>
    <p:spTree>
      <p:nvGrpSpPr>
        <p:cNvPr id="282" name="Shape 282"/>
        <p:cNvGrpSpPr/>
        <p:nvPr/>
      </p:nvGrpSpPr>
      <p:grpSpPr>
        <a:xfrm>
          <a:off x="0" y="0"/>
          <a:ext cx="0" cy="0"/>
          <a:chOff x="0" y="0"/>
          <a:chExt cx="0" cy="0"/>
        </a:xfrm>
      </p:grpSpPr>
      <p:sp>
        <p:nvSpPr>
          <p:cNvPr id="283" name="Google Shape;283;p53"/>
          <p:cNvSpPr txBox="1"/>
          <p:nvPr>
            <p:ph type="title"/>
          </p:nvPr>
        </p:nvSpPr>
        <p:spPr>
          <a:xfrm>
            <a:off x="388620" y="1266444"/>
            <a:ext cx="3872700" cy="855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p:txBody>
      </p:sp>
      <p:sp>
        <p:nvSpPr>
          <p:cNvPr id="284" name="Google Shape;284;p53"/>
          <p:cNvSpPr txBox="1"/>
          <p:nvPr>
            <p:ph idx="1" type="body"/>
          </p:nvPr>
        </p:nvSpPr>
        <p:spPr>
          <a:xfrm>
            <a:off x="388620" y="2432304"/>
            <a:ext cx="38727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285" name="Google Shape;285;p53"/>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ext (Third)">
  <p:cSld name="TITLE_AND_BODY_2_1_2">
    <p:bg>
      <p:bgPr>
        <a:solidFill>
          <a:schemeClr val="dk1"/>
        </a:solidFill>
      </p:bgPr>
    </p:bg>
    <p:spTree>
      <p:nvGrpSpPr>
        <p:cNvPr id="286" name="Shape 286"/>
        <p:cNvGrpSpPr/>
        <p:nvPr/>
      </p:nvGrpSpPr>
      <p:grpSpPr>
        <a:xfrm>
          <a:off x="0" y="0"/>
          <a:ext cx="0" cy="0"/>
          <a:chOff x="0" y="0"/>
          <a:chExt cx="0" cy="0"/>
        </a:xfrm>
      </p:grpSpPr>
      <p:sp>
        <p:nvSpPr>
          <p:cNvPr id="287" name="Google Shape;287;p54"/>
          <p:cNvSpPr txBox="1"/>
          <p:nvPr>
            <p:ph type="title"/>
          </p:nvPr>
        </p:nvSpPr>
        <p:spPr>
          <a:xfrm>
            <a:off x="388620" y="1266444"/>
            <a:ext cx="2464500" cy="12849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p:txBody>
      </p:sp>
      <p:sp>
        <p:nvSpPr>
          <p:cNvPr id="288" name="Google Shape;288;p54"/>
          <p:cNvSpPr txBox="1"/>
          <p:nvPr>
            <p:ph idx="1" type="body"/>
          </p:nvPr>
        </p:nvSpPr>
        <p:spPr>
          <a:xfrm>
            <a:off x="388620" y="2871216"/>
            <a:ext cx="24645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289" name="Google Shape;289;p54"/>
          <p:cNvSpPr txBox="1"/>
          <p:nvPr>
            <p:ph idx="2" type="subTitle"/>
          </p:nvPr>
        </p:nvSpPr>
        <p:spPr>
          <a:xfrm>
            <a:off x="214884" y="214884"/>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olumns (Two)">
  <p:cSld name="TITLE_AND_BODY_2_2_2">
    <p:bg>
      <p:bgPr>
        <a:solidFill>
          <a:schemeClr val="dk1"/>
        </a:solidFill>
      </p:bgPr>
    </p:bg>
    <p:spTree>
      <p:nvGrpSpPr>
        <p:cNvPr id="290" name="Shape 290"/>
        <p:cNvGrpSpPr/>
        <p:nvPr/>
      </p:nvGrpSpPr>
      <p:grpSpPr>
        <a:xfrm>
          <a:off x="0" y="0"/>
          <a:ext cx="0" cy="0"/>
          <a:chOff x="0" y="0"/>
          <a:chExt cx="0" cy="0"/>
        </a:xfrm>
      </p:grpSpPr>
      <p:sp>
        <p:nvSpPr>
          <p:cNvPr id="291" name="Google Shape;291;p55"/>
          <p:cNvSpPr txBox="1"/>
          <p:nvPr>
            <p:ph type="title"/>
          </p:nvPr>
        </p:nvSpPr>
        <p:spPr>
          <a:xfrm>
            <a:off x="763524" y="1266444"/>
            <a:ext cx="3168600" cy="12849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p:txBody>
      </p:sp>
      <p:sp>
        <p:nvSpPr>
          <p:cNvPr id="292" name="Google Shape;292;p55"/>
          <p:cNvSpPr txBox="1"/>
          <p:nvPr>
            <p:ph idx="1" type="body"/>
          </p:nvPr>
        </p:nvSpPr>
        <p:spPr>
          <a:xfrm>
            <a:off x="763524" y="2875788"/>
            <a:ext cx="31686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293" name="Google Shape;293;p55"/>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294" name="Google Shape;294;p55"/>
          <p:cNvSpPr txBox="1"/>
          <p:nvPr>
            <p:ph idx="3" type="title"/>
          </p:nvPr>
        </p:nvSpPr>
        <p:spPr>
          <a:xfrm>
            <a:off x="5216652" y="1266444"/>
            <a:ext cx="3168600" cy="12849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2800"/>
              <a:buNone/>
              <a:defRPr>
                <a:solidFill>
                  <a:schemeClr val="accent4"/>
                </a:solidFill>
              </a:defRPr>
            </a:lvl1pPr>
            <a:lvl2pPr lvl="1" rtl="0">
              <a:spcBef>
                <a:spcPts val="0"/>
              </a:spcBef>
              <a:spcAft>
                <a:spcPts val="0"/>
              </a:spcAft>
              <a:buClr>
                <a:schemeClr val="accent4"/>
              </a:buClr>
              <a:buSzPts val="2800"/>
              <a:buNone/>
              <a:defRPr>
                <a:solidFill>
                  <a:schemeClr val="accent4"/>
                </a:solidFill>
              </a:defRPr>
            </a:lvl2pPr>
            <a:lvl3pPr lvl="2" rtl="0">
              <a:spcBef>
                <a:spcPts val="0"/>
              </a:spcBef>
              <a:spcAft>
                <a:spcPts val="0"/>
              </a:spcAft>
              <a:buClr>
                <a:schemeClr val="accent4"/>
              </a:buClr>
              <a:buSzPts val="2800"/>
              <a:buNone/>
              <a:defRPr>
                <a:solidFill>
                  <a:schemeClr val="accent4"/>
                </a:solidFill>
              </a:defRPr>
            </a:lvl3pPr>
            <a:lvl4pPr lvl="3" rtl="0">
              <a:spcBef>
                <a:spcPts val="0"/>
              </a:spcBef>
              <a:spcAft>
                <a:spcPts val="0"/>
              </a:spcAft>
              <a:buClr>
                <a:schemeClr val="accent4"/>
              </a:buClr>
              <a:buSzPts val="2800"/>
              <a:buNone/>
              <a:defRPr>
                <a:solidFill>
                  <a:schemeClr val="accent4"/>
                </a:solidFill>
              </a:defRPr>
            </a:lvl4pPr>
            <a:lvl5pPr lvl="4" rtl="0">
              <a:spcBef>
                <a:spcPts val="0"/>
              </a:spcBef>
              <a:spcAft>
                <a:spcPts val="0"/>
              </a:spcAft>
              <a:buClr>
                <a:schemeClr val="accent4"/>
              </a:buClr>
              <a:buSzPts val="2800"/>
              <a:buNone/>
              <a:defRPr>
                <a:solidFill>
                  <a:schemeClr val="accent4"/>
                </a:solidFill>
              </a:defRPr>
            </a:lvl5pPr>
            <a:lvl6pPr lvl="5" rtl="0">
              <a:spcBef>
                <a:spcPts val="0"/>
              </a:spcBef>
              <a:spcAft>
                <a:spcPts val="0"/>
              </a:spcAft>
              <a:buClr>
                <a:schemeClr val="accent4"/>
              </a:buClr>
              <a:buSzPts val="2800"/>
              <a:buNone/>
              <a:defRPr>
                <a:solidFill>
                  <a:schemeClr val="accent4"/>
                </a:solidFill>
              </a:defRPr>
            </a:lvl6pPr>
            <a:lvl7pPr lvl="6" rtl="0">
              <a:spcBef>
                <a:spcPts val="0"/>
              </a:spcBef>
              <a:spcAft>
                <a:spcPts val="0"/>
              </a:spcAft>
              <a:buClr>
                <a:schemeClr val="accent4"/>
              </a:buClr>
              <a:buSzPts val="2800"/>
              <a:buNone/>
              <a:defRPr>
                <a:solidFill>
                  <a:schemeClr val="accent4"/>
                </a:solidFill>
              </a:defRPr>
            </a:lvl7pPr>
            <a:lvl8pPr lvl="7" rtl="0">
              <a:spcBef>
                <a:spcPts val="0"/>
              </a:spcBef>
              <a:spcAft>
                <a:spcPts val="0"/>
              </a:spcAft>
              <a:buClr>
                <a:schemeClr val="accent4"/>
              </a:buClr>
              <a:buSzPts val="2800"/>
              <a:buNone/>
              <a:defRPr>
                <a:solidFill>
                  <a:schemeClr val="accent4"/>
                </a:solidFill>
              </a:defRPr>
            </a:lvl8pPr>
            <a:lvl9pPr lvl="8" rtl="0">
              <a:spcBef>
                <a:spcPts val="0"/>
              </a:spcBef>
              <a:spcAft>
                <a:spcPts val="0"/>
              </a:spcAft>
              <a:buClr>
                <a:schemeClr val="accent4"/>
              </a:buClr>
              <a:buSzPts val="2800"/>
              <a:buNone/>
              <a:defRPr>
                <a:solidFill>
                  <a:schemeClr val="accent4"/>
                </a:solidFill>
              </a:defRPr>
            </a:lvl9pPr>
          </a:lstStyle>
          <a:p/>
        </p:txBody>
      </p:sp>
      <p:sp>
        <p:nvSpPr>
          <p:cNvPr id="295" name="Google Shape;295;p55"/>
          <p:cNvSpPr txBox="1"/>
          <p:nvPr>
            <p:ph idx="4" type="body"/>
          </p:nvPr>
        </p:nvSpPr>
        <p:spPr>
          <a:xfrm>
            <a:off x="5216652" y="2875788"/>
            <a:ext cx="31686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Columns (Three)">
  <p:cSld name="TITLE_AND_BODY_2_2_1_3">
    <p:bg>
      <p:bgPr>
        <a:solidFill>
          <a:schemeClr val="dk1"/>
        </a:solidFill>
      </p:bgPr>
    </p:bg>
    <p:spTree>
      <p:nvGrpSpPr>
        <p:cNvPr id="296" name="Shape 296"/>
        <p:cNvGrpSpPr/>
        <p:nvPr/>
      </p:nvGrpSpPr>
      <p:grpSpPr>
        <a:xfrm>
          <a:off x="0" y="0"/>
          <a:ext cx="0" cy="0"/>
          <a:chOff x="0" y="0"/>
          <a:chExt cx="0" cy="0"/>
        </a:xfrm>
      </p:grpSpPr>
      <p:sp>
        <p:nvSpPr>
          <p:cNvPr id="297" name="Google Shape;297;p56"/>
          <p:cNvSpPr txBox="1"/>
          <p:nvPr>
            <p:ph type="title"/>
          </p:nvPr>
        </p:nvSpPr>
        <p:spPr>
          <a:xfrm>
            <a:off x="580644" y="1252728"/>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298" name="Google Shape;298;p56"/>
          <p:cNvSpPr txBox="1"/>
          <p:nvPr>
            <p:ph idx="1" type="body"/>
          </p:nvPr>
        </p:nvSpPr>
        <p:spPr>
          <a:xfrm>
            <a:off x="580644" y="2478024"/>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299" name="Google Shape;299;p56"/>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00" name="Google Shape;300;p56"/>
          <p:cNvSpPr txBox="1"/>
          <p:nvPr>
            <p:ph idx="3" type="title"/>
          </p:nvPr>
        </p:nvSpPr>
        <p:spPr>
          <a:xfrm>
            <a:off x="3547872" y="1252728"/>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301" name="Google Shape;301;p56"/>
          <p:cNvSpPr txBox="1"/>
          <p:nvPr>
            <p:ph idx="4" type="body"/>
          </p:nvPr>
        </p:nvSpPr>
        <p:spPr>
          <a:xfrm>
            <a:off x="3547872" y="2478024"/>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02" name="Google Shape;302;p56"/>
          <p:cNvSpPr txBox="1"/>
          <p:nvPr>
            <p:ph idx="5" type="title"/>
          </p:nvPr>
        </p:nvSpPr>
        <p:spPr>
          <a:xfrm>
            <a:off x="6519672" y="1252728"/>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303" name="Google Shape;303;p56"/>
          <p:cNvSpPr txBox="1"/>
          <p:nvPr>
            <p:ph idx="6" type="body"/>
          </p:nvPr>
        </p:nvSpPr>
        <p:spPr>
          <a:xfrm>
            <a:off x="6519672" y="2478024"/>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Columns (Four)">
  <p:cSld name="TITLE_AND_BODY_2_2_1_1_1">
    <p:bg>
      <p:bgPr>
        <a:solidFill>
          <a:schemeClr val="dk1"/>
        </a:solidFill>
      </p:bgPr>
    </p:bg>
    <p:spTree>
      <p:nvGrpSpPr>
        <p:cNvPr id="304" name="Shape 304"/>
        <p:cNvGrpSpPr/>
        <p:nvPr/>
      </p:nvGrpSpPr>
      <p:grpSpPr>
        <a:xfrm>
          <a:off x="0" y="0"/>
          <a:ext cx="0" cy="0"/>
          <a:chOff x="0" y="0"/>
          <a:chExt cx="0" cy="0"/>
        </a:xfrm>
      </p:grpSpPr>
      <p:sp>
        <p:nvSpPr>
          <p:cNvPr id="305" name="Google Shape;305;p57"/>
          <p:cNvSpPr txBox="1"/>
          <p:nvPr>
            <p:ph type="title"/>
          </p:nvPr>
        </p:nvSpPr>
        <p:spPr>
          <a:xfrm>
            <a:off x="580644" y="1243584"/>
            <a:ext cx="17145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306" name="Google Shape;306;p57"/>
          <p:cNvSpPr txBox="1"/>
          <p:nvPr>
            <p:ph idx="1" type="body"/>
          </p:nvPr>
        </p:nvSpPr>
        <p:spPr>
          <a:xfrm>
            <a:off x="580644" y="2391156"/>
            <a:ext cx="17145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07" name="Google Shape;307;p57"/>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08" name="Google Shape;308;p57"/>
          <p:cNvSpPr txBox="1"/>
          <p:nvPr>
            <p:ph idx="3" type="title"/>
          </p:nvPr>
        </p:nvSpPr>
        <p:spPr>
          <a:xfrm>
            <a:off x="2683764" y="1243584"/>
            <a:ext cx="17145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309" name="Google Shape;309;p57"/>
          <p:cNvSpPr txBox="1"/>
          <p:nvPr>
            <p:ph idx="4" type="body"/>
          </p:nvPr>
        </p:nvSpPr>
        <p:spPr>
          <a:xfrm>
            <a:off x="2683764" y="2391156"/>
            <a:ext cx="17145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10" name="Google Shape;310;p57"/>
          <p:cNvSpPr txBox="1"/>
          <p:nvPr>
            <p:ph idx="5" type="title"/>
          </p:nvPr>
        </p:nvSpPr>
        <p:spPr>
          <a:xfrm>
            <a:off x="4786884" y="1243584"/>
            <a:ext cx="17145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311" name="Google Shape;311;p57"/>
          <p:cNvSpPr txBox="1"/>
          <p:nvPr>
            <p:ph idx="6" type="body"/>
          </p:nvPr>
        </p:nvSpPr>
        <p:spPr>
          <a:xfrm>
            <a:off x="4786884" y="2391156"/>
            <a:ext cx="17145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12" name="Google Shape;312;p57"/>
          <p:cNvSpPr txBox="1"/>
          <p:nvPr>
            <p:ph idx="7" type="title"/>
          </p:nvPr>
        </p:nvSpPr>
        <p:spPr>
          <a:xfrm>
            <a:off x="6890004" y="1243584"/>
            <a:ext cx="17145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313" name="Google Shape;313;p57"/>
          <p:cNvSpPr txBox="1"/>
          <p:nvPr>
            <p:ph idx="8" type="body"/>
          </p:nvPr>
        </p:nvSpPr>
        <p:spPr>
          <a:xfrm>
            <a:off x="6890004" y="2391156"/>
            <a:ext cx="17145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Points (Two)">
  <p:cSld name="TITLE_AND_BODY_2_2_1_2_2_1">
    <p:bg>
      <p:bgPr>
        <a:solidFill>
          <a:schemeClr val="dk1"/>
        </a:solidFill>
      </p:bgPr>
    </p:bg>
    <p:spTree>
      <p:nvGrpSpPr>
        <p:cNvPr id="314" name="Shape 314"/>
        <p:cNvGrpSpPr/>
        <p:nvPr/>
      </p:nvGrpSpPr>
      <p:grpSpPr>
        <a:xfrm>
          <a:off x="0" y="0"/>
          <a:ext cx="0" cy="0"/>
          <a:chOff x="0" y="0"/>
          <a:chExt cx="0" cy="0"/>
        </a:xfrm>
      </p:grpSpPr>
      <p:sp>
        <p:nvSpPr>
          <p:cNvPr id="315" name="Google Shape;315;p58"/>
          <p:cNvSpPr txBox="1"/>
          <p:nvPr>
            <p:ph type="title"/>
          </p:nvPr>
        </p:nvSpPr>
        <p:spPr>
          <a:xfrm>
            <a:off x="758952" y="3182112"/>
            <a:ext cx="3168600" cy="62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316" name="Google Shape;316;p58"/>
          <p:cNvSpPr txBox="1"/>
          <p:nvPr>
            <p:ph idx="1" type="body"/>
          </p:nvPr>
        </p:nvSpPr>
        <p:spPr>
          <a:xfrm>
            <a:off x="758952" y="3922776"/>
            <a:ext cx="3168600" cy="846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17" name="Google Shape;317;p58"/>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18" name="Google Shape;318;p58"/>
          <p:cNvSpPr txBox="1"/>
          <p:nvPr>
            <p:ph idx="3" type="title"/>
          </p:nvPr>
        </p:nvSpPr>
        <p:spPr>
          <a:xfrm>
            <a:off x="5216652" y="3182112"/>
            <a:ext cx="3168600" cy="62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800"/>
              <a:buNone/>
              <a:defRPr sz="1800">
                <a:solidFill>
                  <a:schemeClr val="accent4"/>
                </a:solidFill>
              </a:defRPr>
            </a:lvl1pPr>
            <a:lvl2pPr lvl="1" rtl="0">
              <a:lnSpc>
                <a:spcPct val="115000"/>
              </a:lnSpc>
              <a:spcBef>
                <a:spcPts val="0"/>
              </a:spcBef>
              <a:spcAft>
                <a:spcPts val="0"/>
              </a:spcAft>
              <a:buClr>
                <a:schemeClr val="accent4"/>
              </a:buClr>
              <a:buSzPts val="1800"/>
              <a:buNone/>
              <a:defRPr sz="1800">
                <a:solidFill>
                  <a:schemeClr val="accent4"/>
                </a:solidFill>
              </a:defRPr>
            </a:lvl2pPr>
            <a:lvl3pPr lvl="2" rtl="0">
              <a:lnSpc>
                <a:spcPct val="115000"/>
              </a:lnSpc>
              <a:spcBef>
                <a:spcPts val="0"/>
              </a:spcBef>
              <a:spcAft>
                <a:spcPts val="0"/>
              </a:spcAft>
              <a:buClr>
                <a:schemeClr val="accent4"/>
              </a:buClr>
              <a:buSzPts val="1800"/>
              <a:buNone/>
              <a:defRPr sz="1800">
                <a:solidFill>
                  <a:schemeClr val="accent4"/>
                </a:solidFill>
              </a:defRPr>
            </a:lvl3pPr>
            <a:lvl4pPr lvl="3" rtl="0">
              <a:lnSpc>
                <a:spcPct val="115000"/>
              </a:lnSpc>
              <a:spcBef>
                <a:spcPts val="0"/>
              </a:spcBef>
              <a:spcAft>
                <a:spcPts val="0"/>
              </a:spcAft>
              <a:buClr>
                <a:schemeClr val="accent4"/>
              </a:buClr>
              <a:buSzPts val="1800"/>
              <a:buNone/>
              <a:defRPr sz="1800">
                <a:solidFill>
                  <a:schemeClr val="accent4"/>
                </a:solidFill>
              </a:defRPr>
            </a:lvl4pPr>
            <a:lvl5pPr lvl="4" rtl="0">
              <a:lnSpc>
                <a:spcPct val="115000"/>
              </a:lnSpc>
              <a:spcBef>
                <a:spcPts val="0"/>
              </a:spcBef>
              <a:spcAft>
                <a:spcPts val="0"/>
              </a:spcAft>
              <a:buClr>
                <a:schemeClr val="accent4"/>
              </a:buClr>
              <a:buSzPts val="1800"/>
              <a:buNone/>
              <a:defRPr sz="1800">
                <a:solidFill>
                  <a:schemeClr val="accent4"/>
                </a:solidFill>
              </a:defRPr>
            </a:lvl5pPr>
            <a:lvl6pPr lvl="5" rtl="0">
              <a:lnSpc>
                <a:spcPct val="115000"/>
              </a:lnSpc>
              <a:spcBef>
                <a:spcPts val="0"/>
              </a:spcBef>
              <a:spcAft>
                <a:spcPts val="0"/>
              </a:spcAft>
              <a:buClr>
                <a:schemeClr val="accent4"/>
              </a:buClr>
              <a:buSzPts val="1800"/>
              <a:buNone/>
              <a:defRPr sz="1800">
                <a:solidFill>
                  <a:schemeClr val="accent4"/>
                </a:solidFill>
              </a:defRPr>
            </a:lvl6pPr>
            <a:lvl7pPr lvl="6" rtl="0">
              <a:lnSpc>
                <a:spcPct val="115000"/>
              </a:lnSpc>
              <a:spcBef>
                <a:spcPts val="0"/>
              </a:spcBef>
              <a:spcAft>
                <a:spcPts val="0"/>
              </a:spcAft>
              <a:buClr>
                <a:schemeClr val="accent4"/>
              </a:buClr>
              <a:buSzPts val="1800"/>
              <a:buNone/>
              <a:defRPr sz="1800">
                <a:solidFill>
                  <a:schemeClr val="accent4"/>
                </a:solidFill>
              </a:defRPr>
            </a:lvl7pPr>
            <a:lvl8pPr lvl="7" rtl="0">
              <a:lnSpc>
                <a:spcPct val="115000"/>
              </a:lnSpc>
              <a:spcBef>
                <a:spcPts val="0"/>
              </a:spcBef>
              <a:spcAft>
                <a:spcPts val="0"/>
              </a:spcAft>
              <a:buClr>
                <a:schemeClr val="accent4"/>
              </a:buClr>
              <a:buSzPts val="1800"/>
              <a:buNone/>
              <a:defRPr sz="1800">
                <a:solidFill>
                  <a:schemeClr val="accent4"/>
                </a:solidFill>
              </a:defRPr>
            </a:lvl8pPr>
            <a:lvl9pPr lvl="8" rtl="0">
              <a:lnSpc>
                <a:spcPct val="115000"/>
              </a:lnSpc>
              <a:spcBef>
                <a:spcPts val="0"/>
              </a:spcBef>
              <a:spcAft>
                <a:spcPts val="0"/>
              </a:spcAft>
              <a:buClr>
                <a:schemeClr val="accent4"/>
              </a:buClr>
              <a:buSzPts val="1800"/>
              <a:buNone/>
              <a:defRPr sz="1800">
                <a:solidFill>
                  <a:schemeClr val="accent4"/>
                </a:solidFill>
              </a:defRPr>
            </a:lvl9pPr>
          </a:lstStyle>
          <a:p/>
        </p:txBody>
      </p:sp>
      <p:sp>
        <p:nvSpPr>
          <p:cNvPr id="319" name="Google Shape;319;p58"/>
          <p:cNvSpPr txBox="1"/>
          <p:nvPr>
            <p:ph idx="4" type="body"/>
          </p:nvPr>
        </p:nvSpPr>
        <p:spPr>
          <a:xfrm>
            <a:off x="5216652" y="3922776"/>
            <a:ext cx="3168600" cy="846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Points (Three)">
  <p:cSld name="TITLE_AND_BODY_2_2_1_2_3">
    <p:bg>
      <p:bgPr>
        <a:solidFill>
          <a:schemeClr val="dk1"/>
        </a:solidFill>
      </p:bgPr>
    </p:bg>
    <p:spTree>
      <p:nvGrpSpPr>
        <p:cNvPr id="320" name="Shape 320"/>
        <p:cNvGrpSpPr/>
        <p:nvPr/>
      </p:nvGrpSpPr>
      <p:grpSpPr>
        <a:xfrm>
          <a:off x="0" y="0"/>
          <a:ext cx="0" cy="0"/>
          <a:chOff x="0" y="0"/>
          <a:chExt cx="0" cy="0"/>
        </a:xfrm>
      </p:grpSpPr>
      <p:sp>
        <p:nvSpPr>
          <p:cNvPr id="321" name="Google Shape;321;p59"/>
          <p:cNvSpPr txBox="1"/>
          <p:nvPr>
            <p:ph type="title"/>
          </p:nvPr>
        </p:nvSpPr>
        <p:spPr>
          <a:xfrm>
            <a:off x="580644" y="2948940"/>
            <a:ext cx="24141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400"/>
              <a:buNone/>
              <a:defRPr sz="1400">
                <a:solidFill>
                  <a:schemeClr val="accent4"/>
                </a:solidFill>
              </a:defRPr>
            </a:lvl1pPr>
            <a:lvl2pPr lvl="1" rtl="0">
              <a:lnSpc>
                <a:spcPct val="115000"/>
              </a:lnSpc>
              <a:spcBef>
                <a:spcPts val="0"/>
              </a:spcBef>
              <a:spcAft>
                <a:spcPts val="0"/>
              </a:spcAft>
              <a:buClr>
                <a:schemeClr val="accent4"/>
              </a:buClr>
              <a:buSzPts val="1400"/>
              <a:buNone/>
              <a:defRPr sz="1400">
                <a:solidFill>
                  <a:schemeClr val="accent4"/>
                </a:solidFill>
              </a:defRPr>
            </a:lvl2pPr>
            <a:lvl3pPr lvl="2" rtl="0">
              <a:lnSpc>
                <a:spcPct val="115000"/>
              </a:lnSpc>
              <a:spcBef>
                <a:spcPts val="0"/>
              </a:spcBef>
              <a:spcAft>
                <a:spcPts val="0"/>
              </a:spcAft>
              <a:buClr>
                <a:schemeClr val="accent4"/>
              </a:buClr>
              <a:buSzPts val="1400"/>
              <a:buNone/>
              <a:defRPr sz="1400">
                <a:solidFill>
                  <a:schemeClr val="accent4"/>
                </a:solidFill>
              </a:defRPr>
            </a:lvl3pPr>
            <a:lvl4pPr lvl="3" rtl="0">
              <a:lnSpc>
                <a:spcPct val="115000"/>
              </a:lnSpc>
              <a:spcBef>
                <a:spcPts val="0"/>
              </a:spcBef>
              <a:spcAft>
                <a:spcPts val="0"/>
              </a:spcAft>
              <a:buClr>
                <a:schemeClr val="accent4"/>
              </a:buClr>
              <a:buSzPts val="1400"/>
              <a:buNone/>
              <a:defRPr sz="1400">
                <a:solidFill>
                  <a:schemeClr val="accent4"/>
                </a:solidFill>
              </a:defRPr>
            </a:lvl4pPr>
            <a:lvl5pPr lvl="4" rtl="0">
              <a:lnSpc>
                <a:spcPct val="115000"/>
              </a:lnSpc>
              <a:spcBef>
                <a:spcPts val="0"/>
              </a:spcBef>
              <a:spcAft>
                <a:spcPts val="0"/>
              </a:spcAft>
              <a:buClr>
                <a:schemeClr val="accent4"/>
              </a:buClr>
              <a:buSzPts val="1400"/>
              <a:buNone/>
              <a:defRPr sz="1400">
                <a:solidFill>
                  <a:schemeClr val="accent4"/>
                </a:solidFill>
              </a:defRPr>
            </a:lvl5pPr>
            <a:lvl6pPr lvl="5" rtl="0">
              <a:lnSpc>
                <a:spcPct val="115000"/>
              </a:lnSpc>
              <a:spcBef>
                <a:spcPts val="0"/>
              </a:spcBef>
              <a:spcAft>
                <a:spcPts val="0"/>
              </a:spcAft>
              <a:buClr>
                <a:schemeClr val="accent4"/>
              </a:buClr>
              <a:buSzPts val="1400"/>
              <a:buNone/>
              <a:defRPr sz="1400">
                <a:solidFill>
                  <a:schemeClr val="accent4"/>
                </a:solidFill>
              </a:defRPr>
            </a:lvl6pPr>
            <a:lvl7pPr lvl="6" rtl="0">
              <a:lnSpc>
                <a:spcPct val="115000"/>
              </a:lnSpc>
              <a:spcBef>
                <a:spcPts val="0"/>
              </a:spcBef>
              <a:spcAft>
                <a:spcPts val="0"/>
              </a:spcAft>
              <a:buClr>
                <a:schemeClr val="accent4"/>
              </a:buClr>
              <a:buSzPts val="1400"/>
              <a:buNone/>
              <a:defRPr sz="1400">
                <a:solidFill>
                  <a:schemeClr val="accent4"/>
                </a:solidFill>
              </a:defRPr>
            </a:lvl7pPr>
            <a:lvl8pPr lvl="7" rtl="0">
              <a:lnSpc>
                <a:spcPct val="115000"/>
              </a:lnSpc>
              <a:spcBef>
                <a:spcPts val="0"/>
              </a:spcBef>
              <a:spcAft>
                <a:spcPts val="0"/>
              </a:spcAft>
              <a:buClr>
                <a:schemeClr val="accent4"/>
              </a:buClr>
              <a:buSzPts val="1400"/>
              <a:buNone/>
              <a:defRPr sz="1400">
                <a:solidFill>
                  <a:schemeClr val="accent4"/>
                </a:solidFill>
              </a:defRPr>
            </a:lvl8pPr>
            <a:lvl9pPr lvl="8" rtl="0">
              <a:lnSpc>
                <a:spcPct val="115000"/>
              </a:lnSpc>
              <a:spcBef>
                <a:spcPts val="0"/>
              </a:spcBef>
              <a:spcAft>
                <a:spcPts val="0"/>
              </a:spcAft>
              <a:buClr>
                <a:schemeClr val="accent4"/>
              </a:buClr>
              <a:buSzPts val="1400"/>
              <a:buNone/>
              <a:defRPr sz="1400">
                <a:solidFill>
                  <a:schemeClr val="accent4"/>
                </a:solidFill>
              </a:defRPr>
            </a:lvl9pPr>
          </a:lstStyle>
          <a:p/>
        </p:txBody>
      </p:sp>
      <p:sp>
        <p:nvSpPr>
          <p:cNvPr id="322" name="Google Shape;322;p59"/>
          <p:cNvSpPr txBox="1"/>
          <p:nvPr>
            <p:ph idx="1" type="body"/>
          </p:nvPr>
        </p:nvSpPr>
        <p:spPr>
          <a:xfrm>
            <a:off x="580644" y="3543301"/>
            <a:ext cx="24141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23" name="Google Shape;323;p59"/>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24" name="Google Shape;324;p59"/>
          <p:cNvSpPr txBox="1"/>
          <p:nvPr>
            <p:ph idx="3" type="title"/>
          </p:nvPr>
        </p:nvSpPr>
        <p:spPr>
          <a:xfrm>
            <a:off x="3364992" y="2948940"/>
            <a:ext cx="24141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400"/>
              <a:buNone/>
              <a:defRPr sz="1400">
                <a:solidFill>
                  <a:schemeClr val="accent4"/>
                </a:solidFill>
              </a:defRPr>
            </a:lvl1pPr>
            <a:lvl2pPr lvl="1" rtl="0">
              <a:lnSpc>
                <a:spcPct val="115000"/>
              </a:lnSpc>
              <a:spcBef>
                <a:spcPts val="0"/>
              </a:spcBef>
              <a:spcAft>
                <a:spcPts val="0"/>
              </a:spcAft>
              <a:buClr>
                <a:schemeClr val="accent4"/>
              </a:buClr>
              <a:buSzPts val="1400"/>
              <a:buNone/>
              <a:defRPr sz="1400">
                <a:solidFill>
                  <a:schemeClr val="accent4"/>
                </a:solidFill>
              </a:defRPr>
            </a:lvl2pPr>
            <a:lvl3pPr lvl="2" rtl="0">
              <a:lnSpc>
                <a:spcPct val="115000"/>
              </a:lnSpc>
              <a:spcBef>
                <a:spcPts val="0"/>
              </a:spcBef>
              <a:spcAft>
                <a:spcPts val="0"/>
              </a:spcAft>
              <a:buClr>
                <a:schemeClr val="accent4"/>
              </a:buClr>
              <a:buSzPts val="1400"/>
              <a:buNone/>
              <a:defRPr sz="1400">
                <a:solidFill>
                  <a:schemeClr val="accent4"/>
                </a:solidFill>
              </a:defRPr>
            </a:lvl3pPr>
            <a:lvl4pPr lvl="3" rtl="0">
              <a:lnSpc>
                <a:spcPct val="115000"/>
              </a:lnSpc>
              <a:spcBef>
                <a:spcPts val="0"/>
              </a:spcBef>
              <a:spcAft>
                <a:spcPts val="0"/>
              </a:spcAft>
              <a:buClr>
                <a:schemeClr val="accent4"/>
              </a:buClr>
              <a:buSzPts val="1400"/>
              <a:buNone/>
              <a:defRPr sz="1400">
                <a:solidFill>
                  <a:schemeClr val="accent4"/>
                </a:solidFill>
              </a:defRPr>
            </a:lvl4pPr>
            <a:lvl5pPr lvl="4" rtl="0">
              <a:lnSpc>
                <a:spcPct val="115000"/>
              </a:lnSpc>
              <a:spcBef>
                <a:spcPts val="0"/>
              </a:spcBef>
              <a:spcAft>
                <a:spcPts val="0"/>
              </a:spcAft>
              <a:buClr>
                <a:schemeClr val="accent4"/>
              </a:buClr>
              <a:buSzPts val="1400"/>
              <a:buNone/>
              <a:defRPr sz="1400">
                <a:solidFill>
                  <a:schemeClr val="accent4"/>
                </a:solidFill>
              </a:defRPr>
            </a:lvl5pPr>
            <a:lvl6pPr lvl="5" rtl="0">
              <a:lnSpc>
                <a:spcPct val="115000"/>
              </a:lnSpc>
              <a:spcBef>
                <a:spcPts val="0"/>
              </a:spcBef>
              <a:spcAft>
                <a:spcPts val="0"/>
              </a:spcAft>
              <a:buClr>
                <a:schemeClr val="accent4"/>
              </a:buClr>
              <a:buSzPts val="1400"/>
              <a:buNone/>
              <a:defRPr sz="1400">
                <a:solidFill>
                  <a:schemeClr val="accent4"/>
                </a:solidFill>
              </a:defRPr>
            </a:lvl6pPr>
            <a:lvl7pPr lvl="6" rtl="0">
              <a:lnSpc>
                <a:spcPct val="115000"/>
              </a:lnSpc>
              <a:spcBef>
                <a:spcPts val="0"/>
              </a:spcBef>
              <a:spcAft>
                <a:spcPts val="0"/>
              </a:spcAft>
              <a:buClr>
                <a:schemeClr val="accent4"/>
              </a:buClr>
              <a:buSzPts val="1400"/>
              <a:buNone/>
              <a:defRPr sz="1400">
                <a:solidFill>
                  <a:schemeClr val="accent4"/>
                </a:solidFill>
              </a:defRPr>
            </a:lvl7pPr>
            <a:lvl8pPr lvl="7" rtl="0">
              <a:lnSpc>
                <a:spcPct val="115000"/>
              </a:lnSpc>
              <a:spcBef>
                <a:spcPts val="0"/>
              </a:spcBef>
              <a:spcAft>
                <a:spcPts val="0"/>
              </a:spcAft>
              <a:buClr>
                <a:schemeClr val="accent4"/>
              </a:buClr>
              <a:buSzPts val="1400"/>
              <a:buNone/>
              <a:defRPr sz="1400">
                <a:solidFill>
                  <a:schemeClr val="accent4"/>
                </a:solidFill>
              </a:defRPr>
            </a:lvl8pPr>
            <a:lvl9pPr lvl="8" rtl="0">
              <a:lnSpc>
                <a:spcPct val="115000"/>
              </a:lnSpc>
              <a:spcBef>
                <a:spcPts val="0"/>
              </a:spcBef>
              <a:spcAft>
                <a:spcPts val="0"/>
              </a:spcAft>
              <a:buClr>
                <a:schemeClr val="accent4"/>
              </a:buClr>
              <a:buSzPts val="1400"/>
              <a:buNone/>
              <a:defRPr sz="1400">
                <a:solidFill>
                  <a:schemeClr val="accent4"/>
                </a:solidFill>
              </a:defRPr>
            </a:lvl9pPr>
          </a:lstStyle>
          <a:p/>
        </p:txBody>
      </p:sp>
      <p:sp>
        <p:nvSpPr>
          <p:cNvPr id="325" name="Google Shape;325;p59"/>
          <p:cNvSpPr txBox="1"/>
          <p:nvPr>
            <p:ph idx="4" type="body"/>
          </p:nvPr>
        </p:nvSpPr>
        <p:spPr>
          <a:xfrm>
            <a:off x="3364992" y="3543300"/>
            <a:ext cx="24141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26" name="Google Shape;326;p59"/>
          <p:cNvSpPr txBox="1"/>
          <p:nvPr>
            <p:ph idx="5" type="title"/>
          </p:nvPr>
        </p:nvSpPr>
        <p:spPr>
          <a:xfrm>
            <a:off x="6149340" y="2948940"/>
            <a:ext cx="24141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400"/>
              <a:buNone/>
              <a:defRPr sz="1400">
                <a:solidFill>
                  <a:schemeClr val="accent4"/>
                </a:solidFill>
              </a:defRPr>
            </a:lvl1pPr>
            <a:lvl2pPr lvl="1" rtl="0">
              <a:lnSpc>
                <a:spcPct val="115000"/>
              </a:lnSpc>
              <a:spcBef>
                <a:spcPts val="0"/>
              </a:spcBef>
              <a:spcAft>
                <a:spcPts val="0"/>
              </a:spcAft>
              <a:buClr>
                <a:schemeClr val="accent4"/>
              </a:buClr>
              <a:buSzPts val="1400"/>
              <a:buNone/>
              <a:defRPr sz="1400">
                <a:solidFill>
                  <a:schemeClr val="accent4"/>
                </a:solidFill>
              </a:defRPr>
            </a:lvl2pPr>
            <a:lvl3pPr lvl="2" rtl="0">
              <a:lnSpc>
                <a:spcPct val="115000"/>
              </a:lnSpc>
              <a:spcBef>
                <a:spcPts val="0"/>
              </a:spcBef>
              <a:spcAft>
                <a:spcPts val="0"/>
              </a:spcAft>
              <a:buClr>
                <a:schemeClr val="accent4"/>
              </a:buClr>
              <a:buSzPts val="1400"/>
              <a:buNone/>
              <a:defRPr sz="1400">
                <a:solidFill>
                  <a:schemeClr val="accent4"/>
                </a:solidFill>
              </a:defRPr>
            </a:lvl3pPr>
            <a:lvl4pPr lvl="3" rtl="0">
              <a:lnSpc>
                <a:spcPct val="115000"/>
              </a:lnSpc>
              <a:spcBef>
                <a:spcPts val="0"/>
              </a:spcBef>
              <a:spcAft>
                <a:spcPts val="0"/>
              </a:spcAft>
              <a:buClr>
                <a:schemeClr val="accent4"/>
              </a:buClr>
              <a:buSzPts val="1400"/>
              <a:buNone/>
              <a:defRPr sz="1400">
                <a:solidFill>
                  <a:schemeClr val="accent4"/>
                </a:solidFill>
              </a:defRPr>
            </a:lvl4pPr>
            <a:lvl5pPr lvl="4" rtl="0">
              <a:lnSpc>
                <a:spcPct val="115000"/>
              </a:lnSpc>
              <a:spcBef>
                <a:spcPts val="0"/>
              </a:spcBef>
              <a:spcAft>
                <a:spcPts val="0"/>
              </a:spcAft>
              <a:buClr>
                <a:schemeClr val="accent4"/>
              </a:buClr>
              <a:buSzPts val="1400"/>
              <a:buNone/>
              <a:defRPr sz="1400">
                <a:solidFill>
                  <a:schemeClr val="accent4"/>
                </a:solidFill>
              </a:defRPr>
            </a:lvl5pPr>
            <a:lvl6pPr lvl="5" rtl="0">
              <a:lnSpc>
                <a:spcPct val="115000"/>
              </a:lnSpc>
              <a:spcBef>
                <a:spcPts val="0"/>
              </a:spcBef>
              <a:spcAft>
                <a:spcPts val="0"/>
              </a:spcAft>
              <a:buClr>
                <a:schemeClr val="accent4"/>
              </a:buClr>
              <a:buSzPts val="1400"/>
              <a:buNone/>
              <a:defRPr sz="1400">
                <a:solidFill>
                  <a:schemeClr val="accent4"/>
                </a:solidFill>
              </a:defRPr>
            </a:lvl6pPr>
            <a:lvl7pPr lvl="6" rtl="0">
              <a:lnSpc>
                <a:spcPct val="115000"/>
              </a:lnSpc>
              <a:spcBef>
                <a:spcPts val="0"/>
              </a:spcBef>
              <a:spcAft>
                <a:spcPts val="0"/>
              </a:spcAft>
              <a:buClr>
                <a:schemeClr val="accent4"/>
              </a:buClr>
              <a:buSzPts val="1400"/>
              <a:buNone/>
              <a:defRPr sz="1400">
                <a:solidFill>
                  <a:schemeClr val="accent4"/>
                </a:solidFill>
              </a:defRPr>
            </a:lvl7pPr>
            <a:lvl8pPr lvl="7" rtl="0">
              <a:lnSpc>
                <a:spcPct val="115000"/>
              </a:lnSpc>
              <a:spcBef>
                <a:spcPts val="0"/>
              </a:spcBef>
              <a:spcAft>
                <a:spcPts val="0"/>
              </a:spcAft>
              <a:buClr>
                <a:schemeClr val="accent4"/>
              </a:buClr>
              <a:buSzPts val="1400"/>
              <a:buNone/>
              <a:defRPr sz="1400">
                <a:solidFill>
                  <a:schemeClr val="accent4"/>
                </a:solidFill>
              </a:defRPr>
            </a:lvl8pPr>
            <a:lvl9pPr lvl="8" rtl="0">
              <a:lnSpc>
                <a:spcPct val="115000"/>
              </a:lnSpc>
              <a:spcBef>
                <a:spcPts val="0"/>
              </a:spcBef>
              <a:spcAft>
                <a:spcPts val="0"/>
              </a:spcAft>
              <a:buClr>
                <a:schemeClr val="accent4"/>
              </a:buClr>
              <a:buSzPts val="1400"/>
              <a:buNone/>
              <a:defRPr sz="1400">
                <a:solidFill>
                  <a:schemeClr val="accent4"/>
                </a:solidFill>
              </a:defRPr>
            </a:lvl9pPr>
          </a:lstStyle>
          <a:p/>
        </p:txBody>
      </p:sp>
      <p:sp>
        <p:nvSpPr>
          <p:cNvPr id="327" name="Google Shape;327;p59"/>
          <p:cNvSpPr txBox="1"/>
          <p:nvPr>
            <p:ph idx="6" type="body"/>
          </p:nvPr>
        </p:nvSpPr>
        <p:spPr>
          <a:xfrm>
            <a:off x="6149340" y="3543301"/>
            <a:ext cx="24141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Points (Four)">
  <p:cSld name="TITLE_AND_BODY_2_2_1_2_1_2">
    <p:bg>
      <p:bgPr>
        <a:solidFill>
          <a:schemeClr val="dk1"/>
        </a:solidFill>
      </p:bgPr>
    </p:bg>
    <p:spTree>
      <p:nvGrpSpPr>
        <p:cNvPr id="328" name="Shape 328"/>
        <p:cNvGrpSpPr/>
        <p:nvPr/>
      </p:nvGrpSpPr>
      <p:grpSpPr>
        <a:xfrm>
          <a:off x="0" y="0"/>
          <a:ext cx="0" cy="0"/>
          <a:chOff x="0" y="0"/>
          <a:chExt cx="0" cy="0"/>
        </a:xfrm>
      </p:grpSpPr>
      <p:sp>
        <p:nvSpPr>
          <p:cNvPr id="329" name="Google Shape;329;p60"/>
          <p:cNvSpPr txBox="1"/>
          <p:nvPr>
            <p:ph type="title"/>
          </p:nvPr>
        </p:nvSpPr>
        <p:spPr>
          <a:xfrm>
            <a:off x="580644" y="2948940"/>
            <a:ext cx="171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400"/>
              <a:buNone/>
              <a:defRPr sz="1400">
                <a:solidFill>
                  <a:schemeClr val="accent4"/>
                </a:solidFill>
              </a:defRPr>
            </a:lvl1pPr>
            <a:lvl2pPr lvl="1" rtl="0">
              <a:lnSpc>
                <a:spcPct val="115000"/>
              </a:lnSpc>
              <a:spcBef>
                <a:spcPts val="0"/>
              </a:spcBef>
              <a:spcAft>
                <a:spcPts val="0"/>
              </a:spcAft>
              <a:buClr>
                <a:schemeClr val="accent4"/>
              </a:buClr>
              <a:buSzPts val="1400"/>
              <a:buNone/>
              <a:defRPr sz="1400">
                <a:solidFill>
                  <a:schemeClr val="accent4"/>
                </a:solidFill>
              </a:defRPr>
            </a:lvl2pPr>
            <a:lvl3pPr lvl="2" rtl="0">
              <a:lnSpc>
                <a:spcPct val="115000"/>
              </a:lnSpc>
              <a:spcBef>
                <a:spcPts val="0"/>
              </a:spcBef>
              <a:spcAft>
                <a:spcPts val="0"/>
              </a:spcAft>
              <a:buClr>
                <a:schemeClr val="accent4"/>
              </a:buClr>
              <a:buSzPts val="1400"/>
              <a:buNone/>
              <a:defRPr sz="1400">
                <a:solidFill>
                  <a:schemeClr val="accent4"/>
                </a:solidFill>
              </a:defRPr>
            </a:lvl3pPr>
            <a:lvl4pPr lvl="3" rtl="0">
              <a:lnSpc>
                <a:spcPct val="115000"/>
              </a:lnSpc>
              <a:spcBef>
                <a:spcPts val="0"/>
              </a:spcBef>
              <a:spcAft>
                <a:spcPts val="0"/>
              </a:spcAft>
              <a:buClr>
                <a:schemeClr val="accent4"/>
              </a:buClr>
              <a:buSzPts val="1400"/>
              <a:buNone/>
              <a:defRPr sz="1400">
                <a:solidFill>
                  <a:schemeClr val="accent4"/>
                </a:solidFill>
              </a:defRPr>
            </a:lvl4pPr>
            <a:lvl5pPr lvl="4" rtl="0">
              <a:lnSpc>
                <a:spcPct val="115000"/>
              </a:lnSpc>
              <a:spcBef>
                <a:spcPts val="0"/>
              </a:spcBef>
              <a:spcAft>
                <a:spcPts val="0"/>
              </a:spcAft>
              <a:buClr>
                <a:schemeClr val="accent4"/>
              </a:buClr>
              <a:buSzPts val="1400"/>
              <a:buNone/>
              <a:defRPr sz="1400">
                <a:solidFill>
                  <a:schemeClr val="accent4"/>
                </a:solidFill>
              </a:defRPr>
            </a:lvl5pPr>
            <a:lvl6pPr lvl="5" rtl="0">
              <a:lnSpc>
                <a:spcPct val="115000"/>
              </a:lnSpc>
              <a:spcBef>
                <a:spcPts val="0"/>
              </a:spcBef>
              <a:spcAft>
                <a:spcPts val="0"/>
              </a:spcAft>
              <a:buClr>
                <a:schemeClr val="accent4"/>
              </a:buClr>
              <a:buSzPts val="1400"/>
              <a:buNone/>
              <a:defRPr sz="1400">
                <a:solidFill>
                  <a:schemeClr val="accent4"/>
                </a:solidFill>
              </a:defRPr>
            </a:lvl6pPr>
            <a:lvl7pPr lvl="6" rtl="0">
              <a:lnSpc>
                <a:spcPct val="115000"/>
              </a:lnSpc>
              <a:spcBef>
                <a:spcPts val="0"/>
              </a:spcBef>
              <a:spcAft>
                <a:spcPts val="0"/>
              </a:spcAft>
              <a:buClr>
                <a:schemeClr val="accent4"/>
              </a:buClr>
              <a:buSzPts val="1400"/>
              <a:buNone/>
              <a:defRPr sz="1400">
                <a:solidFill>
                  <a:schemeClr val="accent4"/>
                </a:solidFill>
              </a:defRPr>
            </a:lvl7pPr>
            <a:lvl8pPr lvl="7" rtl="0">
              <a:lnSpc>
                <a:spcPct val="115000"/>
              </a:lnSpc>
              <a:spcBef>
                <a:spcPts val="0"/>
              </a:spcBef>
              <a:spcAft>
                <a:spcPts val="0"/>
              </a:spcAft>
              <a:buClr>
                <a:schemeClr val="accent4"/>
              </a:buClr>
              <a:buSzPts val="1400"/>
              <a:buNone/>
              <a:defRPr sz="1400">
                <a:solidFill>
                  <a:schemeClr val="accent4"/>
                </a:solidFill>
              </a:defRPr>
            </a:lvl8pPr>
            <a:lvl9pPr lvl="8" rtl="0">
              <a:lnSpc>
                <a:spcPct val="115000"/>
              </a:lnSpc>
              <a:spcBef>
                <a:spcPts val="0"/>
              </a:spcBef>
              <a:spcAft>
                <a:spcPts val="0"/>
              </a:spcAft>
              <a:buClr>
                <a:schemeClr val="accent4"/>
              </a:buClr>
              <a:buSzPts val="1400"/>
              <a:buNone/>
              <a:defRPr sz="1400">
                <a:solidFill>
                  <a:schemeClr val="accent4"/>
                </a:solidFill>
              </a:defRPr>
            </a:lvl9pPr>
          </a:lstStyle>
          <a:p/>
        </p:txBody>
      </p:sp>
      <p:sp>
        <p:nvSpPr>
          <p:cNvPr id="330" name="Google Shape;330;p60"/>
          <p:cNvSpPr txBox="1"/>
          <p:nvPr>
            <p:ph idx="1" type="body"/>
          </p:nvPr>
        </p:nvSpPr>
        <p:spPr>
          <a:xfrm>
            <a:off x="580644" y="3543300"/>
            <a:ext cx="17145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31" name="Google Shape;331;p60"/>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32" name="Google Shape;332;p60"/>
          <p:cNvSpPr txBox="1"/>
          <p:nvPr>
            <p:ph idx="3" type="title"/>
          </p:nvPr>
        </p:nvSpPr>
        <p:spPr>
          <a:xfrm>
            <a:off x="2683764" y="2948940"/>
            <a:ext cx="171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400"/>
              <a:buNone/>
              <a:defRPr sz="1400">
                <a:solidFill>
                  <a:schemeClr val="accent4"/>
                </a:solidFill>
              </a:defRPr>
            </a:lvl1pPr>
            <a:lvl2pPr lvl="1" rtl="0">
              <a:lnSpc>
                <a:spcPct val="115000"/>
              </a:lnSpc>
              <a:spcBef>
                <a:spcPts val="0"/>
              </a:spcBef>
              <a:spcAft>
                <a:spcPts val="0"/>
              </a:spcAft>
              <a:buClr>
                <a:schemeClr val="accent4"/>
              </a:buClr>
              <a:buSzPts val="1400"/>
              <a:buNone/>
              <a:defRPr sz="1400">
                <a:solidFill>
                  <a:schemeClr val="accent4"/>
                </a:solidFill>
              </a:defRPr>
            </a:lvl2pPr>
            <a:lvl3pPr lvl="2" rtl="0">
              <a:lnSpc>
                <a:spcPct val="115000"/>
              </a:lnSpc>
              <a:spcBef>
                <a:spcPts val="0"/>
              </a:spcBef>
              <a:spcAft>
                <a:spcPts val="0"/>
              </a:spcAft>
              <a:buClr>
                <a:schemeClr val="accent4"/>
              </a:buClr>
              <a:buSzPts val="1400"/>
              <a:buNone/>
              <a:defRPr sz="1400">
                <a:solidFill>
                  <a:schemeClr val="accent4"/>
                </a:solidFill>
              </a:defRPr>
            </a:lvl3pPr>
            <a:lvl4pPr lvl="3" rtl="0">
              <a:lnSpc>
                <a:spcPct val="115000"/>
              </a:lnSpc>
              <a:spcBef>
                <a:spcPts val="0"/>
              </a:spcBef>
              <a:spcAft>
                <a:spcPts val="0"/>
              </a:spcAft>
              <a:buClr>
                <a:schemeClr val="accent4"/>
              </a:buClr>
              <a:buSzPts val="1400"/>
              <a:buNone/>
              <a:defRPr sz="1400">
                <a:solidFill>
                  <a:schemeClr val="accent4"/>
                </a:solidFill>
              </a:defRPr>
            </a:lvl4pPr>
            <a:lvl5pPr lvl="4" rtl="0">
              <a:lnSpc>
                <a:spcPct val="115000"/>
              </a:lnSpc>
              <a:spcBef>
                <a:spcPts val="0"/>
              </a:spcBef>
              <a:spcAft>
                <a:spcPts val="0"/>
              </a:spcAft>
              <a:buClr>
                <a:schemeClr val="accent4"/>
              </a:buClr>
              <a:buSzPts val="1400"/>
              <a:buNone/>
              <a:defRPr sz="1400">
                <a:solidFill>
                  <a:schemeClr val="accent4"/>
                </a:solidFill>
              </a:defRPr>
            </a:lvl5pPr>
            <a:lvl6pPr lvl="5" rtl="0">
              <a:lnSpc>
                <a:spcPct val="115000"/>
              </a:lnSpc>
              <a:spcBef>
                <a:spcPts val="0"/>
              </a:spcBef>
              <a:spcAft>
                <a:spcPts val="0"/>
              </a:spcAft>
              <a:buClr>
                <a:schemeClr val="accent4"/>
              </a:buClr>
              <a:buSzPts val="1400"/>
              <a:buNone/>
              <a:defRPr sz="1400">
                <a:solidFill>
                  <a:schemeClr val="accent4"/>
                </a:solidFill>
              </a:defRPr>
            </a:lvl6pPr>
            <a:lvl7pPr lvl="6" rtl="0">
              <a:lnSpc>
                <a:spcPct val="115000"/>
              </a:lnSpc>
              <a:spcBef>
                <a:spcPts val="0"/>
              </a:spcBef>
              <a:spcAft>
                <a:spcPts val="0"/>
              </a:spcAft>
              <a:buClr>
                <a:schemeClr val="accent4"/>
              </a:buClr>
              <a:buSzPts val="1400"/>
              <a:buNone/>
              <a:defRPr sz="1400">
                <a:solidFill>
                  <a:schemeClr val="accent4"/>
                </a:solidFill>
              </a:defRPr>
            </a:lvl7pPr>
            <a:lvl8pPr lvl="7" rtl="0">
              <a:lnSpc>
                <a:spcPct val="115000"/>
              </a:lnSpc>
              <a:spcBef>
                <a:spcPts val="0"/>
              </a:spcBef>
              <a:spcAft>
                <a:spcPts val="0"/>
              </a:spcAft>
              <a:buClr>
                <a:schemeClr val="accent4"/>
              </a:buClr>
              <a:buSzPts val="1400"/>
              <a:buNone/>
              <a:defRPr sz="1400">
                <a:solidFill>
                  <a:schemeClr val="accent4"/>
                </a:solidFill>
              </a:defRPr>
            </a:lvl8pPr>
            <a:lvl9pPr lvl="8" rtl="0">
              <a:lnSpc>
                <a:spcPct val="115000"/>
              </a:lnSpc>
              <a:spcBef>
                <a:spcPts val="0"/>
              </a:spcBef>
              <a:spcAft>
                <a:spcPts val="0"/>
              </a:spcAft>
              <a:buClr>
                <a:schemeClr val="accent4"/>
              </a:buClr>
              <a:buSzPts val="1400"/>
              <a:buNone/>
              <a:defRPr sz="1400">
                <a:solidFill>
                  <a:schemeClr val="accent4"/>
                </a:solidFill>
              </a:defRPr>
            </a:lvl9pPr>
          </a:lstStyle>
          <a:p/>
        </p:txBody>
      </p:sp>
      <p:sp>
        <p:nvSpPr>
          <p:cNvPr id="333" name="Google Shape;333;p60"/>
          <p:cNvSpPr txBox="1"/>
          <p:nvPr>
            <p:ph idx="4" type="body"/>
          </p:nvPr>
        </p:nvSpPr>
        <p:spPr>
          <a:xfrm>
            <a:off x="2683764" y="3543300"/>
            <a:ext cx="17145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34" name="Google Shape;334;p60"/>
          <p:cNvSpPr txBox="1"/>
          <p:nvPr>
            <p:ph idx="5" type="title"/>
          </p:nvPr>
        </p:nvSpPr>
        <p:spPr>
          <a:xfrm>
            <a:off x="4786884" y="2948940"/>
            <a:ext cx="171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400"/>
              <a:buNone/>
              <a:defRPr sz="1400">
                <a:solidFill>
                  <a:schemeClr val="accent4"/>
                </a:solidFill>
              </a:defRPr>
            </a:lvl1pPr>
            <a:lvl2pPr lvl="1" rtl="0">
              <a:lnSpc>
                <a:spcPct val="115000"/>
              </a:lnSpc>
              <a:spcBef>
                <a:spcPts val="0"/>
              </a:spcBef>
              <a:spcAft>
                <a:spcPts val="0"/>
              </a:spcAft>
              <a:buClr>
                <a:schemeClr val="accent4"/>
              </a:buClr>
              <a:buSzPts val="1400"/>
              <a:buNone/>
              <a:defRPr sz="1400">
                <a:solidFill>
                  <a:schemeClr val="accent4"/>
                </a:solidFill>
              </a:defRPr>
            </a:lvl2pPr>
            <a:lvl3pPr lvl="2" rtl="0">
              <a:lnSpc>
                <a:spcPct val="115000"/>
              </a:lnSpc>
              <a:spcBef>
                <a:spcPts val="0"/>
              </a:spcBef>
              <a:spcAft>
                <a:spcPts val="0"/>
              </a:spcAft>
              <a:buClr>
                <a:schemeClr val="accent4"/>
              </a:buClr>
              <a:buSzPts val="1400"/>
              <a:buNone/>
              <a:defRPr sz="1400">
                <a:solidFill>
                  <a:schemeClr val="accent4"/>
                </a:solidFill>
              </a:defRPr>
            </a:lvl3pPr>
            <a:lvl4pPr lvl="3" rtl="0">
              <a:lnSpc>
                <a:spcPct val="115000"/>
              </a:lnSpc>
              <a:spcBef>
                <a:spcPts val="0"/>
              </a:spcBef>
              <a:spcAft>
                <a:spcPts val="0"/>
              </a:spcAft>
              <a:buClr>
                <a:schemeClr val="accent4"/>
              </a:buClr>
              <a:buSzPts val="1400"/>
              <a:buNone/>
              <a:defRPr sz="1400">
                <a:solidFill>
                  <a:schemeClr val="accent4"/>
                </a:solidFill>
              </a:defRPr>
            </a:lvl4pPr>
            <a:lvl5pPr lvl="4" rtl="0">
              <a:lnSpc>
                <a:spcPct val="115000"/>
              </a:lnSpc>
              <a:spcBef>
                <a:spcPts val="0"/>
              </a:spcBef>
              <a:spcAft>
                <a:spcPts val="0"/>
              </a:spcAft>
              <a:buClr>
                <a:schemeClr val="accent4"/>
              </a:buClr>
              <a:buSzPts val="1400"/>
              <a:buNone/>
              <a:defRPr sz="1400">
                <a:solidFill>
                  <a:schemeClr val="accent4"/>
                </a:solidFill>
              </a:defRPr>
            </a:lvl5pPr>
            <a:lvl6pPr lvl="5" rtl="0">
              <a:lnSpc>
                <a:spcPct val="115000"/>
              </a:lnSpc>
              <a:spcBef>
                <a:spcPts val="0"/>
              </a:spcBef>
              <a:spcAft>
                <a:spcPts val="0"/>
              </a:spcAft>
              <a:buClr>
                <a:schemeClr val="accent4"/>
              </a:buClr>
              <a:buSzPts val="1400"/>
              <a:buNone/>
              <a:defRPr sz="1400">
                <a:solidFill>
                  <a:schemeClr val="accent4"/>
                </a:solidFill>
              </a:defRPr>
            </a:lvl6pPr>
            <a:lvl7pPr lvl="6" rtl="0">
              <a:lnSpc>
                <a:spcPct val="115000"/>
              </a:lnSpc>
              <a:spcBef>
                <a:spcPts val="0"/>
              </a:spcBef>
              <a:spcAft>
                <a:spcPts val="0"/>
              </a:spcAft>
              <a:buClr>
                <a:schemeClr val="accent4"/>
              </a:buClr>
              <a:buSzPts val="1400"/>
              <a:buNone/>
              <a:defRPr sz="1400">
                <a:solidFill>
                  <a:schemeClr val="accent4"/>
                </a:solidFill>
              </a:defRPr>
            </a:lvl7pPr>
            <a:lvl8pPr lvl="7" rtl="0">
              <a:lnSpc>
                <a:spcPct val="115000"/>
              </a:lnSpc>
              <a:spcBef>
                <a:spcPts val="0"/>
              </a:spcBef>
              <a:spcAft>
                <a:spcPts val="0"/>
              </a:spcAft>
              <a:buClr>
                <a:schemeClr val="accent4"/>
              </a:buClr>
              <a:buSzPts val="1400"/>
              <a:buNone/>
              <a:defRPr sz="1400">
                <a:solidFill>
                  <a:schemeClr val="accent4"/>
                </a:solidFill>
              </a:defRPr>
            </a:lvl8pPr>
            <a:lvl9pPr lvl="8" rtl="0">
              <a:lnSpc>
                <a:spcPct val="115000"/>
              </a:lnSpc>
              <a:spcBef>
                <a:spcPts val="0"/>
              </a:spcBef>
              <a:spcAft>
                <a:spcPts val="0"/>
              </a:spcAft>
              <a:buClr>
                <a:schemeClr val="accent4"/>
              </a:buClr>
              <a:buSzPts val="1400"/>
              <a:buNone/>
              <a:defRPr sz="1400">
                <a:solidFill>
                  <a:schemeClr val="accent4"/>
                </a:solidFill>
              </a:defRPr>
            </a:lvl9pPr>
          </a:lstStyle>
          <a:p/>
        </p:txBody>
      </p:sp>
      <p:sp>
        <p:nvSpPr>
          <p:cNvPr id="335" name="Google Shape;335;p60"/>
          <p:cNvSpPr txBox="1"/>
          <p:nvPr>
            <p:ph idx="6" type="body"/>
          </p:nvPr>
        </p:nvSpPr>
        <p:spPr>
          <a:xfrm>
            <a:off x="4786884" y="3543300"/>
            <a:ext cx="17145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
        <p:nvSpPr>
          <p:cNvPr id="336" name="Google Shape;336;p60"/>
          <p:cNvSpPr txBox="1"/>
          <p:nvPr>
            <p:ph idx="7" type="title"/>
          </p:nvPr>
        </p:nvSpPr>
        <p:spPr>
          <a:xfrm>
            <a:off x="6890004" y="2948940"/>
            <a:ext cx="171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1400"/>
              <a:buNone/>
              <a:defRPr sz="1400">
                <a:solidFill>
                  <a:schemeClr val="accent4"/>
                </a:solidFill>
              </a:defRPr>
            </a:lvl1pPr>
            <a:lvl2pPr lvl="1" rtl="0">
              <a:lnSpc>
                <a:spcPct val="115000"/>
              </a:lnSpc>
              <a:spcBef>
                <a:spcPts val="0"/>
              </a:spcBef>
              <a:spcAft>
                <a:spcPts val="0"/>
              </a:spcAft>
              <a:buClr>
                <a:schemeClr val="accent4"/>
              </a:buClr>
              <a:buSzPts val="1400"/>
              <a:buNone/>
              <a:defRPr sz="1400">
                <a:solidFill>
                  <a:schemeClr val="accent4"/>
                </a:solidFill>
              </a:defRPr>
            </a:lvl2pPr>
            <a:lvl3pPr lvl="2" rtl="0">
              <a:lnSpc>
                <a:spcPct val="115000"/>
              </a:lnSpc>
              <a:spcBef>
                <a:spcPts val="0"/>
              </a:spcBef>
              <a:spcAft>
                <a:spcPts val="0"/>
              </a:spcAft>
              <a:buClr>
                <a:schemeClr val="accent4"/>
              </a:buClr>
              <a:buSzPts val="1400"/>
              <a:buNone/>
              <a:defRPr sz="1400">
                <a:solidFill>
                  <a:schemeClr val="accent4"/>
                </a:solidFill>
              </a:defRPr>
            </a:lvl3pPr>
            <a:lvl4pPr lvl="3" rtl="0">
              <a:lnSpc>
                <a:spcPct val="115000"/>
              </a:lnSpc>
              <a:spcBef>
                <a:spcPts val="0"/>
              </a:spcBef>
              <a:spcAft>
                <a:spcPts val="0"/>
              </a:spcAft>
              <a:buClr>
                <a:schemeClr val="accent4"/>
              </a:buClr>
              <a:buSzPts val="1400"/>
              <a:buNone/>
              <a:defRPr sz="1400">
                <a:solidFill>
                  <a:schemeClr val="accent4"/>
                </a:solidFill>
              </a:defRPr>
            </a:lvl4pPr>
            <a:lvl5pPr lvl="4" rtl="0">
              <a:lnSpc>
                <a:spcPct val="115000"/>
              </a:lnSpc>
              <a:spcBef>
                <a:spcPts val="0"/>
              </a:spcBef>
              <a:spcAft>
                <a:spcPts val="0"/>
              </a:spcAft>
              <a:buClr>
                <a:schemeClr val="accent4"/>
              </a:buClr>
              <a:buSzPts val="1400"/>
              <a:buNone/>
              <a:defRPr sz="1400">
                <a:solidFill>
                  <a:schemeClr val="accent4"/>
                </a:solidFill>
              </a:defRPr>
            </a:lvl5pPr>
            <a:lvl6pPr lvl="5" rtl="0">
              <a:lnSpc>
                <a:spcPct val="115000"/>
              </a:lnSpc>
              <a:spcBef>
                <a:spcPts val="0"/>
              </a:spcBef>
              <a:spcAft>
                <a:spcPts val="0"/>
              </a:spcAft>
              <a:buClr>
                <a:schemeClr val="accent4"/>
              </a:buClr>
              <a:buSzPts val="1400"/>
              <a:buNone/>
              <a:defRPr sz="1400">
                <a:solidFill>
                  <a:schemeClr val="accent4"/>
                </a:solidFill>
              </a:defRPr>
            </a:lvl6pPr>
            <a:lvl7pPr lvl="6" rtl="0">
              <a:lnSpc>
                <a:spcPct val="115000"/>
              </a:lnSpc>
              <a:spcBef>
                <a:spcPts val="0"/>
              </a:spcBef>
              <a:spcAft>
                <a:spcPts val="0"/>
              </a:spcAft>
              <a:buClr>
                <a:schemeClr val="accent4"/>
              </a:buClr>
              <a:buSzPts val="1400"/>
              <a:buNone/>
              <a:defRPr sz="1400">
                <a:solidFill>
                  <a:schemeClr val="accent4"/>
                </a:solidFill>
              </a:defRPr>
            </a:lvl7pPr>
            <a:lvl8pPr lvl="7" rtl="0">
              <a:lnSpc>
                <a:spcPct val="115000"/>
              </a:lnSpc>
              <a:spcBef>
                <a:spcPts val="0"/>
              </a:spcBef>
              <a:spcAft>
                <a:spcPts val="0"/>
              </a:spcAft>
              <a:buClr>
                <a:schemeClr val="accent4"/>
              </a:buClr>
              <a:buSzPts val="1400"/>
              <a:buNone/>
              <a:defRPr sz="1400">
                <a:solidFill>
                  <a:schemeClr val="accent4"/>
                </a:solidFill>
              </a:defRPr>
            </a:lvl8pPr>
            <a:lvl9pPr lvl="8" rtl="0">
              <a:lnSpc>
                <a:spcPct val="115000"/>
              </a:lnSpc>
              <a:spcBef>
                <a:spcPts val="0"/>
              </a:spcBef>
              <a:spcAft>
                <a:spcPts val="0"/>
              </a:spcAft>
              <a:buClr>
                <a:schemeClr val="accent4"/>
              </a:buClr>
              <a:buSzPts val="1400"/>
              <a:buNone/>
              <a:defRPr sz="1400">
                <a:solidFill>
                  <a:schemeClr val="accent4"/>
                </a:solidFill>
              </a:defRPr>
            </a:lvl9pPr>
          </a:lstStyle>
          <a:p/>
        </p:txBody>
      </p:sp>
      <p:sp>
        <p:nvSpPr>
          <p:cNvPr id="337" name="Google Shape;337;p60"/>
          <p:cNvSpPr txBox="1"/>
          <p:nvPr>
            <p:ph idx="8" type="body"/>
          </p:nvPr>
        </p:nvSpPr>
        <p:spPr>
          <a:xfrm>
            <a:off x="6890004" y="3543300"/>
            <a:ext cx="17145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Clr>
                <a:schemeClr val="accent4"/>
              </a:buClr>
              <a:buSzPts val="900"/>
              <a:buChar char="•"/>
              <a:defRPr>
                <a:solidFill>
                  <a:schemeClr val="accent4"/>
                </a:solidFill>
              </a:defRPr>
            </a:lvl1pPr>
            <a:lvl2pPr indent="-285750" lvl="1" marL="914400" rtl="0">
              <a:spcBef>
                <a:spcPts val="500"/>
              </a:spcBef>
              <a:spcAft>
                <a:spcPts val="0"/>
              </a:spcAft>
              <a:buClr>
                <a:schemeClr val="accent4"/>
              </a:buClr>
              <a:buSzPts val="900"/>
              <a:buChar char="﹘"/>
              <a:defRPr>
                <a:solidFill>
                  <a:schemeClr val="accent4"/>
                </a:solidFill>
              </a:defRPr>
            </a:lvl2pPr>
            <a:lvl3pPr indent="-285750" lvl="2" marL="1371600" rtl="0">
              <a:spcBef>
                <a:spcPts val="500"/>
              </a:spcBef>
              <a:spcAft>
                <a:spcPts val="0"/>
              </a:spcAft>
              <a:buClr>
                <a:schemeClr val="accent4"/>
              </a:buClr>
              <a:buSzPts val="900"/>
              <a:buChar char="﹘"/>
              <a:defRPr>
                <a:solidFill>
                  <a:schemeClr val="accent4"/>
                </a:solidFill>
              </a:defRPr>
            </a:lvl3pPr>
            <a:lvl4pPr indent="-285750" lvl="3" marL="1828800" rtl="0">
              <a:spcBef>
                <a:spcPts val="500"/>
              </a:spcBef>
              <a:spcAft>
                <a:spcPts val="0"/>
              </a:spcAft>
              <a:buClr>
                <a:schemeClr val="accent4"/>
              </a:buClr>
              <a:buSzPts val="900"/>
              <a:buChar char="﹘"/>
              <a:defRPr>
                <a:solidFill>
                  <a:schemeClr val="accent4"/>
                </a:solidFill>
              </a:defRPr>
            </a:lvl4pPr>
            <a:lvl5pPr indent="-285750" lvl="4" marL="2286000" rtl="0">
              <a:spcBef>
                <a:spcPts val="500"/>
              </a:spcBef>
              <a:spcAft>
                <a:spcPts val="0"/>
              </a:spcAft>
              <a:buClr>
                <a:schemeClr val="accent4"/>
              </a:buClr>
              <a:buSzPts val="900"/>
              <a:buChar char="﹘"/>
              <a:defRPr>
                <a:solidFill>
                  <a:schemeClr val="accent4"/>
                </a:solidFill>
              </a:defRPr>
            </a:lvl5pPr>
            <a:lvl6pPr indent="-285750" lvl="5" marL="2743200" rtl="0">
              <a:spcBef>
                <a:spcPts val="500"/>
              </a:spcBef>
              <a:spcAft>
                <a:spcPts val="0"/>
              </a:spcAft>
              <a:buClr>
                <a:schemeClr val="accent4"/>
              </a:buClr>
              <a:buSzPts val="900"/>
              <a:buChar char="﹘"/>
              <a:defRPr>
                <a:solidFill>
                  <a:schemeClr val="accent4"/>
                </a:solidFill>
              </a:defRPr>
            </a:lvl6pPr>
            <a:lvl7pPr indent="-285750" lvl="6" marL="3200400" rtl="0">
              <a:spcBef>
                <a:spcPts val="500"/>
              </a:spcBef>
              <a:spcAft>
                <a:spcPts val="0"/>
              </a:spcAft>
              <a:buClr>
                <a:schemeClr val="accent4"/>
              </a:buClr>
              <a:buSzPts val="900"/>
              <a:buChar char="﹘"/>
              <a:defRPr>
                <a:solidFill>
                  <a:schemeClr val="accent4"/>
                </a:solidFill>
              </a:defRPr>
            </a:lvl7pPr>
            <a:lvl8pPr indent="-285750" lvl="7" marL="3657600" rtl="0">
              <a:spcBef>
                <a:spcPts val="500"/>
              </a:spcBef>
              <a:spcAft>
                <a:spcPts val="0"/>
              </a:spcAft>
              <a:buClr>
                <a:schemeClr val="accent4"/>
              </a:buClr>
              <a:buSzPts val="900"/>
              <a:buChar char="﹘"/>
              <a:defRPr>
                <a:solidFill>
                  <a:schemeClr val="accent4"/>
                </a:solidFill>
              </a:defRPr>
            </a:lvl8pPr>
            <a:lvl9pPr indent="-285750" lvl="8" marL="4114800" rtl="0">
              <a:spcBef>
                <a:spcPts val="500"/>
              </a:spcBef>
              <a:spcAft>
                <a:spcPts val="500"/>
              </a:spcAft>
              <a:buClr>
                <a:schemeClr val="accent4"/>
              </a:buClr>
              <a:buSzPts val="900"/>
              <a:buChar char="﹘"/>
              <a:defRPr>
                <a:solidFill>
                  <a:schemeClr val="accent4"/>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Section">
  <p:cSld name="SECTION_HEADER_2_3">
    <p:spTree>
      <p:nvGrpSpPr>
        <p:cNvPr id="50" name="Shape 50"/>
        <p:cNvGrpSpPr/>
        <p:nvPr/>
      </p:nvGrpSpPr>
      <p:grpSpPr>
        <a:xfrm>
          <a:off x="0" y="0"/>
          <a:ext cx="0" cy="0"/>
          <a:chOff x="0" y="0"/>
          <a:chExt cx="0" cy="0"/>
        </a:xfrm>
      </p:grpSpPr>
      <p:sp>
        <p:nvSpPr>
          <p:cNvPr id="51" name="Google Shape;51;p7"/>
          <p:cNvSpPr txBox="1"/>
          <p:nvPr>
            <p:ph type="ctrTitle"/>
          </p:nvPr>
        </p:nvSpPr>
        <p:spPr>
          <a:xfrm>
            <a:off x="763524" y="2103894"/>
            <a:ext cx="5982600" cy="859500"/>
          </a:xfrm>
          <a:prstGeom prst="rect">
            <a:avLst/>
          </a:prstGeom>
        </p:spPr>
        <p:txBody>
          <a:bodyPr anchorCtr="0" anchor="ctr"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Big Stat">
  <p:cSld name="TITLE_1_3">
    <p:bg>
      <p:bgPr>
        <a:solidFill>
          <a:schemeClr val="dk1"/>
        </a:solidFill>
      </p:bgPr>
    </p:bg>
    <p:spTree>
      <p:nvGrpSpPr>
        <p:cNvPr id="338" name="Shape 338"/>
        <p:cNvGrpSpPr/>
        <p:nvPr/>
      </p:nvGrpSpPr>
      <p:grpSpPr>
        <a:xfrm>
          <a:off x="0" y="0"/>
          <a:ext cx="0" cy="0"/>
          <a:chOff x="0" y="0"/>
          <a:chExt cx="0" cy="0"/>
        </a:xfrm>
      </p:grpSpPr>
      <p:sp>
        <p:nvSpPr>
          <p:cNvPr id="339" name="Google Shape;339;p61"/>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40" name="Google Shape;340;p61"/>
          <p:cNvSpPr txBox="1"/>
          <p:nvPr>
            <p:ph type="ctrTitle"/>
          </p:nvPr>
        </p:nvSpPr>
        <p:spPr>
          <a:xfrm>
            <a:off x="763525" y="1691638"/>
            <a:ext cx="7611300" cy="1101000"/>
          </a:xfrm>
          <a:prstGeom prst="rect">
            <a:avLst/>
          </a:prstGeom>
        </p:spPr>
        <p:txBody>
          <a:bodyPr anchorCtr="0" anchor="b" bIns="0" lIns="0" spcFirstLastPara="1" rIns="0" wrap="square" tIns="0">
            <a:noAutofit/>
          </a:bodyPr>
          <a:lstStyle>
            <a:lvl1pPr lvl="0"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1pPr>
            <a:lvl2pPr lvl="1" rtl="0" algn="ctr">
              <a:spcBef>
                <a:spcPts val="0"/>
              </a:spcBef>
              <a:spcAft>
                <a:spcPts val="0"/>
              </a:spcAft>
              <a:buClr>
                <a:schemeClr val="accent4"/>
              </a:buClr>
              <a:buSzPts val="7300"/>
              <a:buNone/>
              <a:defRPr sz="7300">
                <a:solidFill>
                  <a:schemeClr val="accent4"/>
                </a:solidFill>
              </a:defRPr>
            </a:lvl2pPr>
            <a:lvl3pPr lvl="2" rtl="0" algn="ctr">
              <a:spcBef>
                <a:spcPts val="0"/>
              </a:spcBef>
              <a:spcAft>
                <a:spcPts val="0"/>
              </a:spcAft>
              <a:buClr>
                <a:schemeClr val="accent4"/>
              </a:buClr>
              <a:buSzPts val="7300"/>
              <a:buNone/>
              <a:defRPr sz="7300">
                <a:solidFill>
                  <a:schemeClr val="accent4"/>
                </a:solidFill>
              </a:defRPr>
            </a:lvl3pPr>
            <a:lvl4pPr lvl="3" rtl="0" algn="ctr">
              <a:spcBef>
                <a:spcPts val="0"/>
              </a:spcBef>
              <a:spcAft>
                <a:spcPts val="0"/>
              </a:spcAft>
              <a:buClr>
                <a:schemeClr val="accent4"/>
              </a:buClr>
              <a:buSzPts val="7300"/>
              <a:buNone/>
              <a:defRPr sz="7300">
                <a:solidFill>
                  <a:schemeClr val="accent4"/>
                </a:solidFill>
              </a:defRPr>
            </a:lvl4pPr>
            <a:lvl5pPr lvl="4" rtl="0" algn="ctr">
              <a:spcBef>
                <a:spcPts val="0"/>
              </a:spcBef>
              <a:spcAft>
                <a:spcPts val="0"/>
              </a:spcAft>
              <a:buClr>
                <a:schemeClr val="accent4"/>
              </a:buClr>
              <a:buSzPts val="7300"/>
              <a:buNone/>
              <a:defRPr sz="7300">
                <a:solidFill>
                  <a:schemeClr val="accent4"/>
                </a:solidFill>
              </a:defRPr>
            </a:lvl5pPr>
            <a:lvl6pPr lvl="5" rtl="0" algn="ctr">
              <a:spcBef>
                <a:spcPts val="0"/>
              </a:spcBef>
              <a:spcAft>
                <a:spcPts val="0"/>
              </a:spcAft>
              <a:buClr>
                <a:schemeClr val="accent4"/>
              </a:buClr>
              <a:buSzPts val="7300"/>
              <a:buNone/>
              <a:defRPr sz="7300">
                <a:solidFill>
                  <a:schemeClr val="accent4"/>
                </a:solidFill>
              </a:defRPr>
            </a:lvl6pPr>
            <a:lvl7pPr lvl="6" rtl="0" algn="ctr">
              <a:spcBef>
                <a:spcPts val="0"/>
              </a:spcBef>
              <a:spcAft>
                <a:spcPts val="0"/>
              </a:spcAft>
              <a:buClr>
                <a:schemeClr val="accent4"/>
              </a:buClr>
              <a:buSzPts val="7300"/>
              <a:buNone/>
              <a:defRPr sz="7300">
                <a:solidFill>
                  <a:schemeClr val="accent4"/>
                </a:solidFill>
              </a:defRPr>
            </a:lvl7pPr>
            <a:lvl8pPr lvl="7" rtl="0" algn="ctr">
              <a:spcBef>
                <a:spcPts val="0"/>
              </a:spcBef>
              <a:spcAft>
                <a:spcPts val="0"/>
              </a:spcAft>
              <a:buClr>
                <a:schemeClr val="accent4"/>
              </a:buClr>
              <a:buSzPts val="7300"/>
              <a:buNone/>
              <a:defRPr sz="7300">
                <a:solidFill>
                  <a:schemeClr val="accent4"/>
                </a:solidFill>
              </a:defRPr>
            </a:lvl8pPr>
            <a:lvl9pPr lvl="8" rtl="0" algn="ctr">
              <a:spcBef>
                <a:spcPts val="0"/>
              </a:spcBef>
              <a:spcAft>
                <a:spcPts val="0"/>
              </a:spcAft>
              <a:buClr>
                <a:schemeClr val="accent4"/>
              </a:buClr>
              <a:buSzPts val="7300"/>
              <a:buNone/>
              <a:defRPr sz="7300">
                <a:solidFill>
                  <a:schemeClr val="accent4"/>
                </a:solidFill>
              </a:defRPr>
            </a:lvl9pPr>
          </a:lstStyle>
          <a:p/>
        </p:txBody>
      </p:sp>
      <p:sp>
        <p:nvSpPr>
          <p:cNvPr id="341" name="Google Shape;341;p61"/>
          <p:cNvSpPr txBox="1"/>
          <p:nvPr>
            <p:ph idx="2" type="subTitle"/>
          </p:nvPr>
        </p:nvSpPr>
        <p:spPr>
          <a:xfrm>
            <a:off x="763579" y="2729487"/>
            <a:ext cx="76113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solidFill>
                  <a:schemeClr val="accent4"/>
                </a:solidFill>
              </a:defRPr>
            </a:lvl1pPr>
            <a:lvl2pPr lvl="1" rtl="0" algn="ctr">
              <a:lnSpc>
                <a:spcPct val="125000"/>
              </a:lnSpc>
              <a:spcBef>
                <a:spcPts val="0"/>
              </a:spcBef>
              <a:spcAft>
                <a:spcPts val="0"/>
              </a:spcAft>
              <a:buNone/>
              <a:defRPr b="0" sz="900">
                <a:solidFill>
                  <a:schemeClr val="accent4"/>
                </a:solidFill>
              </a:defRPr>
            </a:lvl2pPr>
            <a:lvl3pPr lvl="2" rtl="0" algn="ctr">
              <a:lnSpc>
                <a:spcPct val="125000"/>
              </a:lnSpc>
              <a:spcBef>
                <a:spcPts val="0"/>
              </a:spcBef>
              <a:spcAft>
                <a:spcPts val="0"/>
              </a:spcAft>
              <a:buNone/>
              <a:defRPr b="0" sz="900">
                <a:solidFill>
                  <a:schemeClr val="accent4"/>
                </a:solidFill>
              </a:defRPr>
            </a:lvl3pPr>
            <a:lvl4pPr lvl="3" rtl="0" algn="ctr">
              <a:lnSpc>
                <a:spcPct val="125000"/>
              </a:lnSpc>
              <a:spcBef>
                <a:spcPts val="0"/>
              </a:spcBef>
              <a:spcAft>
                <a:spcPts val="0"/>
              </a:spcAft>
              <a:buNone/>
              <a:defRPr b="0" sz="900">
                <a:solidFill>
                  <a:schemeClr val="accent4"/>
                </a:solidFill>
              </a:defRPr>
            </a:lvl4pPr>
            <a:lvl5pPr lvl="4" rtl="0" algn="ctr">
              <a:lnSpc>
                <a:spcPct val="125000"/>
              </a:lnSpc>
              <a:spcBef>
                <a:spcPts val="0"/>
              </a:spcBef>
              <a:spcAft>
                <a:spcPts val="0"/>
              </a:spcAft>
              <a:buNone/>
              <a:defRPr b="0" sz="900">
                <a:solidFill>
                  <a:schemeClr val="accent4"/>
                </a:solidFill>
              </a:defRPr>
            </a:lvl5pPr>
            <a:lvl6pPr lvl="5" rtl="0" algn="ctr">
              <a:lnSpc>
                <a:spcPct val="125000"/>
              </a:lnSpc>
              <a:spcBef>
                <a:spcPts val="0"/>
              </a:spcBef>
              <a:spcAft>
                <a:spcPts val="0"/>
              </a:spcAft>
              <a:buNone/>
              <a:defRPr b="0" sz="900">
                <a:solidFill>
                  <a:schemeClr val="accent4"/>
                </a:solidFill>
              </a:defRPr>
            </a:lvl6pPr>
            <a:lvl7pPr lvl="6" rtl="0" algn="ctr">
              <a:lnSpc>
                <a:spcPct val="125000"/>
              </a:lnSpc>
              <a:spcBef>
                <a:spcPts val="0"/>
              </a:spcBef>
              <a:spcAft>
                <a:spcPts val="0"/>
              </a:spcAft>
              <a:buNone/>
              <a:defRPr b="0" sz="900">
                <a:solidFill>
                  <a:schemeClr val="accent4"/>
                </a:solidFill>
              </a:defRPr>
            </a:lvl7pPr>
            <a:lvl8pPr lvl="7" rtl="0" algn="ctr">
              <a:lnSpc>
                <a:spcPct val="125000"/>
              </a:lnSpc>
              <a:spcBef>
                <a:spcPts val="0"/>
              </a:spcBef>
              <a:spcAft>
                <a:spcPts val="0"/>
              </a:spcAft>
              <a:buNone/>
              <a:defRPr b="0" sz="900">
                <a:solidFill>
                  <a:schemeClr val="accent4"/>
                </a:solidFill>
              </a:defRPr>
            </a:lvl8pPr>
            <a:lvl9pPr lvl="8" rtl="0" algn="ctr">
              <a:lnSpc>
                <a:spcPct val="125000"/>
              </a:lnSpc>
              <a:spcBef>
                <a:spcPts val="0"/>
              </a:spcBef>
              <a:spcAft>
                <a:spcPts val="0"/>
              </a:spcAft>
              <a:buNone/>
              <a:defRPr b="0" sz="900">
                <a:solidFill>
                  <a:schemeClr val="accent4"/>
                </a:solidFill>
              </a:defRPr>
            </a:lvl9pPr>
          </a:lstStyle>
          <a:p/>
        </p:txBody>
      </p:sp>
      <p:sp>
        <p:nvSpPr>
          <p:cNvPr id="342" name="Google Shape;342;p61"/>
          <p:cNvSpPr txBox="1"/>
          <p:nvPr>
            <p:ph idx="3" type="subTitle"/>
          </p:nvPr>
        </p:nvSpPr>
        <p:spPr>
          <a:xfrm>
            <a:off x="214883" y="4721275"/>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solidFill>
                  <a:schemeClr val="accent4"/>
                </a:solidFill>
              </a:defRPr>
            </a:lvl1pPr>
            <a:lvl2pPr lvl="1" rtl="0">
              <a:lnSpc>
                <a:spcPct val="100000"/>
              </a:lnSpc>
              <a:spcBef>
                <a:spcPts val="0"/>
              </a:spcBef>
              <a:spcAft>
                <a:spcPts val="0"/>
              </a:spcAft>
              <a:buNone/>
              <a:defRPr b="0" sz="700">
                <a:solidFill>
                  <a:schemeClr val="accent4"/>
                </a:solidFill>
              </a:defRPr>
            </a:lvl2pPr>
            <a:lvl3pPr lvl="2" rtl="0">
              <a:lnSpc>
                <a:spcPct val="100000"/>
              </a:lnSpc>
              <a:spcBef>
                <a:spcPts val="0"/>
              </a:spcBef>
              <a:spcAft>
                <a:spcPts val="0"/>
              </a:spcAft>
              <a:buNone/>
              <a:defRPr b="0" sz="700">
                <a:solidFill>
                  <a:schemeClr val="accent4"/>
                </a:solidFill>
              </a:defRPr>
            </a:lvl3pPr>
            <a:lvl4pPr lvl="3" rtl="0">
              <a:lnSpc>
                <a:spcPct val="100000"/>
              </a:lnSpc>
              <a:spcBef>
                <a:spcPts val="0"/>
              </a:spcBef>
              <a:spcAft>
                <a:spcPts val="0"/>
              </a:spcAft>
              <a:buNone/>
              <a:defRPr b="0" sz="700">
                <a:solidFill>
                  <a:schemeClr val="accent4"/>
                </a:solidFill>
              </a:defRPr>
            </a:lvl4pPr>
            <a:lvl5pPr lvl="4" rtl="0">
              <a:lnSpc>
                <a:spcPct val="100000"/>
              </a:lnSpc>
              <a:spcBef>
                <a:spcPts val="0"/>
              </a:spcBef>
              <a:spcAft>
                <a:spcPts val="0"/>
              </a:spcAft>
              <a:buNone/>
              <a:defRPr b="0" sz="700">
                <a:solidFill>
                  <a:schemeClr val="accent4"/>
                </a:solidFill>
              </a:defRPr>
            </a:lvl5pPr>
            <a:lvl6pPr lvl="5" rtl="0">
              <a:lnSpc>
                <a:spcPct val="100000"/>
              </a:lnSpc>
              <a:spcBef>
                <a:spcPts val="0"/>
              </a:spcBef>
              <a:spcAft>
                <a:spcPts val="0"/>
              </a:spcAft>
              <a:buNone/>
              <a:defRPr b="0" sz="700">
                <a:solidFill>
                  <a:schemeClr val="accent4"/>
                </a:solidFill>
              </a:defRPr>
            </a:lvl6pPr>
            <a:lvl7pPr lvl="6" rtl="0">
              <a:lnSpc>
                <a:spcPct val="100000"/>
              </a:lnSpc>
              <a:spcBef>
                <a:spcPts val="0"/>
              </a:spcBef>
              <a:spcAft>
                <a:spcPts val="0"/>
              </a:spcAft>
              <a:buNone/>
              <a:defRPr b="0" sz="700">
                <a:solidFill>
                  <a:schemeClr val="accent4"/>
                </a:solidFill>
              </a:defRPr>
            </a:lvl7pPr>
            <a:lvl8pPr lvl="7" rtl="0">
              <a:lnSpc>
                <a:spcPct val="100000"/>
              </a:lnSpc>
              <a:spcBef>
                <a:spcPts val="0"/>
              </a:spcBef>
              <a:spcAft>
                <a:spcPts val="0"/>
              </a:spcAft>
              <a:buNone/>
              <a:defRPr b="0" sz="700">
                <a:solidFill>
                  <a:schemeClr val="accent4"/>
                </a:solidFill>
              </a:defRPr>
            </a:lvl8pPr>
            <a:lvl9pPr lvl="8" rtl="0">
              <a:lnSpc>
                <a:spcPct val="100000"/>
              </a:lnSpc>
              <a:spcBef>
                <a:spcPts val="0"/>
              </a:spcBef>
              <a:spcAft>
                <a:spcPts val="0"/>
              </a:spcAft>
              <a:buNone/>
              <a:defRPr b="0" sz="700">
                <a:solidFill>
                  <a:schemeClr val="accent4"/>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Two)">
  <p:cSld name="TITLE_1_1_2">
    <p:bg>
      <p:bgPr>
        <a:solidFill>
          <a:schemeClr val="dk1"/>
        </a:solidFill>
      </p:bgPr>
    </p:bg>
    <p:spTree>
      <p:nvGrpSpPr>
        <p:cNvPr id="343" name="Shape 343"/>
        <p:cNvGrpSpPr/>
        <p:nvPr/>
      </p:nvGrpSpPr>
      <p:grpSpPr>
        <a:xfrm>
          <a:off x="0" y="0"/>
          <a:ext cx="0" cy="0"/>
          <a:chOff x="0" y="0"/>
          <a:chExt cx="0" cy="0"/>
        </a:xfrm>
      </p:grpSpPr>
      <p:sp>
        <p:nvSpPr>
          <p:cNvPr id="344" name="Google Shape;344;p62"/>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45" name="Google Shape;345;p62"/>
          <p:cNvSpPr txBox="1"/>
          <p:nvPr>
            <p:ph type="ctrTitle"/>
          </p:nvPr>
        </p:nvSpPr>
        <p:spPr>
          <a:xfrm>
            <a:off x="701775" y="1691638"/>
            <a:ext cx="3168600" cy="1101000"/>
          </a:xfrm>
          <a:prstGeom prst="rect">
            <a:avLst/>
          </a:prstGeom>
        </p:spPr>
        <p:txBody>
          <a:bodyPr anchorCtr="0" anchor="b" bIns="0" lIns="0" spcFirstLastPara="1" rIns="0" wrap="square" tIns="0">
            <a:noAutofit/>
          </a:bodyPr>
          <a:lstStyle>
            <a:lvl1pPr lvl="0"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1pPr>
            <a:lvl2pPr lvl="1"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2pPr>
            <a:lvl3pPr lvl="2"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3pPr>
            <a:lvl4pPr lvl="3"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4pPr>
            <a:lvl5pPr lvl="4"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5pPr>
            <a:lvl6pPr lvl="5"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6pPr>
            <a:lvl7pPr lvl="6"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7pPr>
            <a:lvl8pPr lvl="7"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8pPr>
            <a:lvl9pPr lvl="8"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9pPr>
          </a:lstStyle>
          <a:p/>
        </p:txBody>
      </p:sp>
      <p:sp>
        <p:nvSpPr>
          <p:cNvPr id="346" name="Google Shape;346;p62"/>
          <p:cNvSpPr txBox="1"/>
          <p:nvPr>
            <p:ph idx="2" type="subTitle"/>
          </p:nvPr>
        </p:nvSpPr>
        <p:spPr>
          <a:xfrm>
            <a:off x="701775" y="2729488"/>
            <a:ext cx="31686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solidFill>
                  <a:schemeClr val="accent4"/>
                </a:solidFill>
              </a:defRPr>
            </a:lvl1pPr>
            <a:lvl2pPr lvl="1" rtl="0" algn="ctr">
              <a:lnSpc>
                <a:spcPct val="125000"/>
              </a:lnSpc>
              <a:spcBef>
                <a:spcPts val="0"/>
              </a:spcBef>
              <a:spcAft>
                <a:spcPts val="0"/>
              </a:spcAft>
              <a:buNone/>
              <a:defRPr b="0" sz="900">
                <a:solidFill>
                  <a:schemeClr val="accent4"/>
                </a:solidFill>
              </a:defRPr>
            </a:lvl2pPr>
            <a:lvl3pPr lvl="2" rtl="0" algn="ctr">
              <a:lnSpc>
                <a:spcPct val="125000"/>
              </a:lnSpc>
              <a:spcBef>
                <a:spcPts val="0"/>
              </a:spcBef>
              <a:spcAft>
                <a:spcPts val="0"/>
              </a:spcAft>
              <a:buNone/>
              <a:defRPr b="0" sz="900">
                <a:solidFill>
                  <a:schemeClr val="accent4"/>
                </a:solidFill>
              </a:defRPr>
            </a:lvl3pPr>
            <a:lvl4pPr lvl="3" rtl="0" algn="ctr">
              <a:lnSpc>
                <a:spcPct val="125000"/>
              </a:lnSpc>
              <a:spcBef>
                <a:spcPts val="0"/>
              </a:spcBef>
              <a:spcAft>
                <a:spcPts val="0"/>
              </a:spcAft>
              <a:buNone/>
              <a:defRPr b="0" sz="900">
                <a:solidFill>
                  <a:schemeClr val="accent4"/>
                </a:solidFill>
              </a:defRPr>
            </a:lvl4pPr>
            <a:lvl5pPr lvl="4" rtl="0" algn="ctr">
              <a:lnSpc>
                <a:spcPct val="125000"/>
              </a:lnSpc>
              <a:spcBef>
                <a:spcPts val="0"/>
              </a:spcBef>
              <a:spcAft>
                <a:spcPts val="0"/>
              </a:spcAft>
              <a:buNone/>
              <a:defRPr b="0" sz="900">
                <a:solidFill>
                  <a:schemeClr val="accent4"/>
                </a:solidFill>
              </a:defRPr>
            </a:lvl5pPr>
            <a:lvl6pPr lvl="5" rtl="0" algn="ctr">
              <a:lnSpc>
                <a:spcPct val="125000"/>
              </a:lnSpc>
              <a:spcBef>
                <a:spcPts val="0"/>
              </a:spcBef>
              <a:spcAft>
                <a:spcPts val="0"/>
              </a:spcAft>
              <a:buNone/>
              <a:defRPr b="0" sz="900">
                <a:solidFill>
                  <a:schemeClr val="accent4"/>
                </a:solidFill>
              </a:defRPr>
            </a:lvl6pPr>
            <a:lvl7pPr lvl="6" rtl="0" algn="ctr">
              <a:lnSpc>
                <a:spcPct val="125000"/>
              </a:lnSpc>
              <a:spcBef>
                <a:spcPts val="0"/>
              </a:spcBef>
              <a:spcAft>
                <a:spcPts val="0"/>
              </a:spcAft>
              <a:buNone/>
              <a:defRPr b="0" sz="900">
                <a:solidFill>
                  <a:schemeClr val="accent4"/>
                </a:solidFill>
              </a:defRPr>
            </a:lvl7pPr>
            <a:lvl8pPr lvl="7" rtl="0" algn="ctr">
              <a:lnSpc>
                <a:spcPct val="125000"/>
              </a:lnSpc>
              <a:spcBef>
                <a:spcPts val="0"/>
              </a:spcBef>
              <a:spcAft>
                <a:spcPts val="0"/>
              </a:spcAft>
              <a:buNone/>
              <a:defRPr b="0" sz="900">
                <a:solidFill>
                  <a:schemeClr val="accent4"/>
                </a:solidFill>
              </a:defRPr>
            </a:lvl8pPr>
            <a:lvl9pPr lvl="8" rtl="0" algn="ctr">
              <a:lnSpc>
                <a:spcPct val="125000"/>
              </a:lnSpc>
              <a:spcBef>
                <a:spcPts val="0"/>
              </a:spcBef>
              <a:spcAft>
                <a:spcPts val="0"/>
              </a:spcAft>
              <a:buNone/>
              <a:defRPr b="0" sz="900">
                <a:solidFill>
                  <a:schemeClr val="accent4"/>
                </a:solidFill>
              </a:defRPr>
            </a:lvl9pPr>
          </a:lstStyle>
          <a:p/>
        </p:txBody>
      </p:sp>
      <p:sp>
        <p:nvSpPr>
          <p:cNvPr id="347" name="Google Shape;347;p62"/>
          <p:cNvSpPr txBox="1"/>
          <p:nvPr>
            <p:ph idx="3" type="subTitle"/>
          </p:nvPr>
        </p:nvSpPr>
        <p:spPr>
          <a:xfrm>
            <a:off x="214883" y="4721275"/>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solidFill>
                  <a:schemeClr val="accent4"/>
                </a:solidFill>
              </a:defRPr>
            </a:lvl1pPr>
            <a:lvl2pPr lvl="1" rtl="0">
              <a:lnSpc>
                <a:spcPct val="100000"/>
              </a:lnSpc>
              <a:spcBef>
                <a:spcPts val="0"/>
              </a:spcBef>
              <a:spcAft>
                <a:spcPts val="0"/>
              </a:spcAft>
              <a:buNone/>
              <a:defRPr b="0" sz="700">
                <a:solidFill>
                  <a:schemeClr val="accent4"/>
                </a:solidFill>
              </a:defRPr>
            </a:lvl2pPr>
            <a:lvl3pPr lvl="2" rtl="0">
              <a:lnSpc>
                <a:spcPct val="100000"/>
              </a:lnSpc>
              <a:spcBef>
                <a:spcPts val="0"/>
              </a:spcBef>
              <a:spcAft>
                <a:spcPts val="0"/>
              </a:spcAft>
              <a:buNone/>
              <a:defRPr b="0" sz="700">
                <a:solidFill>
                  <a:schemeClr val="accent4"/>
                </a:solidFill>
              </a:defRPr>
            </a:lvl3pPr>
            <a:lvl4pPr lvl="3" rtl="0">
              <a:lnSpc>
                <a:spcPct val="100000"/>
              </a:lnSpc>
              <a:spcBef>
                <a:spcPts val="0"/>
              </a:spcBef>
              <a:spcAft>
                <a:spcPts val="0"/>
              </a:spcAft>
              <a:buNone/>
              <a:defRPr b="0" sz="700">
                <a:solidFill>
                  <a:schemeClr val="accent4"/>
                </a:solidFill>
              </a:defRPr>
            </a:lvl4pPr>
            <a:lvl5pPr lvl="4" rtl="0">
              <a:lnSpc>
                <a:spcPct val="100000"/>
              </a:lnSpc>
              <a:spcBef>
                <a:spcPts val="0"/>
              </a:spcBef>
              <a:spcAft>
                <a:spcPts val="0"/>
              </a:spcAft>
              <a:buNone/>
              <a:defRPr b="0" sz="700">
                <a:solidFill>
                  <a:schemeClr val="accent4"/>
                </a:solidFill>
              </a:defRPr>
            </a:lvl5pPr>
            <a:lvl6pPr lvl="5" rtl="0">
              <a:lnSpc>
                <a:spcPct val="100000"/>
              </a:lnSpc>
              <a:spcBef>
                <a:spcPts val="0"/>
              </a:spcBef>
              <a:spcAft>
                <a:spcPts val="0"/>
              </a:spcAft>
              <a:buNone/>
              <a:defRPr b="0" sz="700">
                <a:solidFill>
                  <a:schemeClr val="accent4"/>
                </a:solidFill>
              </a:defRPr>
            </a:lvl6pPr>
            <a:lvl7pPr lvl="6" rtl="0">
              <a:lnSpc>
                <a:spcPct val="100000"/>
              </a:lnSpc>
              <a:spcBef>
                <a:spcPts val="0"/>
              </a:spcBef>
              <a:spcAft>
                <a:spcPts val="0"/>
              </a:spcAft>
              <a:buNone/>
              <a:defRPr b="0" sz="700">
                <a:solidFill>
                  <a:schemeClr val="accent4"/>
                </a:solidFill>
              </a:defRPr>
            </a:lvl7pPr>
            <a:lvl8pPr lvl="7" rtl="0">
              <a:lnSpc>
                <a:spcPct val="100000"/>
              </a:lnSpc>
              <a:spcBef>
                <a:spcPts val="0"/>
              </a:spcBef>
              <a:spcAft>
                <a:spcPts val="0"/>
              </a:spcAft>
              <a:buNone/>
              <a:defRPr b="0" sz="700">
                <a:solidFill>
                  <a:schemeClr val="accent4"/>
                </a:solidFill>
              </a:defRPr>
            </a:lvl8pPr>
            <a:lvl9pPr lvl="8" rtl="0">
              <a:lnSpc>
                <a:spcPct val="100000"/>
              </a:lnSpc>
              <a:spcBef>
                <a:spcPts val="0"/>
              </a:spcBef>
              <a:spcAft>
                <a:spcPts val="0"/>
              </a:spcAft>
              <a:buNone/>
              <a:defRPr b="0" sz="700">
                <a:solidFill>
                  <a:schemeClr val="accent4"/>
                </a:solidFill>
              </a:defRPr>
            </a:lvl9pPr>
          </a:lstStyle>
          <a:p/>
        </p:txBody>
      </p:sp>
      <p:sp>
        <p:nvSpPr>
          <p:cNvPr id="348" name="Google Shape;348;p62"/>
          <p:cNvSpPr txBox="1"/>
          <p:nvPr>
            <p:ph idx="4" type="ctrTitle"/>
          </p:nvPr>
        </p:nvSpPr>
        <p:spPr>
          <a:xfrm>
            <a:off x="5273775" y="1691638"/>
            <a:ext cx="3168600" cy="1101000"/>
          </a:xfrm>
          <a:prstGeom prst="rect">
            <a:avLst/>
          </a:prstGeom>
        </p:spPr>
        <p:txBody>
          <a:bodyPr anchorCtr="0" anchor="b" bIns="0" lIns="0" spcFirstLastPara="1" rIns="0" wrap="square" tIns="0">
            <a:noAutofit/>
          </a:bodyPr>
          <a:lstStyle>
            <a:lvl1pPr lvl="0"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1pPr>
            <a:lvl2pPr lvl="1"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2pPr>
            <a:lvl3pPr lvl="2"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3pPr>
            <a:lvl4pPr lvl="3"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4pPr>
            <a:lvl5pPr lvl="4"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5pPr>
            <a:lvl6pPr lvl="5"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6pPr>
            <a:lvl7pPr lvl="6"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7pPr>
            <a:lvl8pPr lvl="7"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8pPr>
            <a:lvl9pPr lvl="8" rtl="0" algn="ctr">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9pPr>
          </a:lstStyle>
          <a:p/>
        </p:txBody>
      </p:sp>
      <p:sp>
        <p:nvSpPr>
          <p:cNvPr id="349" name="Google Shape;349;p62"/>
          <p:cNvSpPr txBox="1"/>
          <p:nvPr>
            <p:ph idx="5" type="subTitle"/>
          </p:nvPr>
        </p:nvSpPr>
        <p:spPr>
          <a:xfrm>
            <a:off x="5273775" y="2729488"/>
            <a:ext cx="31686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solidFill>
                  <a:schemeClr val="accent4"/>
                </a:solidFill>
              </a:defRPr>
            </a:lvl1pPr>
            <a:lvl2pPr lvl="1" rtl="0" algn="ctr">
              <a:lnSpc>
                <a:spcPct val="125000"/>
              </a:lnSpc>
              <a:spcBef>
                <a:spcPts val="0"/>
              </a:spcBef>
              <a:spcAft>
                <a:spcPts val="0"/>
              </a:spcAft>
              <a:buNone/>
              <a:defRPr b="0" sz="900">
                <a:solidFill>
                  <a:schemeClr val="accent4"/>
                </a:solidFill>
              </a:defRPr>
            </a:lvl2pPr>
            <a:lvl3pPr lvl="2" rtl="0" algn="ctr">
              <a:lnSpc>
                <a:spcPct val="125000"/>
              </a:lnSpc>
              <a:spcBef>
                <a:spcPts val="0"/>
              </a:spcBef>
              <a:spcAft>
                <a:spcPts val="0"/>
              </a:spcAft>
              <a:buNone/>
              <a:defRPr b="0" sz="900">
                <a:solidFill>
                  <a:schemeClr val="accent4"/>
                </a:solidFill>
              </a:defRPr>
            </a:lvl3pPr>
            <a:lvl4pPr lvl="3" rtl="0" algn="ctr">
              <a:lnSpc>
                <a:spcPct val="125000"/>
              </a:lnSpc>
              <a:spcBef>
                <a:spcPts val="0"/>
              </a:spcBef>
              <a:spcAft>
                <a:spcPts val="0"/>
              </a:spcAft>
              <a:buNone/>
              <a:defRPr b="0" sz="900">
                <a:solidFill>
                  <a:schemeClr val="accent4"/>
                </a:solidFill>
              </a:defRPr>
            </a:lvl4pPr>
            <a:lvl5pPr lvl="4" rtl="0" algn="ctr">
              <a:lnSpc>
                <a:spcPct val="125000"/>
              </a:lnSpc>
              <a:spcBef>
                <a:spcPts val="0"/>
              </a:spcBef>
              <a:spcAft>
                <a:spcPts val="0"/>
              </a:spcAft>
              <a:buNone/>
              <a:defRPr b="0" sz="900">
                <a:solidFill>
                  <a:schemeClr val="accent4"/>
                </a:solidFill>
              </a:defRPr>
            </a:lvl5pPr>
            <a:lvl6pPr lvl="5" rtl="0" algn="ctr">
              <a:lnSpc>
                <a:spcPct val="125000"/>
              </a:lnSpc>
              <a:spcBef>
                <a:spcPts val="0"/>
              </a:spcBef>
              <a:spcAft>
                <a:spcPts val="0"/>
              </a:spcAft>
              <a:buNone/>
              <a:defRPr b="0" sz="900">
                <a:solidFill>
                  <a:schemeClr val="accent4"/>
                </a:solidFill>
              </a:defRPr>
            </a:lvl6pPr>
            <a:lvl7pPr lvl="6" rtl="0" algn="ctr">
              <a:lnSpc>
                <a:spcPct val="125000"/>
              </a:lnSpc>
              <a:spcBef>
                <a:spcPts val="0"/>
              </a:spcBef>
              <a:spcAft>
                <a:spcPts val="0"/>
              </a:spcAft>
              <a:buNone/>
              <a:defRPr b="0" sz="900">
                <a:solidFill>
                  <a:schemeClr val="accent4"/>
                </a:solidFill>
              </a:defRPr>
            </a:lvl7pPr>
            <a:lvl8pPr lvl="7" rtl="0" algn="ctr">
              <a:lnSpc>
                <a:spcPct val="125000"/>
              </a:lnSpc>
              <a:spcBef>
                <a:spcPts val="0"/>
              </a:spcBef>
              <a:spcAft>
                <a:spcPts val="0"/>
              </a:spcAft>
              <a:buNone/>
              <a:defRPr b="0" sz="900">
                <a:solidFill>
                  <a:schemeClr val="accent4"/>
                </a:solidFill>
              </a:defRPr>
            </a:lvl8pPr>
            <a:lvl9pPr lvl="8" rtl="0" algn="ctr">
              <a:lnSpc>
                <a:spcPct val="125000"/>
              </a:lnSpc>
              <a:spcBef>
                <a:spcPts val="0"/>
              </a:spcBef>
              <a:spcAft>
                <a:spcPts val="0"/>
              </a:spcAft>
              <a:buNone/>
              <a:defRPr b="0" sz="900">
                <a:solidFill>
                  <a:schemeClr val="accent4"/>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s (Three)">
  <p:cSld name="TITLE_1_1_1_1">
    <p:bg>
      <p:bgPr>
        <a:solidFill>
          <a:schemeClr val="dk1"/>
        </a:solidFill>
      </p:bgPr>
    </p:bg>
    <p:spTree>
      <p:nvGrpSpPr>
        <p:cNvPr id="350" name="Shape 350"/>
        <p:cNvGrpSpPr/>
        <p:nvPr/>
      </p:nvGrpSpPr>
      <p:grpSpPr>
        <a:xfrm>
          <a:off x="0" y="0"/>
          <a:ext cx="0" cy="0"/>
          <a:chOff x="0" y="0"/>
          <a:chExt cx="0" cy="0"/>
        </a:xfrm>
      </p:grpSpPr>
      <p:sp>
        <p:nvSpPr>
          <p:cNvPr id="351" name="Google Shape;351;p63"/>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52" name="Google Shape;352;p63"/>
          <p:cNvSpPr txBox="1"/>
          <p:nvPr>
            <p:ph type="ctrTitle"/>
          </p:nvPr>
        </p:nvSpPr>
        <p:spPr>
          <a:xfrm>
            <a:off x="763524" y="1975238"/>
            <a:ext cx="2112300" cy="735000"/>
          </a:xfrm>
          <a:prstGeom prst="rect">
            <a:avLst/>
          </a:prstGeom>
        </p:spPr>
        <p:txBody>
          <a:bodyPr anchorCtr="0" anchor="b" bIns="0" lIns="0" spcFirstLastPara="1" rIns="0" wrap="square" tIns="0">
            <a:noAutofit/>
          </a:bodyPr>
          <a:lstStyle>
            <a:lvl1pPr lvl="0"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1pPr>
            <a:lvl2pPr lvl="1"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2pPr>
            <a:lvl3pPr lvl="2"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3pPr>
            <a:lvl4pPr lvl="3"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4pPr>
            <a:lvl5pPr lvl="4"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5pPr>
            <a:lvl6pPr lvl="5"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6pPr>
            <a:lvl7pPr lvl="6"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7pPr>
            <a:lvl8pPr lvl="7"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8pPr>
            <a:lvl9pPr lvl="8"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9pPr>
          </a:lstStyle>
          <a:p/>
        </p:txBody>
      </p:sp>
      <p:sp>
        <p:nvSpPr>
          <p:cNvPr id="353" name="Google Shape;353;p63"/>
          <p:cNvSpPr txBox="1"/>
          <p:nvPr>
            <p:ph idx="2" type="subTitle"/>
          </p:nvPr>
        </p:nvSpPr>
        <p:spPr>
          <a:xfrm>
            <a:off x="763574" y="2729488"/>
            <a:ext cx="21123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solidFill>
                  <a:schemeClr val="accent4"/>
                </a:solidFill>
              </a:defRPr>
            </a:lvl1pPr>
            <a:lvl2pPr lvl="1" rtl="0" algn="ctr">
              <a:lnSpc>
                <a:spcPct val="125000"/>
              </a:lnSpc>
              <a:spcBef>
                <a:spcPts val="0"/>
              </a:spcBef>
              <a:spcAft>
                <a:spcPts val="0"/>
              </a:spcAft>
              <a:buNone/>
              <a:defRPr b="0" sz="900">
                <a:solidFill>
                  <a:schemeClr val="accent4"/>
                </a:solidFill>
              </a:defRPr>
            </a:lvl2pPr>
            <a:lvl3pPr lvl="2" rtl="0" algn="ctr">
              <a:lnSpc>
                <a:spcPct val="125000"/>
              </a:lnSpc>
              <a:spcBef>
                <a:spcPts val="0"/>
              </a:spcBef>
              <a:spcAft>
                <a:spcPts val="0"/>
              </a:spcAft>
              <a:buNone/>
              <a:defRPr b="0" sz="900">
                <a:solidFill>
                  <a:schemeClr val="accent4"/>
                </a:solidFill>
              </a:defRPr>
            </a:lvl3pPr>
            <a:lvl4pPr lvl="3" rtl="0" algn="ctr">
              <a:lnSpc>
                <a:spcPct val="125000"/>
              </a:lnSpc>
              <a:spcBef>
                <a:spcPts val="0"/>
              </a:spcBef>
              <a:spcAft>
                <a:spcPts val="0"/>
              </a:spcAft>
              <a:buNone/>
              <a:defRPr b="0" sz="900">
                <a:solidFill>
                  <a:schemeClr val="accent4"/>
                </a:solidFill>
              </a:defRPr>
            </a:lvl4pPr>
            <a:lvl5pPr lvl="4" rtl="0" algn="ctr">
              <a:lnSpc>
                <a:spcPct val="125000"/>
              </a:lnSpc>
              <a:spcBef>
                <a:spcPts val="0"/>
              </a:spcBef>
              <a:spcAft>
                <a:spcPts val="0"/>
              </a:spcAft>
              <a:buNone/>
              <a:defRPr b="0" sz="900">
                <a:solidFill>
                  <a:schemeClr val="accent4"/>
                </a:solidFill>
              </a:defRPr>
            </a:lvl5pPr>
            <a:lvl6pPr lvl="5" rtl="0" algn="ctr">
              <a:lnSpc>
                <a:spcPct val="125000"/>
              </a:lnSpc>
              <a:spcBef>
                <a:spcPts val="0"/>
              </a:spcBef>
              <a:spcAft>
                <a:spcPts val="0"/>
              </a:spcAft>
              <a:buNone/>
              <a:defRPr b="0" sz="900">
                <a:solidFill>
                  <a:schemeClr val="accent4"/>
                </a:solidFill>
              </a:defRPr>
            </a:lvl6pPr>
            <a:lvl7pPr lvl="6" rtl="0" algn="ctr">
              <a:lnSpc>
                <a:spcPct val="125000"/>
              </a:lnSpc>
              <a:spcBef>
                <a:spcPts val="0"/>
              </a:spcBef>
              <a:spcAft>
                <a:spcPts val="0"/>
              </a:spcAft>
              <a:buNone/>
              <a:defRPr b="0" sz="900">
                <a:solidFill>
                  <a:schemeClr val="accent4"/>
                </a:solidFill>
              </a:defRPr>
            </a:lvl7pPr>
            <a:lvl8pPr lvl="7" rtl="0" algn="ctr">
              <a:lnSpc>
                <a:spcPct val="125000"/>
              </a:lnSpc>
              <a:spcBef>
                <a:spcPts val="0"/>
              </a:spcBef>
              <a:spcAft>
                <a:spcPts val="0"/>
              </a:spcAft>
              <a:buNone/>
              <a:defRPr b="0" sz="900">
                <a:solidFill>
                  <a:schemeClr val="accent4"/>
                </a:solidFill>
              </a:defRPr>
            </a:lvl8pPr>
            <a:lvl9pPr lvl="8" rtl="0" algn="ctr">
              <a:lnSpc>
                <a:spcPct val="125000"/>
              </a:lnSpc>
              <a:spcBef>
                <a:spcPts val="0"/>
              </a:spcBef>
              <a:spcAft>
                <a:spcPts val="0"/>
              </a:spcAft>
              <a:buNone/>
              <a:defRPr b="0" sz="900">
                <a:solidFill>
                  <a:schemeClr val="accent4"/>
                </a:solidFill>
              </a:defRPr>
            </a:lvl9pPr>
          </a:lstStyle>
          <a:p/>
        </p:txBody>
      </p:sp>
      <p:sp>
        <p:nvSpPr>
          <p:cNvPr id="354" name="Google Shape;354;p63"/>
          <p:cNvSpPr txBox="1"/>
          <p:nvPr>
            <p:ph idx="3" type="subTitle"/>
          </p:nvPr>
        </p:nvSpPr>
        <p:spPr>
          <a:xfrm>
            <a:off x="214883" y="4721275"/>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solidFill>
                  <a:schemeClr val="accent4"/>
                </a:solidFill>
              </a:defRPr>
            </a:lvl1pPr>
            <a:lvl2pPr lvl="1" rtl="0">
              <a:lnSpc>
                <a:spcPct val="100000"/>
              </a:lnSpc>
              <a:spcBef>
                <a:spcPts val="0"/>
              </a:spcBef>
              <a:spcAft>
                <a:spcPts val="0"/>
              </a:spcAft>
              <a:buNone/>
              <a:defRPr b="0" sz="700">
                <a:solidFill>
                  <a:schemeClr val="accent4"/>
                </a:solidFill>
              </a:defRPr>
            </a:lvl2pPr>
            <a:lvl3pPr lvl="2" rtl="0">
              <a:lnSpc>
                <a:spcPct val="100000"/>
              </a:lnSpc>
              <a:spcBef>
                <a:spcPts val="0"/>
              </a:spcBef>
              <a:spcAft>
                <a:spcPts val="0"/>
              </a:spcAft>
              <a:buNone/>
              <a:defRPr b="0" sz="700">
                <a:solidFill>
                  <a:schemeClr val="accent4"/>
                </a:solidFill>
              </a:defRPr>
            </a:lvl3pPr>
            <a:lvl4pPr lvl="3" rtl="0">
              <a:lnSpc>
                <a:spcPct val="100000"/>
              </a:lnSpc>
              <a:spcBef>
                <a:spcPts val="0"/>
              </a:spcBef>
              <a:spcAft>
                <a:spcPts val="0"/>
              </a:spcAft>
              <a:buNone/>
              <a:defRPr b="0" sz="700">
                <a:solidFill>
                  <a:schemeClr val="accent4"/>
                </a:solidFill>
              </a:defRPr>
            </a:lvl4pPr>
            <a:lvl5pPr lvl="4" rtl="0">
              <a:lnSpc>
                <a:spcPct val="100000"/>
              </a:lnSpc>
              <a:spcBef>
                <a:spcPts val="0"/>
              </a:spcBef>
              <a:spcAft>
                <a:spcPts val="0"/>
              </a:spcAft>
              <a:buNone/>
              <a:defRPr b="0" sz="700">
                <a:solidFill>
                  <a:schemeClr val="accent4"/>
                </a:solidFill>
              </a:defRPr>
            </a:lvl5pPr>
            <a:lvl6pPr lvl="5" rtl="0">
              <a:lnSpc>
                <a:spcPct val="100000"/>
              </a:lnSpc>
              <a:spcBef>
                <a:spcPts val="0"/>
              </a:spcBef>
              <a:spcAft>
                <a:spcPts val="0"/>
              </a:spcAft>
              <a:buNone/>
              <a:defRPr b="0" sz="700">
                <a:solidFill>
                  <a:schemeClr val="accent4"/>
                </a:solidFill>
              </a:defRPr>
            </a:lvl6pPr>
            <a:lvl7pPr lvl="6" rtl="0">
              <a:lnSpc>
                <a:spcPct val="100000"/>
              </a:lnSpc>
              <a:spcBef>
                <a:spcPts val="0"/>
              </a:spcBef>
              <a:spcAft>
                <a:spcPts val="0"/>
              </a:spcAft>
              <a:buNone/>
              <a:defRPr b="0" sz="700">
                <a:solidFill>
                  <a:schemeClr val="accent4"/>
                </a:solidFill>
              </a:defRPr>
            </a:lvl7pPr>
            <a:lvl8pPr lvl="7" rtl="0">
              <a:lnSpc>
                <a:spcPct val="100000"/>
              </a:lnSpc>
              <a:spcBef>
                <a:spcPts val="0"/>
              </a:spcBef>
              <a:spcAft>
                <a:spcPts val="0"/>
              </a:spcAft>
              <a:buNone/>
              <a:defRPr b="0" sz="700">
                <a:solidFill>
                  <a:schemeClr val="accent4"/>
                </a:solidFill>
              </a:defRPr>
            </a:lvl8pPr>
            <a:lvl9pPr lvl="8" rtl="0">
              <a:lnSpc>
                <a:spcPct val="100000"/>
              </a:lnSpc>
              <a:spcBef>
                <a:spcPts val="0"/>
              </a:spcBef>
              <a:spcAft>
                <a:spcPts val="0"/>
              </a:spcAft>
              <a:buNone/>
              <a:defRPr b="0" sz="700">
                <a:solidFill>
                  <a:schemeClr val="accent4"/>
                </a:solidFill>
              </a:defRPr>
            </a:lvl9pPr>
          </a:lstStyle>
          <a:p/>
        </p:txBody>
      </p:sp>
      <p:sp>
        <p:nvSpPr>
          <p:cNvPr id="355" name="Google Shape;355;p63"/>
          <p:cNvSpPr txBox="1"/>
          <p:nvPr>
            <p:ph idx="4" type="ctrTitle"/>
          </p:nvPr>
        </p:nvSpPr>
        <p:spPr>
          <a:xfrm>
            <a:off x="3515825" y="1975348"/>
            <a:ext cx="2112300" cy="735000"/>
          </a:xfrm>
          <a:prstGeom prst="rect">
            <a:avLst/>
          </a:prstGeom>
        </p:spPr>
        <p:txBody>
          <a:bodyPr anchorCtr="0" anchor="b" bIns="0" lIns="0" spcFirstLastPara="1" rIns="0" wrap="square" tIns="0">
            <a:noAutofit/>
          </a:bodyPr>
          <a:lstStyle>
            <a:lvl1pPr lvl="0"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1pPr>
            <a:lvl2pPr lvl="1"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2pPr>
            <a:lvl3pPr lvl="2"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3pPr>
            <a:lvl4pPr lvl="3"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4pPr>
            <a:lvl5pPr lvl="4"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5pPr>
            <a:lvl6pPr lvl="5"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6pPr>
            <a:lvl7pPr lvl="6"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7pPr>
            <a:lvl8pPr lvl="7"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8pPr>
            <a:lvl9pPr lvl="8"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9pPr>
          </a:lstStyle>
          <a:p/>
        </p:txBody>
      </p:sp>
      <p:sp>
        <p:nvSpPr>
          <p:cNvPr id="356" name="Google Shape;356;p63"/>
          <p:cNvSpPr txBox="1"/>
          <p:nvPr>
            <p:ph idx="5" type="subTitle"/>
          </p:nvPr>
        </p:nvSpPr>
        <p:spPr>
          <a:xfrm>
            <a:off x="3515875" y="2729488"/>
            <a:ext cx="21123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solidFill>
                  <a:schemeClr val="accent4"/>
                </a:solidFill>
              </a:defRPr>
            </a:lvl1pPr>
            <a:lvl2pPr lvl="1" rtl="0" algn="ctr">
              <a:lnSpc>
                <a:spcPct val="125000"/>
              </a:lnSpc>
              <a:spcBef>
                <a:spcPts val="0"/>
              </a:spcBef>
              <a:spcAft>
                <a:spcPts val="0"/>
              </a:spcAft>
              <a:buNone/>
              <a:defRPr b="0" sz="900">
                <a:solidFill>
                  <a:schemeClr val="accent4"/>
                </a:solidFill>
              </a:defRPr>
            </a:lvl2pPr>
            <a:lvl3pPr lvl="2" rtl="0" algn="ctr">
              <a:lnSpc>
                <a:spcPct val="125000"/>
              </a:lnSpc>
              <a:spcBef>
                <a:spcPts val="0"/>
              </a:spcBef>
              <a:spcAft>
                <a:spcPts val="0"/>
              </a:spcAft>
              <a:buNone/>
              <a:defRPr b="0" sz="900">
                <a:solidFill>
                  <a:schemeClr val="accent4"/>
                </a:solidFill>
              </a:defRPr>
            </a:lvl3pPr>
            <a:lvl4pPr lvl="3" rtl="0" algn="ctr">
              <a:lnSpc>
                <a:spcPct val="125000"/>
              </a:lnSpc>
              <a:spcBef>
                <a:spcPts val="0"/>
              </a:spcBef>
              <a:spcAft>
                <a:spcPts val="0"/>
              </a:spcAft>
              <a:buNone/>
              <a:defRPr b="0" sz="900">
                <a:solidFill>
                  <a:schemeClr val="accent4"/>
                </a:solidFill>
              </a:defRPr>
            </a:lvl4pPr>
            <a:lvl5pPr lvl="4" rtl="0" algn="ctr">
              <a:lnSpc>
                <a:spcPct val="125000"/>
              </a:lnSpc>
              <a:spcBef>
                <a:spcPts val="0"/>
              </a:spcBef>
              <a:spcAft>
                <a:spcPts val="0"/>
              </a:spcAft>
              <a:buNone/>
              <a:defRPr b="0" sz="900">
                <a:solidFill>
                  <a:schemeClr val="accent4"/>
                </a:solidFill>
              </a:defRPr>
            </a:lvl5pPr>
            <a:lvl6pPr lvl="5" rtl="0" algn="ctr">
              <a:lnSpc>
                <a:spcPct val="125000"/>
              </a:lnSpc>
              <a:spcBef>
                <a:spcPts val="0"/>
              </a:spcBef>
              <a:spcAft>
                <a:spcPts val="0"/>
              </a:spcAft>
              <a:buNone/>
              <a:defRPr b="0" sz="900">
                <a:solidFill>
                  <a:schemeClr val="accent4"/>
                </a:solidFill>
              </a:defRPr>
            </a:lvl6pPr>
            <a:lvl7pPr lvl="6" rtl="0" algn="ctr">
              <a:lnSpc>
                <a:spcPct val="125000"/>
              </a:lnSpc>
              <a:spcBef>
                <a:spcPts val="0"/>
              </a:spcBef>
              <a:spcAft>
                <a:spcPts val="0"/>
              </a:spcAft>
              <a:buNone/>
              <a:defRPr b="0" sz="900">
                <a:solidFill>
                  <a:schemeClr val="accent4"/>
                </a:solidFill>
              </a:defRPr>
            </a:lvl7pPr>
            <a:lvl8pPr lvl="7" rtl="0" algn="ctr">
              <a:lnSpc>
                <a:spcPct val="125000"/>
              </a:lnSpc>
              <a:spcBef>
                <a:spcPts val="0"/>
              </a:spcBef>
              <a:spcAft>
                <a:spcPts val="0"/>
              </a:spcAft>
              <a:buNone/>
              <a:defRPr b="0" sz="900">
                <a:solidFill>
                  <a:schemeClr val="accent4"/>
                </a:solidFill>
              </a:defRPr>
            </a:lvl8pPr>
            <a:lvl9pPr lvl="8" rtl="0" algn="ctr">
              <a:lnSpc>
                <a:spcPct val="125000"/>
              </a:lnSpc>
              <a:spcBef>
                <a:spcPts val="0"/>
              </a:spcBef>
              <a:spcAft>
                <a:spcPts val="0"/>
              </a:spcAft>
              <a:buNone/>
              <a:defRPr b="0" sz="900">
                <a:solidFill>
                  <a:schemeClr val="accent4"/>
                </a:solidFill>
              </a:defRPr>
            </a:lvl9pPr>
          </a:lstStyle>
          <a:p/>
        </p:txBody>
      </p:sp>
      <p:sp>
        <p:nvSpPr>
          <p:cNvPr id="357" name="Google Shape;357;p63"/>
          <p:cNvSpPr txBox="1"/>
          <p:nvPr>
            <p:ph idx="6" type="ctrTitle"/>
          </p:nvPr>
        </p:nvSpPr>
        <p:spPr>
          <a:xfrm>
            <a:off x="6268212" y="1975348"/>
            <a:ext cx="2112300" cy="735000"/>
          </a:xfrm>
          <a:prstGeom prst="rect">
            <a:avLst/>
          </a:prstGeom>
        </p:spPr>
        <p:txBody>
          <a:bodyPr anchorCtr="0" anchor="b" bIns="0" lIns="0" spcFirstLastPara="1" rIns="0" wrap="square" tIns="0">
            <a:noAutofit/>
          </a:bodyPr>
          <a:lstStyle>
            <a:lvl1pPr lvl="0"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1pPr>
            <a:lvl2pPr lvl="1"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2pPr>
            <a:lvl3pPr lvl="2"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3pPr>
            <a:lvl4pPr lvl="3"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4pPr>
            <a:lvl5pPr lvl="4"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5pPr>
            <a:lvl6pPr lvl="5"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6pPr>
            <a:lvl7pPr lvl="6"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7pPr>
            <a:lvl8pPr lvl="7"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8pPr>
            <a:lvl9pPr lvl="8" rtl="0" algn="ctr">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9pPr>
          </a:lstStyle>
          <a:p/>
        </p:txBody>
      </p:sp>
      <p:sp>
        <p:nvSpPr>
          <p:cNvPr id="358" name="Google Shape;358;p63"/>
          <p:cNvSpPr txBox="1"/>
          <p:nvPr>
            <p:ph idx="7" type="subTitle"/>
          </p:nvPr>
        </p:nvSpPr>
        <p:spPr>
          <a:xfrm>
            <a:off x="6268262" y="2729488"/>
            <a:ext cx="21123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solidFill>
                  <a:schemeClr val="accent4"/>
                </a:solidFill>
              </a:defRPr>
            </a:lvl1pPr>
            <a:lvl2pPr lvl="1" rtl="0" algn="ctr">
              <a:lnSpc>
                <a:spcPct val="125000"/>
              </a:lnSpc>
              <a:spcBef>
                <a:spcPts val="0"/>
              </a:spcBef>
              <a:spcAft>
                <a:spcPts val="0"/>
              </a:spcAft>
              <a:buNone/>
              <a:defRPr b="0" sz="900">
                <a:solidFill>
                  <a:schemeClr val="accent4"/>
                </a:solidFill>
              </a:defRPr>
            </a:lvl2pPr>
            <a:lvl3pPr lvl="2" rtl="0" algn="ctr">
              <a:lnSpc>
                <a:spcPct val="125000"/>
              </a:lnSpc>
              <a:spcBef>
                <a:spcPts val="0"/>
              </a:spcBef>
              <a:spcAft>
                <a:spcPts val="0"/>
              </a:spcAft>
              <a:buNone/>
              <a:defRPr b="0" sz="900">
                <a:solidFill>
                  <a:schemeClr val="accent4"/>
                </a:solidFill>
              </a:defRPr>
            </a:lvl3pPr>
            <a:lvl4pPr lvl="3" rtl="0" algn="ctr">
              <a:lnSpc>
                <a:spcPct val="125000"/>
              </a:lnSpc>
              <a:spcBef>
                <a:spcPts val="0"/>
              </a:spcBef>
              <a:spcAft>
                <a:spcPts val="0"/>
              </a:spcAft>
              <a:buNone/>
              <a:defRPr b="0" sz="900">
                <a:solidFill>
                  <a:schemeClr val="accent4"/>
                </a:solidFill>
              </a:defRPr>
            </a:lvl4pPr>
            <a:lvl5pPr lvl="4" rtl="0" algn="ctr">
              <a:lnSpc>
                <a:spcPct val="125000"/>
              </a:lnSpc>
              <a:spcBef>
                <a:spcPts val="0"/>
              </a:spcBef>
              <a:spcAft>
                <a:spcPts val="0"/>
              </a:spcAft>
              <a:buNone/>
              <a:defRPr b="0" sz="900">
                <a:solidFill>
                  <a:schemeClr val="accent4"/>
                </a:solidFill>
              </a:defRPr>
            </a:lvl5pPr>
            <a:lvl6pPr lvl="5" rtl="0" algn="ctr">
              <a:lnSpc>
                <a:spcPct val="125000"/>
              </a:lnSpc>
              <a:spcBef>
                <a:spcPts val="0"/>
              </a:spcBef>
              <a:spcAft>
                <a:spcPts val="0"/>
              </a:spcAft>
              <a:buNone/>
              <a:defRPr b="0" sz="900">
                <a:solidFill>
                  <a:schemeClr val="accent4"/>
                </a:solidFill>
              </a:defRPr>
            </a:lvl6pPr>
            <a:lvl7pPr lvl="6" rtl="0" algn="ctr">
              <a:lnSpc>
                <a:spcPct val="125000"/>
              </a:lnSpc>
              <a:spcBef>
                <a:spcPts val="0"/>
              </a:spcBef>
              <a:spcAft>
                <a:spcPts val="0"/>
              </a:spcAft>
              <a:buNone/>
              <a:defRPr b="0" sz="900">
                <a:solidFill>
                  <a:schemeClr val="accent4"/>
                </a:solidFill>
              </a:defRPr>
            </a:lvl7pPr>
            <a:lvl8pPr lvl="7" rtl="0" algn="ctr">
              <a:lnSpc>
                <a:spcPct val="125000"/>
              </a:lnSpc>
              <a:spcBef>
                <a:spcPts val="0"/>
              </a:spcBef>
              <a:spcAft>
                <a:spcPts val="0"/>
              </a:spcAft>
              <a:buNone/>
              <a:defRPr b="0" sz="900">
                <a:solidFill>
                  <a:schemeClr val="accent4"/>
                </a:solidFill>
              </a:defRPr>
            </a:lvl8pPr>
            <a:lvl9pPr lvl="8" rtl="0" algn="ctr">
              <a:lnSpc>
                <a:spcPct val="125000"/>
              </a:lnSpc>
              <a:spcBef>
                <a:spcPts val="0"/>
              </a:spcBef>
              <a:spcAft>
                <a:spcPts val="0"/>
              </a:spcAft>
              <a:buNone/>
              <a:defRPr b="0" sz="900">
                <a:solidFill>
                  <a:schemeClr val="accent4"/>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 (Half)">
  <p:cSld name="TITLE_1_2_2_4">
    <p:bg>
      <p:bgPr>
        <a:solidFill>
          <a:schemeClr val="dk1"/>
        </a:solidFill>
      </p:bgPr>
    </p:bg>
    <p:spTree>
      <p:nvGrpSpPr>
        <p:cNvPr id="359" name="Shape 359"/>
        <p:cNvGrpSpPr/>
        <p:nvPr/>
      </p:nvGrpSpPr>
      <p:grpSpPr>
        <a:xfrm>
          <a:off x="0" y="0"/>
          <a:ext cx="0" cy="0"/>
          <a:chOff x="0" y="0"/>
          <a:chExt cx="0" cy="0"/>
        </a:xfrm>
      </p:grpSpPr>
      <p:sp>
        <p:nvSpPr>
          <p:cNvPr id="360" name="Google Shape;360;p64"/>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61" name="Google Shape;361;p64"/>
          <p:cNvSpPr txBox="1"/>
          <p:nvPr>
            <p:ph type="ctrTitle"/>
          </p:nvPr>
        </p:nvSpPr>
        <p:spPr>
          <a:xfrm>
            <a:off x="763524" y="1691640"/>
            <a:ext cx="3872700" cy="11019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9pPr>
          </a:lstStyle>
          <a:p/>
        </p:txBody>
      </p:sp>
      <p:sp>
        <p:nvSpPr>
          <p:cNvPr id="362" name="Google Shape;362;p64"/>
          <p:cNvSpPr txBox="1"/>
          <p:nvPr>
            <p:ph idx="2" type="subTitle"/>
          </p:nvPr>
        </p:nvSpPr>
        <p:spPr>
          <a:xfrm>
            <a:off x="763551" y="2729484"/>
            <a:ext cx="38727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363" name="Google Shape;363;p64"/>
          <p:cNvSpPr txBox="1"/>
          <p:nvPr>
            <p:ph idx="3" type="subTitle"/>
          </p:nvPr>
        </p:nvSpPr>
        <p:spPr>
          <a:xfrm>
            <a:off x="214883" y="4721275"/>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solidFill>
                  <a:schemeClr val="accent4"/>
                </a:solidFill>
              </a:defRPr>
            </a:lvl1pPr>
            <a:lvl2pPr lvl="1" rtl="0">
              <a:lnSpc>
                <a:spcPct val="100000"/>
              </a:lnSpc>
              <a:spcBef>
                <a:spcPts val="0"/>
              </a:spcBef>
              <a:spcAft>
                <a:spcPts val="0"/>
              </a:spcAft>
              <a:buNone/>
              <a:defRPr b="0" sz="700">
                <a:solidFill>
                  <a:schemeClr val="accent4"/>
                </a:solidFill>
              </a:defRPr>
            </a:lvl2pPr>
            <a:lvl3pPr lvl="2" rtl="0">
              <a:lnSpc>
                <a:spcPct val="100000"/>
              </a:lnSpc>
              <a:spcBef>
                <a:spcPts val="0"/>
              </a:spcBef>
              <a:spcAft>
                <a:spcPts val="0"/>
              </a:spcAft>
              <a:buNone/>
              <a:defRPr b="0" sz="700">
                <a:solidFill>
                  <a:schemeClr val="accent4"/>
                </a:solidFill>
              </a:defRPr>
            </a:lvl3pPr>
            <a:lvl4pPr lvl="3" rtl="0">
              <a:lnSpc>
                <a:spcPct val="100000"/>
              </a:lnSpc>
              <a:spcBef>
                <a:spcPts val="0"/>
              </a:spcBef>
              <a:spcAft>
                <a:spcPts val="0"/>
              </a:spcAft>
              <a:buNone/>
              <a:defRPr b="0" sz="700">
                <a:solidFill>
                  <a:schemeClr val="accent4"/>
                </a:solidFill>
              </a:defRPr>
            </a:lvl4pPr>
            <a:lvl5pPr lvl="4" rtl="0">
              <a:lnSpc>
                <a:spcPct val="100000"/>
              </a:lnSpc>
              <a:spcBef>
                <a:spcPts val="0"/>
              </a:spcBef>
              <a:spcAft>
                <a:spcPts val="0"/>
              </a:spcAft>
              <a:buNone/>
              <a:defRPr b="0" sz="700">
                <a:solidFill>
                  <a:schemeClr val="accent4"/>
                </a:solidFill>
              </a:defRPr>
            </a:lvl5pPr>
            <a:lvl6pPr lvl="5" rtl="0">
              <a:lnSpc>
                <a:spcPct val="100000"/>
              </a:lnSpc>
              <a:spcBef>
                <a:spcPts val="0"/>
              </a:spcBef>
              <a:spcAft>
                <a:spcPts val="0"/>
              </a:spcAft>
              <a:buNone/>
              <a:defRPr b="0" sz="700">
                <a:solidFill>
                  <a:schemeClr val="accent4"/>
                </a:solidFill>
              </a:defRPr>
            </a:lvl6pPr>
            <a:lvl7pPr lvl="6" rtl="0">
              <a:lnSpc>
                <a:spcPct val="100000"/>
              </a:lnSpc>
              <a:spcBef>
                <a:spcPts val="0"/>
              </a:spcBef>
              <a:spcAft>
                <a:spcPts val="0"/>
              </a:spcAft>
              <a:buNone/>
              <a:defRPr b="0" sz="700">
                <a:solidFill>
                  <a:schemeClr val="accent4"/>
                </a:solidFill>
              </a:defRPr>
            </a:lvl7pPr>
            <a:lvl8pPr lvl="7" rtl="0">
              <a:lnSpc>
                <a:spcPct val="100000"/>
              </a:lnSpc>
              <a:spcBef>
                <a:spcPts val="0"/>
              </a:spcBef>
              <a:spcAft>
                <a:spcPts val="0"/>
              </a:spcAft>
              <a:buNone/>
              <a:defRPr b="0" sz="700">
                <a:solidFill>
                  <a:schemeClr val="accent4"/>
                </a:solidFill>
              </a:defRPr>
            </a:lvl8pPr>
            <a:lvl9pPr lvl="8" rtl="0">
              <a:lnSpc>
                <a:spcPct val="100000"/>
              </a:lnSpc>
              <a:spcBef>
                <a:spcPts val="0"/>
              </a:spcBef>
              <a:spcAft>
                <a:spcPts val="0"/>
              </a:spcAft>
              <a:buNone/>
              <a:defRPr b="0" sz="700">
                <a:solidFill>
                  <a:schemeClr val="accent4"/>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Stats (Half)">
  <p:cSld name="TITLE_1_2_6">
    <p:bg>
      <p:bgPr>
        <a:solidFill>
          <a:schemeClr val="dk1"/>
        </a:solidFill>
      </p:bgPr>
    </p:bg>
    <p:spTree>
      <p:nvGrpSpPr>
        <p:cNvPr id="364" name="Shape 364"/>
        <p:cNvGrpSpPr/>
        <p:nvPr/>
      </p:nvGrpSpPr>
      <p:grpSpPr>
        <a:xfrm>
          <a:off x="0" y="0"/>
          <a:ext cx="0" cy="0"/>
          <a:chOff x="0" y="0"/>
          <a:chExt cx="0" cy="0"/>
        </a:xfrm>
      </p:grpSpPr>
      <p:sp>
        <p:nvSpPr>
          <p:cNvPr id="365" name="Google Shape;365;p65"/>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66" name="Google Shape;366;p65"/>
          <p:cNvSpPr txBox="1"/>
          <p:nvPr>
            <p:ph type="ctrTitle"/>
          </p:nvPr>
        </p:nvSpPr>
        <p:spPr>
          <a:xfrm>
            <a:off x="763524" y="1234438"/>
            <a:ext cx="3872700" cy="738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9pPr>
          </a:lstStyle>
          <a:p/>
        </p:txBody>
      </p:sp>
      <p:sp>
        <p:nvSpPr>
          <p:cNvPr id="367" name="Google Shape;367;p65"/>
          <p:cNvSpPr txBox="1"/>
          <p:nvPr>
            <p:ph idx="2" type="subTitle"/>
          </p:nvPr>
        </p:nvSpPr>
        <p:spPr>
          <a:xfrm>
            <a:off x="763551" y="1985486"/>
            <a:ext cx="38727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368" name="Google Shape;368;p65"/>
          <p:cNvSpPr txBox="1"/>
          <p:nvPr>
            <p:ph idx="3" type="subTitle"/>
          </p:nvPr>
        </p:nvSpPr>
        <p:spPr>
          <a:xfrm>
            <a:off x="214883" y="4721275"/>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solidFill>
                  <a:schemeClr val="accent4"/>
                </a:solidFill>
              </a:defRPr>
            </a:lvl1pPr>
            <a:lvl2pPr lvl="1" rtl="0">
              <a:lnSpc>
                <a:spcPct val="100000"/>
              </a:lnSpc>
              <a:spcBef>
                <a:spcPts val="0"/>
              </a:spcBef>
              <a:spcAft>
                <a:spcPts val="0"/>
              </a:spcAft>
              <a:buNone/>
              <a:defRPr b="0" sz="700">
                <a:solidFill>
                  <a:schemeClr val="accent4"/>
                </a:solidFill>
              </a:defRPr>
            </a:lvl2pPr>
            <a:lvl3pPr lvl="2" rtl="0">
              <a:lnSpc>
                <a:spcPct val="100000"/>
              </a:lnSpc>
              <a:spcBef>
                <a:spcPts val="0"/>
              </a:spcBef>
              <a:spcAft>
                <a:spcPts val="0"/>
              </a:spcAft>
              <a:buNone/>
              <a:defRPr b="0" sz="700">
                <a:solidFill>
                  <a:schemeClr val="accent4"/>
                </a:solidFill>
              </a:defRPr>
            </a:lvl3pPr>
            <a:lvl4pPr lvl="3" rtl="0">
              <a:lnSpc>
                <a:spcPct val="100000"/>
              </a:lnSpc>
              <a:spcBef>
                <a:spcPts val="0"/>
              </a:spcBef>
              <a:spcAft>
                <a:spcPts val="0"/>
              </a:spcAft>
              <a:buNone/>
              <a:defRPr b="0" sz="700">
                <a:solidFill>
                  <a:schemeClr val="accent4"/>
                </a:solidFill>
              </a:defRPr>
            </a:lvl4pPr>
            <a:lvl5pPr lvl="4" rtl="0">
              <a:lnSpc>
                <a:spcPct val="100000"/>
              </a:lnSpc>
              <a:spcBef>
                <a:spcPts val="0"/>
              </a:spcBef>
              <a:spcAft>
                <a:spcPts val="0"/>
              </a:spcAft>
              <a:buNone/>
              <a:defRPr b="0" sz="700">
                <a:solidFill>
                  <a:schemeClr val="accent4"/>
                </a:solidFill>
              </a:defRPr>
            </a:lvl5pPr>
            <a:lvl6pPr lvl="5" rtl="0">
              <a:lnSpc>
                <a:spcPct val="100000"/>
              </a:lnSpc>
              <a:spcBef>
                <a:spcPts val="0"/>
              </a:spcBef>
              <a:spcAft>
                <a:spcPts val="0"/>
              </a:spcAft>
              <a:buNone/>
              <a:defRPr b="0" sz="700">
                <a:solidFill>
                  <a:schemeClr val="accent4"/>
                </a:solidFill>
              </a:defRPr>
            </a:lvl6pPr>
            <a:lvl7pPr lvl="6" rtl="0">
              <a:lnSpc>
                <a:spcPct val="100000"/>
              </a:lnSpc>
              <a:spcBef>
                <a:spcPts val="0"/>
              </a:spcBef>
              <a:spcAft>
                <a:spcPts val="0"/>
              </a:spcAft>
              <a:buNone/>
              <a:defRPr b="0" sz="700">
                <a:solidFill>
                  <a:schemeClr val="accent4"/>
                </a:solidFill>
              </a:defRPr>
            </a:lvl7pPr>
            <a:lvl8pPr lvl="7" rtl="0">
              <a:lnSpc>
                <a:spcPct val="100000"/>
              </a:lnSpc>
              <a:spcBef>
                <a:spcPts val="0"/>
              </a:spcBef>
              <a:spcAft>
                <a:spcPts val="0"/>
              </a:spcAft>
              <a:buNone/>
              <a:defRPr b="0" sz="700">
                <a:solidFill>
                  <a:schemeClr val="accent4"/>
                </a:solidFill>
              </a:defRPr>
            </a:lvl8pPr>
            <a:lvl9pPr lvl="8" rtl="0">
              <a:lnSpc>
                <a:spcPct val="100000"/>
              </a:lnSpc>
              <a:spcBef>
                <a:spcPts val="0"/>
              </a:spcBef>
              <a:spcAft>
                <a:spcPts val="0"/>
              </a:spcAft>
              <a:buNone/>
              <a:defRPr b="0" sz="700">
                <a:solidFill>
                  <a:schemeClr val="accent4"/>
                </a:solidFill>
              </a:defRPr>
            </a:lvl9pPr>
          </a:lstStyle>
          <a:p/>
        </p:txBody>
      </p:sp>
      <p:sp>
        <p:nvSpPr>
          <p:cNvPr id="369" name="Google Shape;369;p65"/>
          <p:cNvSpPr txBox="1"/>
          <p:nvPr>
            <p:ph idx="4" type="ctrTitle"/>
          </p:nvPr>
        </p:nvSpPr>
        <p:spPr>
          <a:xfrm>
            <a:off x="763524" y="2680850"/>
            <a:ext cx="3872700" cy="738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9pPr>
          </a:lstStyle>
          <a:p/>
        </p:txBody>
      </p:sp>
      <p:sp>
        <p:nvSpPr>
          <p:cNvPr id="370" name="Google Shape;370;p65"/>
          <p:cNvSpPr txBox="1"/>
          <p:nvPr>
            <p:ph idx="5" type="subTitle"/>
          </p:nvPr>
        </p:nvSpPr>
        <p:spPr>
          <a:xfrm>
            <a:off x="763551" y="3432050"/>
            <a:ext cx="38727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Stat (Third)">
  <p:cSld name="TITLE_1_2_2_1_2">
    <p:bg>
      <p:bgPr>
        <a:solidFill>
          <a:schemeClr val="dk1"/>
        </a:solidFill>
      </p:bgPr>
    </p:bg>
    <p:spTree>
      <p:nvGrpSpPr>
        <p:cNvPr id="371" name="Shape 371"/>
        <p:cNvGrpSpPr/>
        <p:nvPr/>
      </p:nvGrpSpPr>
      <p:grpSpPr>
        <a:xfrm>
          <a:off x="0" y="0"/>
          <a:ext cx="0" cy="0"/>
          <a:chOff x="0" y="0"/>
          <a:chExt cx="0" cy="0"/>
        </a:xfrm>
      </p:grpSpPr>
      <p:sp>
        <p:nvSpPr>
          <p:cNvPr id="372" name="Google Shape;372;p66"/>
          <p:cNvSpPr txBox="1"/>
          <p:nvPr>
            <p:ph idx="1" type="subTitle"/>
          </p:nvPr>
        </p:nvSpPr>
        <p:spPr>
          <a:xfrm>
            <a:off x="214884" y="214884"/>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73" name="Google Shape;373;p66"/>
          <p:cNvSpPr txBox="1"/>
          <p:nvPr>
            <p:ph type="ctrTitle"/>
          </p:nvPr>
        </p:nvSpPr>
        <p:spPr>
          <a:xfrm>
            <a:off x="388620" y="1691640"/>
            <a:ext cx="2464500" cy="11019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7300"/>
              <a:buFont typeface="Optimistic Display"/>
              <a:buNone/>
              <a:defRPr b="1" sz="73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9pPr>
          </a:lstStyle>
          <a:p/>
        </p:txBody>
      </p:sp>
      <p:sp>
        <p:nvSpPr>
          <p:cNvPr id="374" name="Google Shape;374;p66"/>
          <p:cNvSpPr txBox="1"/>
          <p:nvPr>
            <p:ph idx="2" type="subTitle"/>
          </p:nvPr>
        </p:nvSpPr>
        <p:spPr>
          <a:xfrm>
            <a:off x="388638" y="2729484"/>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375" name="Google Shape;375;p66"/>
          <p:cNvSpPr txBox="1"/>
          <p:nvPr>
            <p:ph idx="3" type="subTitle"/>
          </p:nvPr>
        </p:nvSpPr>
        <p:spPr>
          <a:xfrm>
            <a:off x="214888" y="4721275"/>
            <a:ext cx="27783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solidFill>
                  <a:schemeClr val="accent4"/>
                </a:solidFill>
              </a:defRPr>
            </a:lvl1pPr>
            <a:lvl2pPr lvl="1" rtl="0">
              <a:lnSpc>
                <a:spcPct val="100000"/>
              </a:lnSpc>
              <a:spcBef>
                <a:spcPts val="0"/>
              </a:spcBef>
              <a:spcAft>
                <a:spcPts val="0"/>
              </a:spcAft>
              <a:buNone/>
              <a:defRPr b="0" sz="700">
                <a:solidFill>
                  <a:schemeClr val="accent4"/>
                </a:solidFill>
              </a:defRPr>
            </a:lvl2pPr>
            <a:lvl3pPr lvl="2" rtl="0">
              <a:lnSpc>
                <a:spcPct val="100000"/>
              </a:lnSpc>
              <a:spcBef>
                <a:spcPts val="0"/>
              </a:spcBef>
              <a:spcAft>
                <a:spcPts val="0"/>
              </a:spcAft>
              <a:buNone/>
              <a:defRPr b="0" sz="700">
                <a:solidFill>
                  <a:schemeClr val="accent4"/>
                </a:solidFill>
              </a:defRPr>
            </a:lvl3pPr>
            <a:lvl4pPr lvl="3" rtl="0">
              <a:lnSpc>
                <a:spcPct val="100000"/>
              </a:lnSpc>
              <a:spcBef>
                <a:spcPts val="0"/>
              </a:spcBef>
              <a:spcAft>
                <a:spcPts val="0"/>
              </a:spcAft>
              <a:buNone/>
              <a:defRPr b="0" sz="700">
                <a:solidFill>
                  <a:schemeClr val="accent4"/>
                </a:solidFill>
              </a:defRPr>
            </a:lvl4pPr>
            <a:lvl5pPr lvl="4" rtl="0">
              <a:lnSpc>
                <a:spcPct val="100000"/>
              </a:lnSpc>
              <a:spcBef>
                <a:spcPts val="0"/>
              </a:spcBef>
              <a:spcAft>
                <a:spcPts val="0"/>
              </a:spcAft>
              <a:buNone/>
              <a:defRPr b="0" sz="700">
                <a:solidFill>
                  <a:schemeClr val="accent4"/>
                </a:solidFill>
              </a:defRPr>
            </a:lvl5pPr>
            <a:lvl6pPr lvl="5" rtl="0">
              <a:lnSpc>
                <a:spcPct val="100000"/>
              </a:lnSpc>
              <a:spcBef>
                <a:spcPts val="0"/>
              </a:spcBef>
              <a:spcAft>
                <a:spcPts val="0"/>
              </a:spcAft>
              <a:buNone/>
              <a:defRPr b="0" sz="700">
                <a:solidFill>
                  <a:schemeClr val="accent4"/>
                </a:solidFill>
              </a:defRPr>
            </a:lvl6pPr>
            <a:lvl7pPr lvl="6" rtl="0">
              <a:lnSpc>
                <a:spcPct val="100000"/>
              </a:lnSpc>
              <a:spcBef>
                <a:spcPts val="0"/>
              </a:spcBef>
              <a:spcAft>
                <a:spcPts val="0"/>
              </a:spcAft>
              <a:buNone/>
              <a:defRPr b="0" sz="700">
                <a:solidFill>
                  <a:schemeClr val="accent4"/>
                </a:solidFill>
              </a:defRPr>
            </a:lvl7pPr>
            <a:lvl8pPr lvl="7" rtl="0">
              <a:lnSpc>
                <a:spcPct val="100000"/>
              </a:lnSpc>
              <a:spcBef>
                <a:spcPts val="0"/>
              </a:spcBef>
              <a:spcAft>
                <a:spcPts val="0"/>
              </a:spcAft>
              <a:buNone/>
              <a:defRPr b="0" sz="700">
                <a:solidFill>
                  <a:schemeClr val="accent4"/>
                </a:solidFill>
              </a:defRPr>
            </a:lvl8pPr>
            <a:lvl9pPr lvl="8" rtl="0">
              <a:lnSpc>
                <a:spcPct val="100000"/>
              </a:lnSpc>
              <a:spcBef>
                <a:spcPts val="0"/>
              </a:spcBef>
              <a:spcAft>
                <a:spcPts val="0"/>
              </a:spcAft>
              <a:buNone/>
              <a:defRPr b="0" sz="700">
                <a:solidFill>
                  <a:schemeClr val="accent4"/>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7_Stats (Third)">
  <p:cSld name="TITLE_1_2_3_2">
    <p:bg>
      <p:bgPr>
        <a:solidFill>
          <a:schemeClr val="dk1"/>
        </a:solidFill>
      </p:bgPr>
    </p:bg>
    <p:spTree>
      <p:nvGrpSpPr>
        <p:cNvPr id="376" name="Shape 376"/>
        <p:cNvGrpSpPr/>
        <p:nvPr/>
      </p:nvGrpSpPr>
      <p:grpSpPr>
        <a:xfrm>
          <a:off x="0" y="0"/>
          <a:ext cx="0" cy="0"/>
          <a:chOff x="0" y="0"/>
          <a:chExt cx="0" cy="0"/>
        </a:xfrm>
      </p:grpSpPr>
      <p:sp>
        <p:nvSpPr>
          <p:cNvPr id="377" name="Google Shape;377;p67"/>
          <p:cNvSpPr txBox="1"/>
          <p:nvPr>
            <p:ph idx="1" type="subTitle"/>
          </p:nvPr>
        </p:nvSpPr>
        <p:spPr>
          <a:xfrm>
            <a:off x="214884" y="214884"/>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solidFill>
                  <a:schemeClr val="accent4"/>
                </a:solidFill>
              </a:defRPr>
            </a:lvl1pPr>
            <a:lvl2pPr lvl="1" rtl="0">
              <a:lnSpc>
                <a:spcPct val="120000"/>
              </a:lnSpc>
              <a:spcBef>
                <a:spcPts val="0"/>
              </a:spcBef>
              <a:spcAft>
                <a:spcPts val="0"/>
              </a:spcAft>
              <a:buNone/>
              <a:defRPr sz="900">
                <a:solidFill>
                  <a:schemeClr val="accent4"/>
                </a:solidFill>
              </a:defRPr>
            </a:lvl2pPr>
            <a:lvl3pPr lvl="2" rtl="0">
              <a:lnSpc>
                <a:spcPct val="120000"/>
              </a:lnSpc>
              <a:spcBef>
                <a:spcPts val="0"/>
              </a:spcBef>
              <a:spcAft>
                <a:spcPts val="0"/>
              </a:spcAft>
              <a:buNone/>
              <a:defRPr sz="900">
                <a:solidFill>
                  <a:schemeClr val="accent4"/>
                </a:solidFill>
              </a:defRPr>
            </a:lvl3pPr>
            <a:lvl4pPr lvl="3" rtl="0">
              <a:lnSpc>
                <a:spcPct val="120000"/>
              </a:lnSpc>
              <a:spcBef>
                <a:spcPts val="0"/>
              </a:spcBef>
              <a:spcAft>
                <a:spcPts val="0"/>
              </a:spcAft>
              <a:buNone/>
              <a:defRPr sz="900">
                <a:solidFill>
                  <a:schemeClr val="accent4"/>
                </a:solidFill>
              </a:defRPr>
            </a:lvl4pPr>
            <a:lvl5pPr lvl="4" rtl="0">
              <a:lnSpc>
                <a:spcPct val="120000"/>
              </a:lnSpc>
              <a:spcBef>
                <a:spcPts val="0"/>
              </a:spcBef>
              <a:spcAft>
                <a:spcPts val="0"/>
              </a:spcAft>
              <a:buNone/>
              <a:defRPr sz="900">
                <a:solidFill>
                  <a:schemeClr val="accent4"/>
                </a:solidFill>
              </a:defRPr>
            </a:lvl5pPr>
            <a:lvl6pPr lvl="5" rtl="0">
              <a:lnSpc>
                <a:spcPct val="120000"/>
              </a:lnSpc>
              <a:spcBef>
                <a:spcPts val="0"/>
              </a:spcBef>
              <a:spcAft>
                <a:spcPts val="0"/>
              </a:spcAft>
              <a:buNone/>
              <a:defRPr sz="900">
                <a:solidFill>
                  <a:schemeClr val="accent4"/>
                </a:solidFill>
              </a:defRPr>
            </a:lvl6pPr>
            <a:lvl7pPr lvl="6" rtl="0">
              <a:lnSpc>
                <a:spcPct val="120000"/>
              </a:lnSpc>
              <a:spcBef>
                <a:spcPts val="0"/>
              </a:spcBef>
              <a:spcAft>
                <a:spcPts val="0"/>
              </a:spcAft>
              <a:buNone/>
              <a:defRPr sz="900">
                <a:solidFill>
                  <a:schemeClr val="accent4"/>
                </a:solidFill>
              </a:defRPr>
            </a:lvl7pPr>
            <a:lvl8pPr lvl="7" rtl="0">
              <a:lnSpc>
                <a:spcPct val="120000"/>
              </a:lnSpc>
              <a:spcBef>
                <a:spcPts val="0"/>
              </a:spcBef>
              <a:spcAft>
                <a:spcPts val="0"/>
              </a:spcAft>
              <a:buNone/>
              <a:defRPr sz="900">
                <a:solidFill>
                  <a:schemeClr val="accent4"/>
                </a:solidFill>
              </a:defRPr>
            </a:lvl8pPr>
            <a:lvl9pPr lvl="8" rtl="0">
              <a:lnSpc>
                <a:spcPct val="120000"/>
              </a:lnSpc>
              <a:spcBef>
                <a:spcPts val="0"/>
              </a:spcBef>
              <a:spcAft>
                <a:spcPts val="0"/>
              </a:spcAft>
              <a:buNone/>
              <a:defRPr sz="900">
                <a:solidFill>
                  <a:schemeClr val="accent4"/>
                </a:solidFill>
              </a:defRPr>
            </a:lvl9pPr>
          </a:lstStyle>
          <a:p/>
        </p:txBody>
      </p:sp>
      <p:sp>
        <p:nvSpPr>
          <p:cNvPr id="378" name="Google Shape;378;p67"/>
          <p:cNvSpPr txBox="1"/>
          <p:nvPr>
            <p:ph type="ctrTitle"/>
          </p:nvPr>
        </p:nvSpPr>
        <p:spPr>
          <a:xfrm>
            <a:off x="388620" y="1234438"/>
            <a:ext cx="2464500" cy="738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9pPr>
          </a:lstStyle>
          <a:p/>
        </p:txBody>
      </p:sp>
      <p:sp>
        <p:nvSpPr>
          <p:cNvPr id="379" name="Google Shape;379;p67"/>
          <p:cNvSpPr txBox="1"/>
          <p:nvPr>
            <p:ph idx="2" type="subTitle"/>
          </p:nvPr>
        </p:nvSpPr>
        <p:spPr>
          <a:xfrm>
            <a:off x="388638" y="1985486"/>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
        <p:nvSpPr>
          <p:cNvPr id="380" name="Google Shape;380;p67"/>
          <p:cNvSpPr txBox="1"/>
          <p:nvPr>
            <p:ph idx="3" type="subTitle"/>
          </p:nvPr>
        </p:nvSpPr>
        <p:spPr>
          <a:xfrm>
            <a:off x="214888" y="4721275"/>
            <a:ext cx="27783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solidFill>
                  <a:schemeClr val="accent4"/>
                </a:solidFill>
              </a:defRPr>
            </a:lvl1pPr>
            <a:lvl2pPr lvl="1" rtl="0">
              <a:lnSpc>
                <a:spcPct val="100000"/>
              </a:lnSpc>
              <a:spcBef>
                <a:spcPts val="0"/>
              </a:spcBef>
              <a:spcAft>
                <a:spcPts val="0"/>
              </a:spcAft>
              <a:buNone/>
              <a:defRPr b="0" sz="700">
                <a:solidFill>
                  <a:schemeClr val="accent4"/>
                </a:solidFill>
              </a:defRPr>
            </a:lvl2pPr>
            <a:lvl3pPr lvl="2" rtl="0">
              <a:lnSpc>
                <a:spcPct val="100000"/>
              </a:lnSpc>
              <a:spcBef>
                <a:spcPts val="0"/>
              </a:spcBef>
              <a:spcAft>
                <a:spcPts val="0"/>
              </a:spcAft>
              <a:buNone/>
              <a:defRPr b="0" sz="700">
                <a:solidFill>
                  <a:schemeClr val="accent4"/>
                </a:solidFill>
              </a:defRPr>
            </a:lvl3pPr>
            <a:lvl4pPr lvl="3" rtl="0">
              <a:lnSpc>
                <a:spcPct val="100000"/>
              </a:lnSpc>
              <a:spcBef>
                <a:spcPts val="0"/>
              </a:spcBef>
              <a:spcAft>
                <a:spcPts val="0"/>
              </a:spcAft>
              <a:buNone/>
              <a:defRPr b="0" sz="700">
                <a:solidFill>
                  <a:schemeClr val="accent4"/>
                </a:solidFill>
              </a:defRPr>
            </a:lvl4pPr>
            <a:lvl5pPr lvl="4" rtl="0">
              <a:lnSpc>
                <a:spcPct val="100000"/>
              </a:lnSpc>
              <a:spcBef>
                <a:spcPts val="0"/>
              </a:spcBef>
              <a:spcAft>
                <a:spcPts val="0"/>
              </a:spcAft>
              <a:buNone/>
              <a:defRPr b="0" sz="700">
                <a:solidFill>
                  <a:schemeClr val="accent4"/>
                </a:solidFill>
              </a:defRPr>
            </a:lvl5pPr>
            <a:lvl6pPr lvl="5" rtl="0">
              <a:lnSpc>
                <a:spcPct val="100000"/>
              </a:lnSpc>
              <a:spcBef>
                <a:spcPts val="0"/>
              </a:spcBef>
              <a:spcAft>
                <a:spcPts val="0"/>
              </a:spcAft>
              <a:buNone/>
              <a:defRPr b="0" sz="700">
                <a:solidFill>
                  <a:schemeClr val="accent4"/>
                </a:solidFill>
              </a:defRPr>
            </a:lvl6pPr>
            <a:lvl7pPr lvl="6" rtl="0">
              <a:lnSpc>
                <a:spcPct val="100000"/>
              </a:lnSpc>
              <a:spcBef>
                <a:spcPts val="0"/>
              </a:spcBef>
              <a:spcAft>
                <a:spcPts val="0"/>
              </a:spcAft>
              <a:buNone/>
              <a:defRPr b="0" sz="700">
                <a:solidFill>
                  <a:schemeClr val="accent4"/>
                </a:solidFill>
              </a:defRPr>
            </a:lvl7pPr>
            <a:lvl8pPr lvl="7" rtl="0">
              <a:lnSpc>
                <a:spcPct val="100000"/>
              </a:lnSpc>
              <a:spcBef>
                <a:spcPts val="0"/>
              </a:spcBef>
              <a:spcAft>
                <a:spcPts val="0"/>
              </a:spcAft>
              <a:buNone/>
              <a:defRPr b="0" sz="700">
                <a:solidFill>
                  <a:schemeClr val="accent4"/>
                </a:solidFill>
              </a:defRPr>
            </a:lvl8pPr>
            <a:lvl9pPr lvl="8" rtl="0">
              <a:lnSpc>
                <a:spcPct val="100000"/>
              </a:lnSpc>
              <a:spcBef>
                <a:spcPts val="0"/>
              </a:spcBef>
              <a:spcAft>
                <a:spcPts val="0"/>
              </a:spcAft>
              <a:buNone/>
              <a:defRPr b="0" sz="700">
                <a:solidFill>
                  <a:schemeClr val="accent4"/>
                </a:solidFill>
              </a:defRPr>
            </a:lvl9pPr>
          </a:lstStyle>
          <a:p/>
        </p:txBody>
      </p:sp>
      <p:sp>
        <p:nvSpPr>
          <p:cNvPr id="381" name="Google Shape;381;p67"/>
          <p:cNvSpPr txBox="1"/>
          <p:nvPr>
            <p:ph idx="4" type="ctrTitle"/>
          </p:nvPr>
        </p:nvSpPr>
        <p:spPr>
          <a:xfrm>
            <a:off x="388620" y="2680850"/>
            <a:ext cx="2464500" cy="738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4800"/>
              <a:buFont typeface="Optimistic Display"/>
              <a:buNone/>
              <a:defRPr b="1" sz="4800">
                <a:solidFill>
                  <a:schemeClr val="accent4"/>
                </a:solidFill>
                <a:latin typeface="Optimistic Display"/>
                <a:ea typeface="Optimistic Display"/>
                <a:cs typeface="Optimistic Display"/>
                <a:sym typeface="Optimistic Display"/>
              </a:defRPr>
            </a:lvl9pPr>
          </a:lstStyle>
          <a:p/>
        </p:txBody>
      </p:sp>
      <p:sp>
        <p:nvSpPr>
          <p:cNvPr id="382" name="Google Shape;382;p67"/>
          <p:cNvSpPr txBox="1"/>
          <p:nvPr>
            <p:ph idx="5" type="subTitle"/>
          </p:nvPr>
        </p:nvSpPr>
        <p:spPr>
          <a:xfrm>
            <a:off x="388638" y="3432050"/>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solidFill>
                  <a:schemeClr val="accent4"/>
                </a:solidFill>
              </a:defRPr>
            </a:lvl1pPr>
            <a:lvl2pPr lvl="1" rtl="0">
              <a:lnSpc>
                <a:spcPct val="125000"/>
              </a:lnSpc>
              <a:spcBef>
                <a:spcPts val="0"/>
              </a:spcBef>
              <a:spcAft>
                <a:spcPts val="0"/>
              </a:spcAft>
              <a:buNone/>
              <a:defRPr b="0" sz="900">
                <a:solidFill>
                  <a:schemeClr val="accent4"/>
                </a:solidFill>
              </a:defRPr>
            </a:lvl2pPr>
            <a:lvl3pPr lvl="2" rtl="0">
              <a:lnSpc>
                <a:spcPct val="125000"/>
              </a:lnSpc>
              <a:spcBef>
                <a:spcPts val="0"/>
              </a:spcBef>
              <a:spcAft>
                <a:spcPts val="0"/>
              </a:spcAft>
              <a:buNone/>
              <a:defRPr b="0" sz="900">
                <a:solidFill>
                  <a:schemeClr val="accent4"/>
                </a:solidFill>
              </a:defRPr>
            </a:lvl3pPr>
            <a:lvl4pPr lvl="3" rtl="0">
              <a:lnSpc>
                <a:spcPct val="125000"/>
              </a:lnSpc>
              <a:spcBef>
                <a:spcPts val="0"/>
              </a:spcBef>
              <a:spcAft>
                <a:spcPts val="0"/>
              </a:spcAft>
              <a:buNone/>
              <a:defRPr b="0" sz="900">
                <a:solidFill>
                  <a:schemeClr val="accent4"/>
                </a:solidFill>
              </a:defRPr>
            </a:lvl4pPr>
            <a:lvl5pPr lvl="4" rtl="0">
              <a:lnSpc>
                <a:spcPct val="125000"/>
              </a:lnSpc>
              <a:spcBef>
                <a:spcPts val="0"/>
              </a:spcBef>
              <a:spcAft>
                <a:spcPts val="0"/>
              </a:spcAft>
              <a:buNone/>
              <a:defRPr b="0" sz="900">
                <a:solidFill>
                  <a:schemeClr val="accent4"/>
                </a:solidFill>
              </a:defRPr>
            </a:lvl5pPr>
            <a:lvl6pPr lvl="5" rtl="0">
              <a:lnSpc>
                <a:spcPct val="125000"/>
              </a:lnSpc>
              <a:spcBef>
                <a:spcPts val="0"/>
              </a:spcBef>
              <a:spcAft>
                <a:spcPts val="0"/>
              </a:spcAft>
              <a:buNone/>
              <a:defRPr b="0" sz="900">
                <a:solidFill>
                  <a:schemeClr val="accent4"/>
                </a:solidFill>
              </a:defRPr>
            </a:lvl6pPr>
            <a:lvl7pPr lvl="6" rtl="0">
              <a:lnSpc>
                <a:spcPct val="125000"/>
              </a:lnSpc>
              <a:spcBef>
                <a:spcPts val="0"/>
              </a:spcBef>
              <a:spcAft>
                <a:spcPts val="0"/>
              </a:spcAft>
              <a:buNone/>
              <a:defRPr b="0" sz="900">
                <a:solidFill>
                  <a:schemeClr val="accent4"/>
                </a:solidFill>
              </a:defRPr>
            </a:lvl7pPr>
            <a:lvl8pPr lvl="7" rtl="0">
              <a:lnSpc>
                <a:spcPct val="125000"/>
              </a:lnSpc>
              <a:spcBef>
                <a:spcPts val="0"/>
              </a:spcBef>
              <a:spcAft>
                <a:spcPts val="0"/>
              </a:spcAft>
              <a:buNone/>
              <a:defRPr b="0" sz="900">
                <a:solidFill>
                  <a:schemeClr val="accent4"/>
                </a:solidFill>
              </a:defRPr>
            </a:lvl8pPr>
            <a:lvl9pPr lvl="8" rtl="0">
              <a:lnSpc>
                <a:spcPct val="125000"/>
              </a:lnSpc>
              <a:spcBef>
                <a:spcPts val="0"/>
              </a:spcBef>
              <a:spcAft>
                <a:spcPts val="0"/>
              </a:spcAft>
              <a:buNone/>
              <a:defRPr b="0" sz="900">
                <a:solidFill>
                  <a:schemeClr val="accent4"/>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Agenda">
  <p:cSld name="SECTION_HEADER_2_2_3">
    <p:bg>
      <p:bgPr>
        <a:solidFill>
          <a:schemeClr val="accent3"/>
        </a:solidFill>
      </p:bgPr>
    </p:bg>
    <p:spTree>
      <p:nvGrpSpPr>
        <p:cNvPr id="383" name="Shape 383"/>
        <p:cNvGrpSpPr/>
        <p:nvPr/>
      </p:nvGrpSpPr>
      <p:grpSpPr>
        <a:xfrm>
          <a:off x="0" y="0"/>
          <a:ext cx="0" cy="0"/>
          <a:chOff x="0" y="0"/>
          <a:chExt cx="0" cy="0"/>
        </a:xfrm>
      </p:grpSpPr>
      <p:sp>
        <p:nvSpPr>
          <p:cNvPr id="384" name="Google Shape;384;p68"/>
          <p:cNvSpPr txBox="1"/>
          <p:nvPr>
            <p:ph idx="1" type="body"/>
          </p:nvPr>
        </p:nvSpPr>
        <p:spPr>
          <a:xfrm>
            <a:off x="4686300" y="914025"/>
            <a:ext cx="3581700" cy="3468000"/>
          </a:xfrm>
          <a:prstGeom prst="rect">
            <a:avLst/>
          </a:prstGeom>
        </p:spPr>
        <p:txBody>
          <a:bodyPr anchorCtr="0" anchor="ctr" bIns="0" lIns="0" spcFirstLastPara="1" rIns="0" wrap="square" tIns="0">
            <a:noAutofit/>
          </a:bodyPr>
          <a:lstStyle>
            <a:lvl1pPr indent="-317500" lvl="0" marL="457200" rtl="0">
              <a:lnSpc>
                <a:spcPct val="115000"/>
              </a:lnSpc>
              <a:spcBef>
                <a:spcPts val="0"/>
              </a:spcBef>
              <a:spcAft>
                <a:spcPts val="0"/>
              </a:spcAft>
              <a:buSzPts val="1400"/>
              <a:buNone/>
              <a:defRPr sz="1400"/>
            </a:lvl1pPr>
            <a:lvl2pPr indent="-317500" lvl="1" marL="914400" rtl="0">
              <a:lnSpc>
                <a:spcPct val="115000"/>
              </a:lnSpc>
              <a:spcBef>
                <a:spcPts val="900"/>
              </a:spcBef>
              <a:spcAft>
                <a:spcPts val="0"/>
              </a:spcAft>
              <a:buSzPts val="1400"/>
              <a:buAutoNum type="alphaLcPeriod"/>
              <a:defRPr sz="1400"/>
            </a:lvl2pPr>
            <a:lvl3pPr indent="-317500" lvl="2" marL="1371600" rtl="0">
              <a:lnSpc>
                <a:spcPct val="115000"/>
              </a:lnSpc>
              <a:spcBef>
                <a:spcPts val="900"/>
              </a:spcBef>
              <a:spcAft>
                <a:spcPts val="0"/>
              </a:spcAft>
              <a:buSzPts val="1400"/>
              <a:buAutoNum type="romanLcPeriod"/>
              <a:defRPr sz="1400"/>
            </a:lvl3pPr>
            <a:lvl4pPr indent="-317500" lvl="3" marL="1828800" rtl="0">
              <a:lnSpc>
                <a:spcPct val="115000"/>
              </a:lnSpc>
              <a:spcBef>
                <a:spcPts val="900"/>
              </a:spcBef>
              <a:spcAft>
                <a:spcPts val="0"/>
              </a:spcAft>
              <a:buSzPts val="1400"/>
              <a:buAutoNum type="arabicPeriod"/>
              <a:defRPr sz="1400"/>
            </a:lvl4pPr>
            <a:lvl5pPr indent="-317500" lvl="4" marL="2286000" rtl="0">
              <a:lnSpc>
                <a:spcPct val="115000"/>
              </a:lnSpc>
              <a:spcBef>
                <a:spcPts val="900"/>
              </a:spcBef>
              <a:spcAft>
                <a:spcPts val="0"/>
              </a:spcAft>
              <a:buSzPts val="1400"/>
              <a:buAutoNum type="alphaLcPeriod"/>
              <a:defRPr sz="1400"/>
            </a:lvl5pPr>
            <a:lvl6pPr indent="-317500" lvl="5" marL="2743200" rtl="0">
              <a:lnSpc>
                <a:spcPct val="115000"/>
              </a:lnSpc>
              <a:spcBef>
                <a:spcPts val="900"/>
              </a:spcBef>
              <a:spcAft>
                <a:spcPts val="0"/>
              </a:spcAft>
              <a:buSzPts val="1400"/>
              <a:buAutoNum type="romanLcPeriod"/>
              <a:defRPr sz="1400"/>
            </a:lvl6pPr>
            <a:lvl7pPr indent="-317500" lvl="6" marL="3200400" rtl="0">
              <a:lnSpc>
                <a:spcPct val="115000"/>
              </a:lnSpc>
              <a:spcBef>
                <a:spcPts val="900"/>
              </a:spcBef>
              <a:spcAft>
                <a:spcPts val="0"/>
              </a:spcAft>
              <a:buSzPts val="1400"/>
              <a:buAutoNum type="arabicPeriod"/>
              <a:defRPr sz="1400"/>
            </a:lvl7pPr>
            <a:lvl8pPr indent="-317500" lvl="7" marL="3657600" rtl="0">
              <a:lnSpc>
                <a:spcPct val="115000"/>
              </a:lnSpc>
              <a:spcBef>
                <a:spcPts val="900"/>
              </a:spcBef>
              <a:spcAft>
                <a:spcPts val="0"/>
              </a:spcAft>
              <a:buSzPts val="1400"/>
              <a:buAutoNum type="alphaLcPeriod"/>
              <a:defRPr sz="1400"/>
            </a:lvl8pPr>
            <a:lvl9pPr indent="-317500" lvl="8" marL="4114800" rtl="0">
              <a:lnSpc>
                <a:spcPct val="115000"/>
              </a:lnSpc>
              <a:spcBef>
                <a:spcPts val="900"/>
              </a:spcBef>
              <a:spcAft>
                <a:spcPts val="900"/>
              </a:spcAft>
              <a:buSzPts val="1400"/>
              <a:buAutoNum type="romanLcPeriod"/>
              <a:defRPr sz="1400"/>
            </a:lvl9pPr>
          </a:lstStyle>
          <a:p/>
        </p:txBody>
      </p:sp>
      <p:sp>
        <p:nvSpPr>
          <p:cNvPr id="385" name="Google Shape;385;p68"/>
          <p:cNvSpPr txBox="1"/>
          <p:nvPr>
            <p:ph type="title"/>
          </p:nvPr>
        </p:nvSpPr>
        <p:spPr>
          <a:xfrm>
            <a:off x="763524" y="2150844"/>
            <a:ext cx="2112300" cy="841800"/>
          </a:xfrm>
          <a:prstGeom prst="rect">
            <a:avLst/>
          </a:prstGeom>
        </p:spPr>
        <p:txBody>
          <a:bodyPr anchorCtr="0" anchor="ctr" bIns="0" lIns="0" spcFirstLastPara="1" rIns="0" wrap="square" tIns="0">
            <a:noAutofit/>
          </a:bodyPr>
          <a:lstStyle>
            <a:lvl1pPr lvl="0" rtl="0">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Schedule">
  <p:cSld name="SECTION_HEADER_2_2_1_2">
    <p:bg>
      <p:bgPr>
        <a:solidFill>
          <a:schemeClr val="accent3"/>
        </a:solidFill>
      </p:bgPr>
    </p:bg>
    <p:spTree>
      <p:nvGrpSpPr>
        <p:cNvPr id="386" name="Shape 386"/>
        <p:cNvGrpSpPr/>
        <p:nvPr/>
      </p:nvGrpSpPr>
      <p:grpSpPr>
        <a:xfrm>
          <a:off x="0" y="0"/>
          <a:ext cx="0" cy="0"/>
          <a:chOff x="0" y="0"/>
          <a:chExt cx="0" cy="0"/>
        </a:xfrm>
      </p:grpSpPr>
      <p:sp>
        <p:nvSpPr>
          <p:cNvPr id="387" name="Google Shape;387;p69"/>
          <p:cNvSpPr txBox="1"/>
          <p:nvPr>
            <p:ph type="title"/>
          </p:nvPr>
        </p:nvSpPr>
        <p:spPr>
          <a:xfrm>
            <a:off x="763524" y="2150844"/>
            <a:ext cx="2112300" cy="841800"/>
          </a:xfrm>
          <a:prstGeom prst="rect">
            <a:avLst/>
          </a:prstGeom>
        </p:spPr>
        <p:txBody>
          <a:bodyPr anchorCtr="0" anchor="ctr" bIns="0" lIns="0" spcFirstLastPara="1" rIns="0" wrap="square" tIns="0">
            <a:noAutofit/>
          </a:bodyPr>
          <a:lstStyle>
            <a:lvl1pPr lvl="0" rtl="0">
              <a:spcBef>
                <a:spcPts val="0"/>
              </a:spcBef>
              <a:spcAft>
                <a:spcPts val="0"/>
              </a:spcAft>
              <a:buSzPts val="2800"/>
              <a:buNone/>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388" name="Google Shape;388;p69"/>
          <p:cNvSpPr txBox="1"/>
          <p:nvPr>
            <p:ph idx="1" type="subTitle"/>
          </p:nvPr>
        </p:nvSpPr>
        <p:spPr>
          <a:xfrm>
            <a:off x="4293108" y="1192548"/>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389" name="Google Shape;389;p69"/>
          <p:cNvSpPr txBox="1"/>
          <p:nvPr>
            <p:ph idx="2" type="subTitle"/>
          </p:nvPr>
        </p:nvSpPr>
        <p:spPr>
          <a:xfrm>
            <a:off x="6702552" y="1192548"/>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390" name="Google Shape;390;p69"/>
          <p:cNvSpPr txBox="1"/>
          <p:nvPr>
            <p:ph idx="3" type="subTitle"/>
          </p:nvPr>
        </p:nvSpPr>
        <p:spPr>
          <a:xfrm>
            <a:off x="4293108" y="100966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391" name="Google Shape;391;p69"/>
          <p:cNvSpPr txBox="1"/>
          <p:nvPr>
            <p:ph idx="4" type="subTitle"/>
          </p:nvPr>
        </p:nvSpPr>
        <p:spPr>
          <a:xfrm>
            <a:off x="6702552" y="100966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392" name="Google Shape;392;p69"/>
          <p:cNvSpPr txBox="1"/>
          <p:nvPr>
            <p:ph idx="5" type="subTitle"/>
          </p:nvPr>
        </p:nvSpPr>
        <p:spPr>
          <a:xfrm>
            <a:off x="4293108" y="2061228"/>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393" name="Google Shape;393;p69"/>
          <p:cNvSpPr txBox="1"/>
          <p:nvPr>
            <p:ph idx="6" type="subTitle"/>
          </p:nvPr>
        </p:nvSpPr>
        <p:spPr>
          <a:xfrm>
            <a:off x="6702552" y="2061228"/>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394" name="Google Shape;394;p69"/>
          <p:cNvSpPr txBox="1"/>
          <p:nvPr>
            <p:ph idx="7" type="subTitle"/>
          </p:nvPr>
        </p:nvSpPr>
        <p:spPr>
          <a:xfrm>
            <a:off x="4293108" y="1878347"/>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395" name="Google Shape;395;p69"/>
          <p:cNvSpPr txBox="1"/>
          <p:nvPr>
            <p:ph idx="8" type="subTitle"/>
          </p:nvPr>
        </p:nvSpPr>
        <p:spPr>
          <a:xfrm>
            <a:off x="6702552" y="1878347"/>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396" name="Google Shape;396;p69"/>
          <p:cNvSpPr txBox="1"/>
          <p:nvPr>
            <p:ph idx="9" type="subTitle"/>
          </p:nvPr>
        </p:nvSpPr>
        <p:spPr>
          <a:xfrm>
            <a:off x="4293108" y="2929908"/>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397" name="Google Shape;397;p69"/>
          <p:cNvSpPr txBox="1"/>
          <p:nvPr>
            <p:ph idx="13" type="subTitle"/>
          </p:nvPr>
        </p:nvSpPr>
        <p:spPr>
          <a:xfrm>
            <a:off x="6702552" y="2929908"/>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398" name="Google Shape;398;p69"/>
          <p:cNvSpPr txBox="1"/>
          <p:nvPr>
            <p:ph idx="14" type="subTitle"/>
          </p:nvPr>
        </p:nvSpPr>
        <p:spPr>
          <a:xfrm>
            <a:off x="4293108" y="274702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399" name="Google Shape;399;p69"/>
          <p:cNvSpPr txBox="1"/>
          <p:nvPr>
            <p:ph idx="15" type="subTitle"/>
          </p:nvPr>
        </p:nvSpPr>
        <p:spPr>
          <a:xfrm>
            <a:off x="6702552" y="274702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00" name="Google Shape;400;p69"/>
          <p:cNvSpPr txBox="1"/>
          <p:nvPr>
            <p:ph idx="16" type="subTitle"/>
          </p:nvPr>
        </p:nvSpPr>
        <p:spPr>
          <a:xfrm>
            <a:off x="4293108" y="3798588"/>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401" name="Google Shape;401;p69"/>
          <p:cNvSpPr txBox="1"/>
          <p:nvPr>
            <p:ph idx="17" type="subTitle"/>
          </p:nvPr>
        </p:nvSpPr>
        <p:spPr>
          <a:xfrm>
            <a:off x="6702552" y="3798588"/>
            <a:ext cx="2112300" cy="4116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1400"/>
            </a:lvl1pPr>
            <a:lvl2pPr lvl="1" rtl="0">
              <a:lnSpc>
                <a:spcPct val="110000"/>
              </a:lnSpc>
              <a:spcBef>
                <a:spcPts val="0"/>
              </a:spcBef>
              <a:spcAft>
                <a:spcPts val="0"/>
              </a:spcAft>
              <a:buNone/>
              <a:defRPr sz="1400"/>
            </a:lvl2pPr>
            <a:lvl3pPr lvl="2" rtl="0">
              <a:lnSpc>
                <a:spcPct val="110000"/>
              </a:lnSpc>
              <a:spcBef>
                <a:spcPts val="0"/>
              </a:spcBef>
              <a:spcAft>
                <a:spcPts val="0"/>
              </a:spcAft>
              <a:buNone/>
              <a:defRPr sz="1400"/>
            </a:lvl3pPr>
            <a:lvl4pPr lvl="3" rtl="0">
              <a:lnSpc>
                <a:spcPct val="110000"/>
              </a:lnSpc>
              <a:spcBef>
                <a:spcPts val="0"/>
              </a:spcBef>
              <a:spcAft>
                <a:spcPts val="0"/>
              </a:spcAft>
              <a:buNone/>
              <a:defRPr sz="1400"/>
            </a:lvl4pPr>
            <a:lvl5pPr lvl="4" rtl="0">
              <a:lnSpc>
                <a:spcPct val="110000"/>
              </a:lnSpc>
              <a:spcBef>
                <a:spcPts val="0"/>
              </a:spcBef>
              <a:spcAft>
                <a:spcPts val="0"/>
              </a:spcAft>
              <a:buNone/>
              <a:defRPr sz="1400"/>
            </a:lvl5pPr>
            <a:lvl6pPr lvl="5" rtl="0">
              <a:lnSpc>
                <a:spcPct val="110000"/>
              </a:lnSpc>
              <a:spcBef>
                <a:spcPts val="0"/>
              </a:spcBef>
              <a:spcAft>
                <a:spcPts val="0"/>
              </a:spcAft>
              <a:buNone/>
              <a:defRPr sz="1400"/>
            </a:lvl6pPr>
            <a:lvl7pPr lvl="6" rtl="0">
              <a:lnSpc>
                <a:spcPct val="110000"/>
              </a:lnSpc>
              <a:spcBef>
                <a:spcPts val="0"/>
              </a:spcBef>
              <a:spcAft>
                <a:spcPts val="0"/>
              </a:spcAft>
              <a:buNone/>
              <a:defRPr sz="1400"/>
            </a:lvl7pPr>
            <a:lvl8pPr lvl="7" rtl="0">
              <a:lnSpc>
                <a:spcPct val="110000"/>
              </a:lnSpc>
              <a:spcBef>
                <a:spcPts val="0"/>
              </a:spcBef>
              <a:spcAft>
                <a:spcPts val="0"/>
              </a:spcAft>
              <a:buNone/>
              <a:defRPr sz="1400"/>
            </a:lvl8pPr>
            <a:lvl9pPr lvl="8" rtl="0">
              <a:lnSpc>
                <a:spcPct val="110000"/>
              </a:lnSpc>
              <a:spcBef>
                <a:spcPts val="0"/>
              </a:spcBef>
              <a:spcAft>
                <a:spcPts val="0"/>
              </a:spcAft>
              <a:buNone/>
              <a:defRPr sz="1400"/>
            </a:lvl9pPr>
          </a:lstStyle>
          <a:p/>
        </p:txBody>
      </p:sp>
      <p:sp>
        <p:nvSpPr>
          <p:cNvPr id="402" name="Google Shape;402;p69"/>
          <p:cNvSpPr txBox="1"/>
          <p:nvPr>
            <p:ph idx="18" type="subTitle"/>
          </p:nvPr>
        </p:nvSpPr>
        <p:spPr>
          <a:xfrm>
            <a:off x="4293108" y="3615707"/>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03" name="Google Shape;403;p69"/>
          <p:cNvSpPr txBox="1"/>
          <p:nvPr>
            <p:ph idx="19" type="subTitle"/>
          </p:nvPr>
        </p:nvSpPr>
        <p:spPr>
          <a:xfrm>
            <a:off x="6702552" y="3615707"/>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04" name="Google Shape;404;p69"/>
          <p:cNvSpPr txBox="1"/>
          <p:nvPr>
            <p:ph idx="20" type="subTitle"/>
          </p:nvPr>
        </p:nvSpPr>
        <p:spPr>
          <a:xfrm>
            <a:off x="4293108" y="142114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05" name="Google Shape;405;p69"/>
          <p:cNvSpPr txBox="1"/>
          <p:nvPr>
            <p:ph idx="21" type="subTitle"/>
          </p:nvPr>
        </p:nvSpPr>
        <p:spPr>
          <a:xfrm>
            <a:off x="6702552" y="142114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06" name="Google Shape;406;p69"/>
          <p:cNvSpPr txBox="1"/>
          <p:nvPr>
            <p:ph idx="22" type="subTitle"/>
          </p:nvPr>
        </p:nvSpPr>
        <p:spPr>
          <a:xfrm>
            <a:off x="4293108" y="228982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07" name="Google Shape;407;p69"/>
          <p:cNvSpPr txBox="1"/>
          <p:nvPr>
            <p:ph idx="23" type="subTitle"/>
          </p:nvPr>
        </p:nvSpPr>
        <p:spPr>
          <a:xfrm>
            <a:off x="6702552" y="228982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08" name="Google Shape;408;p69"/>
          <p:cNvSpPr txBox="1"/>
          <p:nvPr>
            <p:ph idx="24" type="subTitle"/>
          </p:nvPr>
        </p:nvSpPr>
        <p:spPr>
          <a:xfrm>
            <a:off x="4293108" y="315850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09" name="Google Shape;409;p69"/>
          <p:cNvSpPr txBox="1"/>
          <p:nvPr>
            <p:ph idx="25" type="subTitle"/>
          </p:nvPr>
        </p:nvSpPr>
        <p:spPr>
          <a:xfrm>
            <a:off x="6702552" y="315850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10" name="Google Shape;410;p69"/>
          <p:cNvSpPr txBox="1"/>
          <p:nvPr>
            <p:ph idx="26" type="subTitle"/>
          </p:nvPr>
        </p:nvSpPr>
        <p:spPr>
          <a:xfrm>
            <a:off x="4293108" y="402718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11" name="Google Shape;411;p69"/>
          <p:cNvSpPr txBox="1"/>
          <p:nvPr>
            <p:ph idx="27" type="subTitle"/>
          </p:nvPr>
        </p:nvSpPr>
        <p:spPr>
          <a:xfrm>
            <a:off x="6702552" y="4027188"/>
            <a:ext cx="2112300" cy="1737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Mission">
  <p:cSld name="SECTION_HEADER_2_1_2_1_2">
    <p:bg>
      <p:bgPr>
        <a:solidFill>
          <a:schemeClr val="accent3"/>
        </a:solidFill>
      </p:bgPr>
    </p:bg>
    <p:spTree>
      <p:nvGrpSpPr>
        <p:cNvPr id="412" name="Shape 412"/>
        <p:cNvGrpSpPr/>
        <p:nvPr/>
      </p:nvGrpSpPr>
      <p:grpSpPr>
        <a:xfrm>
          <a:off x="0" y="0"/>
          <a:ext cx="0" cy="0"/>
          <a:chOff x="0" y="0"/>
          <a:chExt cx="0" cy="0"/>
        </a:xfrm>
      </p:grpSpPr>
      <p:sp>
        <p:nvSpPr>
          <p:cNvPr id="413" name="Google Shape;413;p70"/>
          <p:cNvSpPr txBox="1"/>
          <p:nvPr>
            <p:ph type="title"/>
          </p:nvPr>
        </p:nvSpPr>
        <p:spPr>
          <a:xfrm>
            <a:off x="763524" y="1911096"/>
            <a:ext cx="6688800" cy="20574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1800"/>
              <a:buNone/>
              <a:defRPr sz="1800"/>
            </a:lvl1pPr>
            <a:lvl2pPr lvl="1" rtl="0" algn="ctr">
              <a:lnSpc>
                <a:spcPct val="125000"/>
              </a:lnSpc>
              <a:spcBef>
                <a:spcPts val="0"/>
              </a:spcBef>
              <a:spcAft>
                <a:spcPts val="0"/>
              </a:spcAft>
              <a:buSzPts val="1800"/>
              <a:buNone/>
              <a:defRPr sz="1800"/>
            </a:lvl2pPr>
            <a:lvl3pPr lvl="2" rtl="0" algn="ctr">
              <a:lnSpc>
                <a:spcPct val="125000"/>
              </a:lnSpc>
              <a:spcBef>
                <a:spcPts val="0"/>
              </a:spcBef>
              <a:spcAft>
                <a:spcPts val="0"/>
              </a:spcAft>
              <a:buSzPts val="1800"/>
              <a:buNone/>
              <a:defRPr sz="1800"/>
            </a:lvl3pPr>
            <a:lvl4pPr lvl="3" rtl="0" algn="ctr">
              <a:lnSpc>
                <a:spcPct val="125000"/>
              </a:lnSpc>
              <a:spcBef>
                <a:spcPts val="0"/>
              </a:spcBef>
              <a:spcAft>
                <a:spcPts val="0"/>
              </a:spcAft>
              <a:buSzPts val="1800"/>
              <a:buNone/>
              <a:defRPr sz="1800"/>
            </a:lvl4pPr>
            <a:lvl5pPr lvl="4" rtl="0" algn="ctr">
              <a:lnSpc>
                <a:spcPct val="125000"/>
              </a:lnSpc>
              <a:spcBef>
                <a:spcPts val="0"/>
              </a:spcBef>
              <a:spcAft>
                <a:spcPts val="0"/>
              </a:spcAft>
              <a:buSzPts val="1800"/>
              <a:buNone/>
              <a:defRPr sz="1800"/>
            </a:lvl5pPr>
            <a:lvl6pPr lvl="5" rtl="0" algn="ctr">
              <a:lnSpc>
                <a:spcPct val="125000"/>
              </a:lnSpc>
              <a:spcBef>
                <a:spcPts val="0"/>
              </a:spcBef>
              <a:spcAft>
                <a:spcPts val="0"/>
              </a:spcAft>
              <a:buSzPts val="1800"/>
              <a:buNone/>
              <a:defRPr sz="1800"/>
            </a:lvl6pPr>
            <a:lvl7pPr lvl="6" rtl="0" algn="ctr">
              <a:lnSpc>
                <a:spcPct val="125000"/>
              </a:lnSpc>
              <a:spcBef>
                <a:spcPts val="0"/>
              </a:spcBef>
              <a:spcAft>
                <a:spcPts val="0"/>
              </a:spcAft>
              <a:buSzPts val="1800"/>
              <a:buNone/>
              <a:defRPr sz="1800"/>
            </a:lvl7pPr>
            <a:lvl8pPr lvl="7" rtl="0" algn="ctr">
              <a:lnSpc>
                <a:spcPct val="125000"/>
              </a:lnSpc>
              <a:spcBef>
                <a:spcPts val="0"/>
              </a:spcBef>
              <a:spcAft>
                <a:spcPts val="0"/>
              </a:spcAft>
              <a:buSzPts val="1800"/>
              <a:buNone/>
              <a:defRPr sz="1800"/>
            </a:lvl8pPr>
            <a:lvl9pPr lvl="8" rtl="0" algn="ctr">
              <a:lnSpc>
                <a:spcPct val="125000"/>
              </a:lnSpc>
              <a:spcBef>
                <a:spcPts val="0"/>
              </a:spcBef>
              <a:spcAft>
                <a:spcPts val="0"/>
              </a:spcAft>
              <a:buSzPts val="1800"/>
              <a:buNone/>
              <a:defRPr sz="1800"/>
            </a:lvl9pPr>
          </a:lstStyle>
          <a:p/>
        </p:txBody>
      </p:sp>
      <p:sp>
        <p:nvSpPr>
          <p:cNvPr id="414" name="Google Shape;414;p70"/>
          <p:cNvSpPr txBox="1"/>
          <p:nvPr>
            <p:ph idx="1" type="subTitle"/>
          </p:nvPr>
        </p:nvSpPr>
        <p:spPr>
          <a:xfrm>
            <a:off x="763524" y="1499616"/>
            <a:ext cx="66888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900"/>
            </a:lvl1pPr>
            <a:lvl2pPr lvl="1" rtl="0">
              <a:lnSpc>
                <a:spcPct val="125000"/>
              </a:lnSpc>
              <a:spcBef>
                <a:spcPts val="0"/>
              </a:spcBef>
              <a:spcAft>
                <a:spcPts val="0"/>
              </a:spcAft>
              <a:buNone/>
              <a:defRPr sz="900"/>
            </a:lvl2pPr>
            <a:lvl3pPr lvl="2" rtl="0">
              <a:lnSpc>
                <a:spcPct val="125000"/>
              </a:lnSpc>
              <a:spcBef>
                <a:spcPts val="0"/>
              </a:spcBef>
              <a:spcAft>
                <a:spcPts val="0"/>
              </a:spcAft>
              <a:buNone/>
              <a:defRPr sz="900"/>
            </a:lvl3pPr>
            <a:lvl4pPr lvl="3" rtl="0">
              <a:lnSpc>
                <a:spcPct val="125000"/>
              </a:lnSpc>
              <a:spcBef>
                <a:spcPts val="0"/>
              </a:spcBef>
              <a:spcAft>
                <a:spcPts val="0"/>
              </a:spcAft>
              <a:buNone/>
              <a:defRPr sz="900"/>
            </a:lvl4pPr>
            <a:lvl5pPr lvl="4" rtl="0">
              <a:lnSpc>
                <a:spcPct val="125000"/>
              </a:lnSpc>
              <a:spcBef>
                <a:spcPts val="0"/>
              </a:spcBef>
              <a:spcAft>
                <a:spcPts val="0"/>
              </a:spcAft>
              <a:buNone/>
              <a:defRPr sz="900"/>
            </a:lvl5pPr>
            <a:lvl6pPr lvl="5" rtl="0">
              <a:lnSpc>
                <a:spcPct val="125000"/>
              </a:lnSpc>
              <a:spcBef>
                <a:spcPts val="0"/>
              </a:spcBef>
              <a:spcAft>
                <a:spcPts val="0"/>
              </a:spcAft>
              <a:buNone/>
              <a:defRPr sz="900"/>
            </a:lvl6pPr>
            <a:lvl7pPr lvl="6" rtl="0">
              <a:lnSpc>
                <a:spcPct val="125000"/>
              </a:lnSpc>
              <a:spcBef>
                <a:spcPts val="0"/>
              </a:spcBef>
              <a:spcAft>
                <a:spcPts val="0"/>
              </a:spcAft>
              <a:buNone/>
              <a:defRPr sz="900"/>
            </a:lvl7pPr>
            <a:lvl8pPr lvl="7" rtl="0">
              <a:lnSpc>
                <a:spcPct val="125000"/>
              </a:lnSpc>
              <a:spcBef>
                <a:spcPts val="0"/>
              </a:spcBef>
              <a:spcAft>
                <a:spcPts val="0"/>
              </a:spcAft>
              <a:buNone/>
              <a:defRPr sz="900"/>
            </a:lvl8pPr>
            <a:lvl9pPr lvl="8" rtl="0">
              <a:lnSpc>
                <a:spcPct val="125000"/>
              </a:lnSpc>
              <a:spcBef>
                <a:spcPts val="0"/>
              </a:spcBef>
              <a:spcAft>
                <a:spcPts val="0"/>
              </a:spcAft>
              <a:buNone/>
              <a:defRPr sz="9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p:cSld name="TITLE_AND_BODY_1">
    <p:spTree>
      <p:nvGrpSpPr>
        <p:cNvPr id="52" name="Shape 52"/>
        <p:cNvGrpSpPr/>
        <p:nvPr/>
      </p:nvGrpSpPr>
      <p:grpSpPr>
        <a:xfrm>
          <a:off x="0" y="0"/>
          <a:ext cx="0" cy="0"/>
          <a:chOff x="0" y="0"/>
          <a:chExt cx="0" cy="0"/>
        </a:xfrm>
      </p:grpSpPr>
      <p:sp>
        <p:nvSpPr>
          <p:cNvPr id="53" name="Google Shape;53;p8"/>
          <p:cNvSpPr txBox="1"/>
          <p:nvPr>
            <p:ph type="title"/>
          </p:nvPr>
        </p:nvSpPr>
        <p:spPr>
          <a:xfrm>
            <a:off x="763524" y="1266444"/>
            <a:ext cx="7392900" cy="4251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 name="Google Shape;54;p8"/>
          <p:cNvSpPr txBox="1"/>
          <p:nvPr>
            <p:ph idx="1" type="body"/>
          </p:nvPr>
        </p:nvSpPr>
        <p:spPr>
          <a:xfrm>
            <a:off x="763524" y="2007108"/>
            <a:ext cx="73929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55" name="Google Shape;55;p8"/>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2pPr>
            <a:lvl3pPr lvl="2"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3pPr>
            <a:lvl4pPr lvl="3"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4pPr>
            <a:lvl5pPr lvl="4"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5pPr>
            <a:lvl6pPr lvl="5"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6pPr>
            <a:lvl7pPr lvl="6"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7pPr>
            <a:lvl8pPr lvl="7"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8pPr>
            <a:lvl9pPr lvl="8"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Quote">
  <p:cSld name="SECTION_HEADER_2_1_2_2_2">
    <p:bg>
      <p:bgPr>
        <a:solidFill>
          <a:schemeClr val="accent3"/>
        </a:solidFill>
      </p:bgPr>
    </p:bg>
    <p:spTree>
      <p:nvGrpSpPr>
        <p:cNvPr id="415" name="Shape 415"/>
        <p:cNvGrpSpPr/>
        <p:nvPr/>
      </p:nvGrpSpPr>
      <p:grpSpPr>
        <a:xfrm>
          <a:off x="0" y="0"/>
          <a:ext cx="0" cy="0"/>
          <a:chOff x="0" y="0"/>
          <a:chExt cx="0" cy="0"/>
        </a:xfrm>
      </p:grpSpPr>
      <p:sp>
        <p:nvSpPr>
          <p:cNvPr id="416" name="Google Shape;416;p71"/>
          <p:cNvSpPr txBox="1"/>
          <p:nvPr>
            <p:ph type="title"/>
          </p:nvPr>
        </p:nvSpPr>
        <p:spPr>
          <a:xfrm>
            <a:off x="763524" y="1394460"/>
            <a:ext cx="6688800" cy="2057400"/>
          </a:xfrm>
          <a:prstGeom prst="rect">
            <a:avLst/>
          </a:prstGeom>
        </p:spPr>
        <p:txBody>
          <a:bodyPr anchorCtr="0" anchor="b" bIns="0" lIns="0" spcFirstLastPara="1" rIns="0" wrap="square" tIns="0">
            <a:noAutofit/>
          </a:bodyPr>
          <a:lstStyle>
            <a:lvl1pPr lvl="0" rtl="0">
              <a:lnSpc>
                <a:spcPct val="125000"/>
              </a:lnSpc>
              <a:spcBef>
                <a:spcPts val="0"/>
              </a:spcBef>
              <a:spcAft>
                <a:spcPts val="0"/>
              </a:spcAft>
              <a:buSzPts val="1800"/>
              <a:buNone/>
              <a:defRPr sz="1800"/>
            </a:lvl1pPr>
            <a:lvl2pPr lvl="1" rtl="0" algn="ctr">
              <a:lnSpc>
                <a:spcPct val="125000"/>
              </a:lnSpc>
              <a:spcBef>
                <a:spcPts val="0"/>
              </a:spcBef>
              <a:spcAft>
                <a:spcPts val="0"/>
              </a:spcAft>
              <a:buSzPts val="1800"/>
              <a:buNone/>
              <a:defRPr sz="1800"/>
            </a:lvl2pPr>
            <a:lvl3pPr lvl="2" rtl="0" algn="ctr">
              <a:lnSpc>
                <a:spcPct val="125000"/>
              </a:lnSpc>
              <a:spcBef>
                <a:spcPts val="0"/>
              </a:spcBef>
              <a:spcAft>
                <a:spcPts val="0"/>
              </a:spcAft>
              <a:buSzPts val="1800"/>
              <a:buNone/>
              <a:defRPr sz="1800"/>
            </a:lvl3pPr>
            <a:lvl4pPr lvl="3" rtl="0" algn="ctr">
              <a:lnSpc>
                <a:spcPct val="125000"/>
              </a:lnSpc>
              <a:spcBef>
                <a:spcPts val="0"/>
              </a:spcBef>
              <a:spcAft>
                <a:spcPts val="0"/>
              </a:spcAft>
              <a:buSzPts val="1800"/>
              <a:buNone/>
              <a:defRPr sz="1800"/>
            </a:lvl4pPr>
            <a:lvl5pPr lvl="4" rtl="0" algn="ctr">
              <a:lnSpc>
                <a:spcPct val="125000"/>
              </a:lnSpc>
              <a:spcBef>
                <a:spcPts val="0"/>
              </a:spcBef>
              <a:spcAft>
                <a:spcPts val="0"/>
              </a:spcAft>
              <a:buSzPts val="1800"/>
              <a:buNone/>
              <a:defRPr sz="1800"/>
            </a:lvl5pPr>
            <a:lvl6pPr lvl="5" rtl="0" algn="ctr">
              <a:lnSpc>
                <a:spcPct val="125000"/>
              </a:lnSpc>
              <a:spcBef>
                <a:spcPts val="0"/>
              </a:spcBef>
              <a:spcAft>
                <a:spcPts val="0"/>
              </a:spcAft>
              <a:buSzPts val="1800"/>
              <a:buNone/>
              <a:defRPr sz="1800"/>
            </a:lvl6pPr>
            <a:lvl7pPr lvl="6" rtl="0" algn="ctr">
              <a:lnSpc>
                <a:spcPct val="125000"/>
              </a:lnSpc>
              <a:spcBef>
                <a:spcPts val="0"/>
              </a:spcBef>
              <a:spcAft>
                <a:spcPts val="0"/>
              </a:spcAft>
              <a:buSzPts val="1800"/>
              <a:buNone/>
              <a:defRPr sz="1800"/>
            </a:lvl7pPr>
            <a:lvl8pPr lvl="7" rtl="0" algn="ctr">
              <a:lnSpc>
                <a:spcPct val="125000"/>
              </a:lnSpc>
              <a:spcBef>
                <a:spcPts val="0"/>
              </a:spcBef>
              <a:spcAft>
                <a:spcPts val="0"/>
              </a:spcAft>
              <a:buSzPts val="1800"/>
              <a:buNone/>
              <a:defRPr sz="1800"/>
            </a:lvl8pPr>
            <a:lvl9pPr lvl="8" rtl="0" algn="ctr">
              <a:lnSpc>
                <a:spcPct val="125000"/>
              </a:lnSpc>
              <a:spcBef>
                <a:spcPts val="0"/>
              </a:spcBef>
              <a:spcAft>
                <a:spcPts val="0"/>
              </a:spcAft>
              <a:buSzPts val="1800"/>
              <a:buNone/>
              <a:defRPr sz="1800"/>
            </a:lvl9pPr>
          </a:lstStyle>
          <a:p/>
        </p:txBody>
      </p:sp>
      <p:sp>
        <p:nvSpPr>
          <p:cNvPr id="417" name="Google Shape;417;p71"/>
          <p:cNvSpPr txBox="1"/>
          <p:nvPr>
            <p:ph idx="1" type="subTitle"/>
          </p:nvPr>
        </p:nvSpPr>
        <p:spPr>
          <a:xfrm>
            <a:off x="763524" y="3771900"/>
            <a:ext cx="66888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900"/>
            </a:lvl1pPr>
            <a:lvl2pPr lvl="1" rtl="0">
              <a:lnSpc>
                <a:spcPct val="125000"/>
              </a:lnSpc>
              <a:spcBef>
                <a:spcPts val="0"/>
              </a:spcBef>
              <a:spcAft>
                <a:spcPts val="0"/>
              </a:spcAft>
              <a:buNone/>
              <a:defRPr sz="900"/>
            </a:lvl2pPr>
            <a:lvl3pPr lvl="2" rtl="0">
              <a:lnSpc>
                <a:spcPct val="125000"/>
              </a:lnSpc>
              <a:spcBef>
                <a:spcPts val="0"/>
              </a:spcBef>
              <a:spcAft>
                <a:spcPts val="0"/>
              </a:spcAft>
              <a:buNone/>
              <a:defRPr sz="900"/>
            </a:lvl3pPr>
            <a:lvl4pPr lvl="3" rtl="0">
              <a:lnSpc>
                <a:spcPct val="125000"/>
              </a:lnSpc>
              <a:spcBef>
                <a:spcPts val="0"/>
              </a:spcBef>
              <a:spcAft>
                <a:spcPts val="0"/>
              </a:spcAft>
              <a:buNone/>
              <a:defRPr sz="900"/>
            </a:lvl4pPr>
            <a:lvl5pPr lvl="4" rtl="0">
              <a:lnSpc>
                <a:spcPct val="125000"/>
              </a:lnSpc>
              <a:spcBef>
                <a:spcPts val="0"/>
              </a:spcBef>
              <a:spcAft>
                <a:spcPts val="0"/>
              </a:spcAft>
              <a:buNone/>
              <a:defRPr sz="900"/>
            </a:lvl5pPr>
            <a:lvl6pPr lvl="5" rtl="0">
              <a:lnSpc>
                <a:spcPct val="125000"/>
              </a:lnSpc>
              <a:spcBef>
                <a:spcPts val="0"/>
              </a:spcBef>
              <a:spcAft>
                <a:spcPts val="0"/>
              </a:spcAft>
              <a:buNone/>
              <a:defRPr sz="900"/>
            </a:lvl6pPr>
            <a:lvl7pPr lvl="6" rtl="0">
              <a:lnSpc>
                <a:spcPct val="125000"/>
              </a:lnSpc>
              <a:spcBef>
                <a:spcPts val="0"/>
              </a:spcBef>
              <a:spcAft>
                <a:spcPts val="0"/>
              </a:spcAft>
              <a:buNone/>
              <a:defRPr sz="900"/>
            </a:lvl7pPr>
            <a:lvl8pPr lvl="7" rtl="0">
              <a:lnSpc>
                <a:spcPct val="125000"/>
              </a:lnSpc>
              <a:spcBef>
                <a:spcPts val="0"/>
              </a:spcBef>
              <a:spcAft>
                <a:spcPts val="0"/>
              </a:spcAft>
              <a:buNone/>
              <a:defRPr sz="900"/>
            </a:lvl8pPr>
            <a:lvl9pPr lvl="8" rtl="0">
              <a:lnSpc>
                <a:spcPct val="125000"/>
              </a:lnSpc>
              <a:spcBef>
                <a:spcPts val="0"/>
              </a:spcBef>
              <a:spcAft>
                <a:spcPts val="0"/>
              </a:spcAft>
              <a:buNone/>
              <a:defRPr sz="9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Section">
  <p:cSld name="SECTION_HEADER_2_3_2">
    <p:bg>
      <p:bgPr>
        <a:solidFill>
          <a:schemeClr val="accent3"/>
        </a:solidFill>
      </p:bgPr>
    </p:bg>
    <p:spTree>
      <p:nvGrpSpPr>
        <p:cNvPr id="418" name="Shape 418"/>
        <p:cNvGrpSpPr/>
        <p:nvPr/>
      </p:nvGrpSpPr>
      <p:grpSpPr>
        <a:xfrm>
          <a:off x="0" y="0"/>
          <a:ext cx="0" cy="0"/>
          <a:chOff x="0" y="0"/>
          <a:chExt cx="0" cy="0"/>
        </a:xfrm>
      </p:grpSpPr>
      <p:sp>
        <p:nvSpPr>
          <p:cNvPr id="419" name="Google Shape;419;p72"/>
          <p:cNvSpPr txBox="1"/>
          <p:nvPr>
            <p:ph type="ctrTitle"/>
          </p:nvPr>
        </p:nvSpPr>
        <p:spPr>
          <a:xfrm>
            <a:off x="763524" y="2103894"/>
            <a:ext cx="5982600" cy="859500"/>
          </a:xfrm>
          <a:prstGeom prst="rect">
            <a:avLst/>
          </a:prstGeom>
        </p:spPr>
        <p:txBody>
          <a:bodyPr anchorCtr="0" anchor="ctr"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p:cSld name="TITLE_AND_BODY_1_3">
    <p:bg>
      <p:bgPr>
        <a:solidFill>
          <a:schemeClr val="accent3"/>
        </a:solidFill>
      </p:bgPr>
    </p:bg>
    <p:spTree>
      <p:nvGrpSpPr>
        <p:cNvPr id="420" name="Shape 420"/>
        <p:cNvGrpSpPr/>
        <p:nvPr/>
      </p:nvGrpSpPr>
      <p:grpSpPr>
        <a:xfrm>
          <a:off x="0" y="0"/>
          <a:ext cx="0" cy="0"/>
          <a:chOff x="0" y="0"/>
          <a:chExt cx="0" cy="0"/>
        </a:xfrm>
      </p:grpSpPr>
      <p:sp>
        <p:nvSpPr>
          <p:cNvPr id="421" name="Google Shape;421;p73"/>
          <p:cNvSpPr txBox="1"/>
          <p:nvPr>
            <p:ph type="title"/>
          </p:nvPr>
        </p:nvSpPr>
        <p:spPr>
          <a:xfrm>
            <a:off x="763524" y="1266444"/>
            <a:ext cx="7392900" cy="4251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2" name="Google Shape;422;p73"/>
          <p:cNvSpPr txBox="1"/>
          <p:nvPr>
            <p:ph idx="1" type="body"/>
          </p:nvPr>
        </p:nvSpPr>
        <p:spPr>
          <a:xfrm>
            <a:off x="763524" y="2007108"/>
            <a:ext cx="73929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23" name="Google Shape;423;p73"/>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ext (Two-Thirds)">
  <p:cSld name="TITLE_AND_BODY_1_1_3">
    <p:bg>
      <p:bgPr>
        <a:solidFill>
          <a:schemeClr val="accent3"/>
        </a:solidFill>
      </p:bgPr>
    </p:bg>
    <p:spTree>
      <p:nvGrpSpPr>
        <p:cNvPr id="424" name="Shape 424"/>
        <p:cNvGrpSpPr/>
        <p:nvPr/>
      </p:nvGrpSpPr>
      <p:grpSpPr>
        <a:xfrm>
          <a:off x="0" y="0"/>
          <a:ext cx="0" cy="0"/>
          <a:chOff x="0" y="0"/>
          <a:chExt cx="0" cy="0"/>
        </a:xfrm>
      </p:grpSpPr>
      <p:sp>
        <p:nvSpPr>
          <p:cNvPr id="425" name="Google Shape;425;p74"/>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426" name="Google Shape;426;p74"/>
          <p:cNvSpPr txBox="1"/>
          <p:nvPr>
            <p:ph type="title"/>
          </p:nvPr>
        </p:nvSpPr>
        <p:spPr>
          <a:xfrm>
            <a:off x="763525" y="1266444"/>
            <a:ext cx="4456200" cy="8550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7" name="Google Shape;427;p74"/>
          <p:cNvSpPr txBox="1"/>
          <p:nvPr>
            <p:ph idx="2" type="body"/>
          </p:nvPr>
        </p:nvSpPr>
        <p:spPr>
          <a:xfrm>
            <a:off x="763525" y="2432303"/>
            <a:ext cx="44562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Text (Half)">
  <p:cSld name="TITLE_AND_BODY_2_5">
    <p:bg>
      <p:bgPr>
        <a:solidFill>
          <a:schemeClr val="accent3"/>
        </a:solidFill>
      </p:bgPr>
    </p:bg>
    <p:spTree>
      <p:nvGrpSpPr>
        <p:cNvPr id="428" name="Shape 428"/>
        <p:cNvGrpSpPr/>
        <p:nvPr/>
      </p:nvGrpSpPr>
      <p:grpSpPr>
        <a:xfrm>
          <a:off x="0" y="0"/>
          <a:ext cx="0" cy="0"/>
          <a:chOff x="0" y="0"/>
          <a:chExt cx="0" cy="0"/>
        </a:xfrm>
      </p:grpSpPr>
      <p:sp>
        <p:nvSpPr>
          <p:cNvPr id="429" name="Google Shape;429;p75"/>
          <p:cNvSpPr txBox="1"/>
          <p:nvPr>
            <p:ph type="title"/>
          </p:nvPr>
        </p:nvSpPr>
        <p:spPr>
          <a:xfrm>
            <a:off x="388620" y="1266444"/>
            <a:ext cx="3872700" cy="8550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0" name="Google Shape;430;p75"/>
          <p:cNvSpPr txBox="1"/>
          <p:nvPr>
            <p:ph idx="1" type="body"/>
          </p:nvPr>
        </p:nvSpPr>
        <p:spPr>
          <a:xfrm>
            <a:off x="388620" y="2432304"/>
            <a:ext cx="38727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31" name="Google Shape;431;p75"/>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Text (Third)">
  <p:cSld name="TITLE_AND_BODY_2_1_3">
    <p:bg>
      <p:bgPr>
        <a:solidFill>
          <a:schemeClr val="accent3"/>
        </a:solidFill>
      </p:bgPr>
    </p:bg>
    <p:spTree>
      <p:nvGrpSpPr>
        <p:cNvPr id="432" name="Shape 432"/>
        <p:cNvGrpSpPr/>
        <p:nvPr/>
      </p:nvGrpSpPr>
      <p:grpSpPr>
        <a:xfrm>
          <a:off x="0" y="0"/>
          <a:ext cx="0" cy="0"/>
          <a:chOff x="0" y="0"/>
          <a:chExt cx="0" cy="0"/>
        </a:xfrm>
      </p:grpSpPr>
      <p:sp>
        <p:nvSpPr>
          <p:cNvPr id="433" name="Google Shape;433;p76"/>
          <p:cNvSpPr txBox="1"/>
          <p:nvPr>
            <p:ph type="title"/>
          </p:nvPr>
        </p:nvSpPr>
        <p:spPr>
          <a:xfrm>
            <a:off x="388620" y="1266444"/>
            <a:ext cx="2464500" cy="12849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4" name="Google Shape;434;p76"/>
          <p:cNvSpPr txBox="1"/>
          <p:nvPr>
            <p:ph idx="1" type="body"/>
          </p:nvPr>
        </p:nvSpPr>
        <p:spPr>
          <a:xfrm>
            <a:off x="388620" y="2871216"/>
            <a:ext cx="24645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35" name="Google Shape;435;p76"/>
          <p:cNvSpPr txBox="1"/>
          <p:nvPr>
            <p:ph idx="2" type="subTitle"/>
          </p:nvPr>
        </p:nvSpPr>
        <p:spPr>
          <a:xfrm>
            <a:off x="214884" y="214884"/>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Columns (Two)">
  <p:cSld name="TITLE_AND_BODY_2_2_3">
    <p:bg>
      <p:bgPr>
        <a:solidFill>
          <a:schemeClr val="accent3"/>
        </a:solidFill>
      </p:bgPr>
    </p:bg>
    <p:spTree>
      <p:nvGrpSpPr>
        <p:cNvPr id="436" name="Shape 436"/>
        <p:cNvGrpSpPr/>
        <p:nvPr/>
      </p:nvGrpSpPr>
      <p:grpSpPr>
        <a:xfrm>
          <a:off x="0" y="0"/>
          <a:ext cx="0" cy="0"/>
          <a:chOff x="0" y="0"/>
          <a:chExt cx="0" cy="0"/>
        </a:xfrm>
      </p:grpSpPr>
      <p:sp>
        <p:nvSpPr>
          <p:cNvPr id="437" name="Google Shape;437;p77"/>
          <p:cNvSpPr txBox="1"/>
          <p:nvPr>
            <p:ph type="title"/>
          </p:nvPr>
        </p:nvSpPr>
        <p:spPr>
          <a:xfrm>
            <a:off x="763524" y="1266444"/>
            <a:ext cx="3168600" cy="12849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8" name="Google Shape;438;p77"/>
          <p:cNvSpPr txBox="1"/>
          <p:nvPr>
            <p:ph idx="1" type="body"/>
          </p:nvPr>
        </p:nvSpPr>
        <p:spPr>
          <a:xfrm>
            <a:off x="763524" y="2875788"/>
            <a:ext cx="31686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39" name="Google Shape;439;p77"/>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440" name="Google Shape;440;p77"/>
          <p:cNvSpPr txBox="1"/>
          <p:nvPr>
            <p:ph idx="3" type="title"/>
          </p:nvPr>
        </p:nvSpPr>
        <p:spPr>
          <a:xfrm>
            <a:off x="5216652" y="1266444"/>
            <a:ext cx="3168600" cy="12849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1" name="Google Shape;441;p77"/>
          <p:cNvSpPr txBox="1"/>
          <p:nvPr>
            <p:ph idx="4" type="body"/>
          </p:nvPr>
        </p:nvSpPr>
        <p:spPr>
          <a:xfrm>
            <a:off x="5216652" y="2875788"/>
            <a:ext cx="3168600" cy="18723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Columns (Three)">
  <p:cSld name="TITLE_AND_BODY_2_2_1_4">
    <p:bg>
      <p:bgPr>
        <a:solidFill>
          <a:schemeClr val="accent3"/>
        </a:solidFill>
      </p:bgPr>
    </p:bg>
    <p:spTree>
      <p:nvGrpSpPr>
        <p:cNvPr id="442" name="Shape 442"/>
        <p:cNvGrpSpPr/>
        <p:nvPr/>
      </p:nvGrpSpPr>
      <p:grpSpPr>
        <a:xfrm>
          <a:off x="0" y="0"/>
          <a:ext cx="0" cy="0"/>
          <a:chOff x="0" y="0"/>
          <a:chExt cx="0" cy="0"/>
        </a:xfrm>
      </p:grpSpPr>
      <p:sp>
        <p:nvSpPr>
          <p:cNvPr id="443" name="Google Shape;443;p78"/>
          <p:cNvSpPr txBox="1"/>
          <p:nvPr>
            <p:ph type="title"/>
          </p:nvPr>
        </p:nvSpPr>
        <p:spPr>
          <a:xfrm>
            <a:off x="580644" y="1252728"/>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444" name="Google Shape;444;p78"/>
          <p:cNvSpPr txBox="1"/>
          <p:nvPr>
            <p:ph idx="1" type="body"/>
          </p:nvPr>
        </p:nvSpPr>
        <p:spPr>
          <a:xfrm>
            <a:off x="580644" y="2478024"/>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45" name="Google Shape;445;p78"/>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446" name="Google Shape;446;p78"/>
          <p:cNvSpPr txBox="1"/>
          <p:nvPr>
            <p:ph idx="3" type="title"/>
          </p:nvPr>
        </p:nvSpPr>
        <p:spPr>
          <a:xfrm>
            <a:off x="3547872" y="1252728"/>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447" name="Google Shape;447;p78"/>
          <p:cNvSpPr txBox="1"/>
          <p:nvPr>
            <p:ph idx="4" type="body"/>
          </p:nvPr>
        </p:nvSpPr>
        <p:spPr>
          <a:xfrm>
            <a:off x="3547872" y="2478024"/>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48" name="Google Shape;448;p78"/>
          <p:cNvSpPr txBox="1"/>
          <p:nvPr>
            <p:ph idx="5" type="title"/>
          </p:nvPr>
        </p:nvSpPr>
        <p:spPr>
          <a:xfrm>
            <a:off x="6519672" y="1252728"/>
            <a:ext cx="21123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449" name="Google Shape;449;p78"/>
          <p:cNvSpPr txBox="1"/>
          <p:nvPr>
            <p:ph idx="6" type="body"/>
          </p:nvPr>
        </p:nvSpPr>
        <p:spPr>
          <a:xfrm>
            <a:off x="6519672" y="2478024"/>
            <a:ext cx="2112300" cy="22167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Columns (Four)">
  <p:cSld name="TITLE_AND_BODY_2_2_1_1_2">
    <p:bg>
      <p:bgPr>
        <a:solidFill>
          <a:schemeClr val="accent3"/>
        </a:solidFill>
      </p:bgPr>
    </p:bg>
    <p:spTree>
      <p:nvGrpSpPr>
        <p:cNvPr id="450" name="Shape 450"/>
        <p:cNvGrpSpPr/>
        <p:nvPr/>
      </p:nvGrpSpPr>
      <p:grpSpPr>
        <a:xfrm>
          <a:off x="0" y="0"/>
          <a:ext cx="0" cy="0"/>
          <a:chOff x="0" y="0"/>
          <a:chExt cx="0" cy="0"/>
        </a:xfrm>
      </p:grpSpPr>
      <p:sp>
        <p:nvSpPr>
          <p:cNvPr id="451" name="Google Shape;451;p79"/>
          <p:cNvSpPr txBox="1"/>
          <p:nvPr>
            <p:ph type="title"/>
          </p:nvPr>
        </p:nvSpPr>
        <p:spPr>
          <a:xfrm>
            <a:off x="580644" y="1243584"/>
            <a:ext cx="17145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452" name="Google Shape;452;p79"/>
          <p:cNvSpPr txBox="1"/>
          <p:nvPr>
            <p:ph idx="1" type="body"/>
          </p:nvPr>
        </p:nvSpPr>
        <p:spPr>
          <a:xfrm>
            <a:off x="580644" y="2391156"/>
            <a:ext cx="17145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53" name="Google Shape;453;p79"/>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454" name="Google Shape;454;p79"/>
          <p:cNvSpPr txBox="1"/>
          <p:nvPr>
            <p:ph idx="3" type="title"/>
          </p:nvPr>
        </p:nvSpPr>
        <p:spPr>
          <a:xfrm>
            <a:off x="2683764" y="1243584"/>
            <a:ext cx="17145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455" name="Google Shape;455;p79"/>
          <p:cNvSpPr txBox="1"/>
          <p:nvPr>
            <p:ph idx="4" type="body"/>
          </p:nvPr>
        </p:nvSpPr>
        <p:spPr>
          <a:xfrm>
            <a:off x="2683764" y="2391156"/>
            <a:ext cx="17145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56" name="Google Shape;456;p79"/>
          <p:cNvSpPr txBox="1"/>
          <p:nvPr>
            <p:ph idx="5" type="title"/>
          </p:nvPr>
        </p:nvSpPr>
        <p:spPr>
          <a:xfrm>
            <a:off x="4786884" y="1243584"/>
            <a:ext cx="17145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457" name="Google Shape;457;p79"/>
          <p:cNvSpPr txBox="1"/>
          <p:nvPr>
            <p:ph idx="6" type="body"/>
          </p:nvPr>
        </p:nvSpPr>
        <p:spPr>
          <a:xfrm>
            <a:off x="4786884" y="2391156"/>
            <a:ext cx="17145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58" name="Google Shape;458;p79"/>
          <p:cNvSpPr txBox="1"/>
          <p:nvPr>
            <p:ph idx="7" type="title"/>
          </p:nvPr>
        </p:nvSpPr>
        <p:spPr>
          <a:xfrm>
            <a:off x="6890004" y="1243584"/>
            <a:ext cx="1714500" cy="946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459" name="Google Shape;459;p79"/>
          <p:cNvSpPr txBox="1"/>
          <p:nvPr>
            <p:ph idx="8" type="body"/>
          </p:nvPr>
        </p:nvSpPr>
        <p:spPr>
          <a:xfrm>
            <a:off x="6890004" y="2391156"/>
            <a:ext cx="1714500" cy="2277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Points (Two)">
  <p:cSld name="TITLE_AND_BODY_2_2_1_2_2_2">
    <p:bg>
      <p:bgPr>
        <a:solidFill>
          <a:schemeClr val="accent3"/>
        </a:solidFill>
      </p:bgPr>
    </p:bg>
    <p:spTree>
      <p:nvGrpSpPr>
        <p:cNvPr id="460" name="Shape 460"/>
        <p:cNvGrpSpPr/>
        <p:nvPr/>
      </p:nvGrpSpPr>
      <p:grpSpPr>
        <a:xfrm>
          <a:off x="0" y="0"/>
          <a:ext cx="0" cy="0"/>
          <a:chOff x="0" y="0"/>
          <a:chExt cx="0" cy="0"/>
        </a:xfrm>
      </p:grpSpPr>
      <p:sp>
        <p:nvSpPr>
          <p:cNvPr id="461" name="Google Shape;461;p80"/>
          <p:cNvSpPr txBox="1"/>
          <p:nvPr>
            <p:ph type="title"/>
          </p:nvPr>
        </p:nvSpPr>
        <p:spPr>
          <a:xfrm>
            <a:off x="758952" y="3182112"/>
            <a:ext cx="3168600" cy="62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462" name="Google Shape;462;p80"/>
          <p:cNvSpPr txBox="1"/>
          <p:nvPr>
            <p:ph idx="1" type="body"/>
          </p:nvPr>
        </p:nvSpPr>
        <p:spPr>
          <a:xfrm>
            <a:off x="758952" y="3922776"/>
            <a:ext cx="3168600" cy="846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63" name="Google Shape;463;p80"/>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464" name="Google Shape;464;p80"/>
          <p:cNvSpPr txBox="1"/>
          <p:nvPr>
            <p:ph idx="3" type="title"/>
          </p:nvPr>
        </p:nvSpPr>
        <p:spPr>
          <a:xfrm>
            <a:off x="5216652" y="3182112"/>
            <a:ext cx="3168600" cy="62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800"/>
              <a:buNone/>
              <a:defRPr sz="1800"/>
            </a:lvl1pPr>
            <a:lvl2pPr lvl="1" rtl="0">
              <a:lnSpc>
                <a:spcPct val="115000"/>
              </a:lnSpc>
              <a:spcBef>
                <a:spcPts val="0"/>
              </a:spcBef>
              <a:spcAft>
                <a:spcPts val="0"/>
              </a:spcAft>
              <a:buSzPts val="1800"/>
              <a:buNone/>
              <a:defRPr sz="1800"/>
            </a:lvl2pPr>
            <a:lvl3pPr lvl="2" rtl="0">
              <a:lnSpc>
                <a:spcPct val="115000"/>
              </a:lnSpc>
              <a:spcBef>
                <a:spcPts val="0"/>
              </a:spcBef>
              <a:spcAft>
                <a:spcPts val="0"/>
              </a:spcAft>
              <a:buSzPts val="1800"/>
              <a:buNone/>
              <a:defRPr sz="1800"/>
            </a:lvl3pPr>
            <a:lvl4pPr lvl="3" rtl="0">
              <a:lnSpc>
                <a:spcPct val="115000"/>
              </a:lnSpc>
              <a:spcBef>
                <a:spcPts val="0"/>
              </a:spcBef>
              <a:spcAft>
                <a:spcPts val="0"/>
              </a:spcAft>
              <a:buSzPts val="1800"/>
              <a:buNone/>
              <a:defRPr sz="1800"/>
            </a:lvl4pPr>
            <a:lvl5pPr lvl="4" rtl="0">
              <a:lnSpc>
                <a:spcPct val="115000"/>
              </a:lnSpc>
              <a:spcBef>
                <a:spcPts val="0"/>
              </a:spcBef>
              <a:spcAft>
                <a:spcPts val="0"/>
              </a:spcAft>
              <a:buSzPts val="1800"/>
              <a:buNone/>
              <a:defRPr sz="1800"/>
            </a:lvl5pPr>
            <a:lvl6pPr lvl="5" rtl="0">
              <a:lnSpc>
                <a:spcPct val="115000"/>
              </a:lnSpc>
              <a:spcBef>
                <a:spcPts val="0"/>
              </a:spcBef>
              <a:spcAft>
                <a:spcPts val="0"/>
              </a:spcAft>
              <a:buSzPts val="1800"/>
              <a:buNone/>
              <a:defRPr sz="1800"/>
            </a:lvl6pPr>
            <a:lvl7pPr lvl="6" rtl="0">
              <a:lnSpc>
                <a:spcPct val="115000"/>
              </a:lnSpc>
              <a:spcBef>
                <a:spcPts val="0"/>
              </a:spcBef>
              <a:spcAft>
                <a:spcPts val="0"/>
              </a:spcAft>
              <a:buSzPts val="1800"/>
              <a:buNone/>
              <a:defRPr sz="1800"/>
            </a:lvl7pPr>
            <a:lvl8pPr lvl="7" rtl="0">
              <a:lnSpc>
                <a:spcPct val="115000"/>
              </a:lnSpc>
              <a:spcBef>
                <a:spcPts val="0"/>
              </a:spcBef>
              <a:spcAft>
                <a:spcPts val="0"/>
              </a:spcAft>
              <a:buSzPts val="1800"/>
              <a:buNone/>
              <a:defRPr sz="1800"/>
            </a:lvl8pPr>
            <a:lvl9pPr lvl="8" rtl="0">
              <a:lnSpc>
                <a:spcPct val="115000"/>
              </a:lnSpc>
              <a:spcBef>
                <a:spcPts val="0"/>
              </a:spcBef>
              <a:spcAft>
                <a:spcPts val="0"/>
              </a:spcAft>
              <a:buSzPts val="1800"/>
              <a:buNone/>
              <a:defRPr sz="1800"/>
            </a:lvl9pPr>
          </a:lstStyle>
          <a:p/>
        </p:txBody>
      </p:sp>
      <p:sp>
        <p:nvSpPr>
          <p:cNvPr id="465" name="Google Shape;465;p80"/>
          <p:cNvSpPr txBox="1"/>
          <p:nvPr>
            <p:ph idx="4" type="body"/>
          </p:nvPr>
        </p:nvSpPr>
        <p:spPr>
          <a:xfrm>
            <a:off x="5216652" y="3922776"/>
            <a:ext cx="3168600" cy="846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ext (Two-Thirds)">
  <p:cSld name="TITLE_AND_BODY_1_1">
    <p:spTree>
      <p:nvGrpSpPr>
        <p:cNvPr id="56" name="Shape 56"/>
        <p:cNvGrpSpPr/>
        <p:nvPr/>
      </p:nvGrpSpPr>
      <p:grpSpPr>
        <a:xfrm>
          <a:off x="0" y="0"/>
          <a:ext cx="0" cy="0"/>
          <a:chOff x="0" y="0"/>
          <a:chExt cx="0" cy="0"/>
        </a:xfrm>
      </p:grpSpPr>
      <p:sp>
        <p:nvSpPr>
          <p:cNvPr id="57" name="Google Shape;57;p9"/>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2pPr>
            <a:lvl3pPr lvl="2"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3pPr>
            <a:lvl4pPr lvl="3"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4pPr>
            <a:lvl5pPr lvl="4"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5pPr>
            <a:lvl6pPr lvl="5"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6pPr>
            <a:lvl7pPr lvl="6"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7pPr>
            <a:lvl8pPr lvl="7"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8pPr>
            <a:lvl9pPr lvl="8"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9pPr>
          </a:lstStyle>
          <a:p/>
        </p:txBody>
      </p:sp>
      <p:sp>
        <p:nvSpPr>
          <p:cNvPr id="58" name="Google Shape;58;p9"/>
          <p:cNvSpPr txBox="1"/>
          <p:nvPr>
            <p:ph type="title"/>
          </p:nvPr>
        </p:nvSpPr>
        <p:spPr>
          <a:xfrm>
            <a:off x="763524" y="1266444"/>
            <a:ext cx="4452900" cy="8550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 name="Google Shape;59;p9"/>
          <p:cNvSpPr txBox="1"/>
          <p:nvPr>
            <p:ph idx="2" type="body"/>
          </p:nvPr>
        </p:nvSpPr>
        <p:spPr>
          <a:xfrm>
            <a:off x="763524" y="2432301"/>
            <a:ext cx="44529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Points (Three)">
  <p:cSld name="TITLE_AND_BODY_2_2_1_2_4">
    <p:bg>
      <p:bgPr>
        <a:solidFill>
          <a:schemeClr val="accent3"/>
        </a:solidFill>
      </p:bgPr>
    </p:bg>
    <p:spTree>
      <p:nvGrpSpPr>
        <p:cNvPr id="466" name="Shape 466"/>
        <p:cNvGrpSpPr/>
        <p:nvPr/>
      </p:nvGrpSpPr>
      <p:grpSpPr>
        <a:xfrm>
          <a:off x="0" y="0"/>
          <a:ext cx="0" cy="0"/>
          <a:chOff x="0" y="0"/>
          <a:chExt cx="0" cy="0"/>
        </a:xfrm>
      </p:grpSpPr>
      <p:sp>
        <p:nvSpPr>
          <p:cNvPr id="467" name="Google Shape;467;p81"/>
          <p:cNvSpPr txBox="1"/>
          <p:nvPr>
            <p:ph type="title"/>
          </p:nvPr>
        </p:nvSpPr>
        <p:spPr>
          <a:xfrm>
            <a:off x="580644" y="2948940"/>
            <a:ext cx="24141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468" name="Google Shape;468;p81"/>
          <p:cNvSpPr txBox="1"/>
          <p:nvPr>
            <p:ph idx="1" type="body"/>
          </p:nvPr>
        </p:nvSpPr>
        <p:spPr>
          <a:xfrm>
            <a:off x="580644" y="3543301"/>
            <a:ext cx="24141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69" name="Google Shape;469;p81"/>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470" name="Google Shape;470;p81"/>
          <p:cNvSpPr txBox="1"/>
          <p:nvPr>
            <p:ph idx="3" type="title"/>
          </p:nvPr>
        </p:nvSpPr>
        <p:spPr>
          <a:xfrm>
            <a:off x="3364992" y="2948940"/>
            <a:ext cx="24141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471" name="Google Shape;471;p81"/>
          <p:cNvSpPr txBox="1"/>
          <p:nvPr>
            <p:ph idx="4" type="body"/>
          </p:nvPr>
        </p:nvSpPr>
        <p:spPr>
          <a:xfrm>
            <a:off x="3364992" y="3543300"/>
            <a:ext cx="24141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72" name="Google Shape;472;p81"/>
          <p:cNvSpPr txBox="1"/>
          <p:nvPr>
            <p:ph idx="5" type="title"/>
          </p:nvPr>
        </p:nvSpPr>
        <p:spPr>
          <a:xfrm>
            <a:off x="6149340" y="2948940"/>
            <a:ext cx="24141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473" name="Google Shape;473;p81"/>
          <p:cNvSpPr txBox="1"/>
          <p:nvPr>
            <p:ph idx="6" type="body"/>
          </p:nvPr>
        </p:nvSpPr>
        <p:spPr>
          <a:xfrm>
            <a:off x="6149340" y="3543301"/>
            <a:ext cx="2414100" cy="11580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Points (Four)">
  <p:cSld name="TITLE_AND_BODY_2_2_1_2_1_3">
    <p:bg>
      <p:bgPr>
        <a:solidFill>
          <a:schemeClr val="accent3"/>
        </a:solidFill>
      </p:bgPr>
    </p:bg>
    <p:spTree>
      <p:nvGrpSpPr>
        <p:cNvPr id="474" name="Shape 474"/>
        <p:cNvGrpSpPr/>
        <p:nvPr/>
      </p:nvGrpSpPr>
      <p:grpSpPr>
        <a:xfrm>
          <a:off x="0" y="0"/>
          <a:ext cx="0" cy="0"/>
          <a:chOff x="0" y="0"/>
          <a:chExt cx="0" cy="0"/>
        </a:xfrm>
      </p:grpSpPr>
      <p:sp>
        <p:nvSpPr>
          <p:cNvPr id="475" name="Google Shape;475;p82"/>
          <p:cNvSpPr txBox="1"/>
          <p:nvPr>
            <p:ph type="title"/>
          </p:nvPr>
        </p:nvSpPr>
        <p:spPr>
          <a:xfrm>
            <a:off x="580644" y="2948940"/>
            <a:ext cx="171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476" name="Google Shape;476;p82"/>
          <p:cNvSpPr txBox="1"/>
          <p:nvPr>
            <p:ph idx="1" type="body"/>
          </p:nvPr>
        </p:nvSpPr>
        <p:spPr>
          <a:xfrm>
            <a:off x="580644" y="3543300"/>
            <a:ext cx="17145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77" name="Google Shape;477;p82"/>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478" name="Google Shape;478;p82"/>
          <p:cNvSpPr txBox="1"/>
          <p:nvPr>
            <p:ph idx="3" type="title"/>
          </p:nvPr>
        </p:nvSpPr>
        <p:spPr>
          <a:xfrm>
            <a:off x="2683764" y="2948940"/>
            <a:ext cx="171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479" name="Google Shape;479;p82"/>
          <p:cNvSpPr txBox="1"/>
          <p:nvPr>
            <p:ph idx="4" type="body"/>
          </p:nvPr>
        </p:nvSpPr>
        <p:spPr>
          <a:xfrm>
            <a:off x="2683764" y="3543300"/>
            <a:ext cx="17145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80" name="Google Shape;480;p82"/>
          <p:cNvSpPr txBox="1"/>
          <p:nvPr>
            <p:ph idx="5" type="title"/>
          </p:nvPr>
        </p:nvSpPr>
        <p:spPr>
          <a:xfrm>
            <a:off x="4786884" y="2948940"/>
            <a:ext cx="171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481" name="Google Shape;481;p82"/>
          <p:cNvSpPr txBox="1"/>
          <p:nvPr>
            <p:ph idx="6" type="body"/>
          </p:nvPr>
        </p:nvSpPr>
        <p:spPr>
          <a:xfrm>
            <a:off x="4786884" y="3543300"/>
            <a:ext cx="17145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482" name="Google Shape;482;p82"/>
          <p:cNvSpPr txBox="1"/>
          <p:nvPr>
            <p:ph idx="7" type="title"/>
          </p:nvPr>
        </p:nvSpPr>
        <p:spPr>
          <a:xfrm>
            <a:off x="6890004" y="2948940"/>
            <a:ext cx="1714500" cy="4779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sz="1400"/>
            </a:lvl2pPr>
            <a:lvl3pPr lvl="2" rtl="0">
              <a:lnSpc>
                <a:spcPct val="115000"/>
              </a:lnSpc>
              <a:spcBef>
                <a:spcPts val="0"/>
              </a:spcBef>
              <a:spcAft>
                <a:spcPts val="0"/>
              </a:spcAft>
              <a:buSzPts val="1400"/>
              <a:buNone/>
              <a:defRPr sz="1400"/>
            </a:lvl3pPr>
            <a:lvl4pPr lvl="3" rtl="0">
              <a:lnSpc>
                <a:spcPct val="115000"/>
              </a:lnSpc>
              <a:spcBef>
                <a:spcPts val="0"/>
              </a:spcBef>
              <a:spcAft>
                <a:spcPts val="0"/>
              </a:spcAft>
              <a:buSzPts val="1400"/>
              <a:buNone/>
              <a:defRPr sz="1400"/>
            </a:lvl4pPr>
            <a:lvl5pPr lvl="4" rtl="0">
              <a:lnSpc>
                <a:spcPct val="115000"/>
              </a:lnSpc>
              <a:spcBef>
                <a:spcPts val="0"/>
              </a:spcBef>
              <a:spcAft>
                <a:spcPts val="0"/>
              </a:spcAft>
              <a:buSzPts val="1400"/>
              <a:buNone/>
              <a:defRPr sz="1400"/>
            </a:lvl5pPr>
            <a:lvl6pPr lvl="5" rtl="0">
              <a:lnSpc>
                <a:spcPct val="115000"/>
              </a:lnSpc>
              <a:spcBef>
                <a:spcPts val="0"/>
              </a:spcBef>
              <a:spcAft>
                <a:spcPts val="0"/>
              </a:spcAft>
              <a:buSzPts val="1400"/>
              <a:buNone/>
              <a:defRPr sz="1400"/>
            </a:lvl6pPr>
            <a:lvl7pPr lvl="6" rtl="0">
              <a:lnSpc>
                <a:spcPct val="115000"/>
              </a:lnSpc>
              <a:spcBef>
                <a:spcPts val="0"/>
              </a:spcBef>
              <a:spcAft>
                <a:spcPts val="0"/>
              </a:spcAft>
              <a:buSzPts val="1400"/>
              <a:buNone/>
              <a:defRPr sz="1400"/>
            </a:lvl7pPr>
            <a:lvl8pPr lvl="7" rtl="0">
              <a:lnSpc>
                <a:spcPct val="115000"/>
              </a:lnSpc>
              <a:spcBef>
                <a:spcPts val="0"/>
              </a:spcBef>
              <a:spcAft>
                <a:spcPts val="0"/>
              </a:spcAft>
              <a:buSzPts val="1400"/>
              <a:buNone/>
              <a:defRPr sz="1400"/>
            </a:lvl8pPr>
            <a:lvl9pPr lvl="8" rtl="0">
              <a:lnSpc>
                <a:spcPct val="115000"/>
              </a:lnSpc>
              <a:spcBef>
                <a:spcPts val="0"/>
              </a:spcBef>
              <a:spcAft>
                <a:spcPts val="0"/>
              </a:spcAft>
              <a:buSzPts val="1400"/>
              <a:buNone/>
              <a:defRPr sz="1400"/>
            </a:lvl9pPr>
          </a:lstStyle>
          <a:p/>
        </p:txBody>
      </p:sp>
      <p:sp>
        <p:nvSpPr>
          <p:cNvPr id="483" name="Google Shape;483;p82"/>
          <p:cNvSpPr txBox="1"/>
          <p:nvPr>
            <p:ph idx="8" type="body"/>
          </p:nvPr>
        </p:nvSpPr>
        <p:spPr>
          <a:xfrm>
            <a:off x="6890004" y="3543300"/>
            <a:ext cx="1714500" cy="11592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Big Stat">
  <p:cSld name="TITLE_1_4">
    <p:bg>
      <p:bgPr>
        <a:solidFill>
          <a:schemeClr val="accent3"/>
        </a:solidFill>
      </p:bgPr>
    </p:bg>
    <p:spTree>
      <p:nvGrpSpPr>
        <p:cNvPr id="484" name="Shape 484"/>
        <p:cNvGrpSpPr/>
        <p:nvPr/>
      </p:nvGrpSpPr>
      <p:grpSpPr>
        <a:xfrm>
          <a:off x="0" y="0"/>
          <a:ext cx="0" cy="0"/>
          <a:chOff x="0" y="0"/>
          <a:chExt cx="0" cy="0"/>
        </a:xfrm>
      </p:grpSpPr>
      <p:sp>
        <p:nvSpPr>
          <p:cNvPr id="485" name="Google Shape;485;p83"/>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486" name="Google Shape;486;p83"/>
          <p:cNvSpPr txBox="1"/>
          <p:nvPr>
            <p:ph type="ctrTitle"/>
          </p:nvPr>
        </p:nvSpPr>
        <p:spPr>
          <a:xfrm>
            <a:off x="763525" y="1691638"/>
            <a:ext cx="7611300" cy="1101000"/>
          </a:xfrm>
          <a:prstGeom prst="rect">
            <a:avLst/>
          </a:prstGeom>
        </p:spPr>
        <p:txBody>
          <a:bodyPr anchorCtr="0" anchor="b" bIns="0" lIns="0" spcFirstLastPara="1" rIns="0" wrap="square" tIns="0">
            <a:noAutofit/>
          </a:bodyPr>
          <a:lstStyle>
            <a:lvl1pPr lvl="0"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2pPr>
            <a:lvl3pPr lvl="2"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3pPr>
            <a:lvl4pPr lvl="3"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4pPr>
            <a:lvl5pPr lvl="4"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5pPr>
            <a:lvl6pPr lvl="5"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6pPr>
            <a:lvl7pPr lvl="6"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7pPr>
            <a:lvl8pPr lvl="7"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8pPr>
            <a:lvl9pPr lvl="8"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9pPr>
          </a:lstStyle>
          <a:p/>
        </p:txBody>
      </p:sp>
      <p:sp>
        <p:nvSpPr>
          <p:cNvPr id="487" name="Google Shape;487;p83"/>
          <p:cNvSpPr txBox="1"/>
          <p:nvPr>
            <p:ph idx="2" type="subTitle"/>
          </p:nvPr>
        </p:nvSpPr>
        <p:spPr>
          <a:xfrm>
            <a:off x="763525" y="2729487"/>
            <a:ext cx="76113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lvl1pPr>
            <a:lvl2pPr lvl="1" rtl="0" algn="ctr">
              <a:lnSpc>
                <a:spcPct val="125000"/>
              </a:lnSpc>
              <a:spcBef>
                <a:spcPts val="0"/>
              </a:spcBef>
              <a:spcAft>
                <a:spcPts val="0"/>
              </a:spcAft>
              <a:buNone/>
              <a:defRPr b="0" sz="900"/>
            </a:lvl2pPr>
            <a:lvl3pPr lvl="2" rtl="0" algn="ctr">
              <a:lnSpc>
                <a:spcPct val="125000"/>
              </a:lnSpc>
              <a:spcBef>
                <a:spcPts val="0"/>
              </a:spcBef>
              <a:spcAft>
                <a:spcPts val="0"/>
              </a:spcAft>
              <a:buNone/>
              <a:defRPr b="0" sz="900"/>
            </a:lvl3pPr>
            <a:lvl4pPr lvl="3" rtl="0" algn="ctr">
              <a:lnSpc>
                <a:spcPct val="125000"/>
              </a:lnSpc>
              <a:spcBef>
                <a:spcPts val="0"/>
              </a:spcBef>
              <a:spcAft>
                <a:spcPts val="0"/>
              </a:spcAft>
              <a:buNone/>
              <a:defRPr b="0" sz="900"/>
            </a:lvl4pPr>
            <a:lvl5pPr lvl="4" rtl="0" algn="ctr">
              <a:lnSpc>
                <a:spcPct val="125000"/>
              </a:lnSpc>
              <a:spcBef>
                <a:spcPts val="0"/>
              </a:spcBef>
              <a:spcAft>
                <a:spcPts val="0"/>
              </a:spcAft>
              <a:buNone/>
              <a:defRPr b="0" sz="900"/>
            </a:lvl5pPr>
            <a:lvl6pPr lvl="5" rtl="0" algn="ctr">
              <a:lnSpc>
                <a:spcPct val="125000"/>
              </a:lnSpc>
              <a:spcBef>
                <a:spcPts val="0"/>
              </a:spcBef>
              <a:spcAft>
                <a:spcPts val="0"/>
              </a:spcAft>
              <a:buNone/>
              <a:defRPr b="0" sz="900"/>
            </a:lvl6pPr>
            <a:lvl7pPr lvl="6" rtl="0" algn="ctr">
              <a:lnSpc>
                <a:spcPct val="125000"/>
              </a:lnSpc>
              <a:spcBef>
                <a:spcPts val="0"/>
              </a:spcBef>
              <a:spcAft>
                <a:spcPts val="0"/>
              </a:spcAft>
              <a:buNone/>
              <a:defRPr b="0" sz="900"/>
            </a:lvl7pPr>
            <a:lvl8pPr lvl="7" rtl="0" algn="ctr">
              <a:lnSpc>
                <a:spcPct val="125000"/>
              </a:lnSpc>
              <a:spcBef>
                <a:spcPts val="0"/>
              </a:spcBef>
              <a:spcAft>
                <a:spcPts val="0"/>
              </a:spcAft>
              <a:buNone/>
              <a:defRPr b="0" sz="900"/>
            </a:lvl8pPr>
            <a:lvl9pPr lvl="8" rtl="0" algn="ctr">
              <a:lnSpc>
                <a:spcPct val="125000"/>
              </a:lnSpc>
              <a:spcBef>
                <a:spcPts val="0"/>
              </a:spcBef>
              <a:spcAft>
                <a:spcPts val="0"/>
              </a:spcAft>
              <a:buNone/>
              <a:defRPr b="0" sz="900"/>
            </a:lvl9pPr>
          </a:lstStyle>
          <a:p/>
        </p:txBody>
      </p:sp>
      <p:sp>
        <p:nvSpPr>
          <p:cNvPr id="488" name="Google Shape;488;p83"/>
          <p:cNvSpPr txBox="1"/>
          <p:nvPr>
            <p:ph idx="3" type="subTitle"/>
          </p:nvPr>
        </p:nvSpPr>
        <p:spPr>
          <a:xfrm>
            <a:off x="214883" y="4721275"/>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Two)">
  <p:cSld name="TITLE_1_1_3">
    <p:bg>
      <p:bgPr>
        <a:solidFill>
          <a:schemeClr val="accent3"/>
        </a:solidFill>
      </p:bgPr>
    </p:bg>
    <p:spTree>
      <p:nvGrpSpPr>
        <p:cNvPr id="489" name="Shape 489"/>
        <p:cNvGrpSpPr/>
        <p:nvPr/>
      </p:nvGrpSpPr>
      <p:grpSpPr>
        <a:xfrm>
          <a:off x="0" y="0"/>
          <a:ext cx="0" cy="0"/>
          <a:chOff x="0" y="0"/>
          <a:chExt cx="0" cy="0"/>
        </a:xfrm>
      </p:grpSpPr>
      <p:sp>
        <p:nvSpPr>
          <p:cNvPr id="490" name="Google Shape;490;p84"/>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491" name="Google Shape;491;p84"/>
          <p:cNvSpPr txBox="1"/>
          <p:nvPr>
            <p:ph type="ctrTitle"/>
          </p:nvPr>
        </p:nvSpPr>
        <p:spPr>
          <a:xfrm>
            <a:off x="701775" y="1691638"/>
            <a:ext cx="3168600" cy="1101000"/>
          </a:xfrm>
          <a:prstGeom prst="rect">
            <a:avLst/>
          </a:prstGeom>
        </p:spPr>
        <p:txBody>
          <a:bodyPr anchorCtr="0" anchor="b" bIns="0" lIns="0" spcFirstLastPara="1" rIns="0" wrap="square" tIns="0">
            <a:noAutofit/>
          </a:bodyPr>
          <a:lstStyle>
            <a:lvl1pPr lvl="0"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2pPr>
            <a:lvl3pPr lvl="2"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3pPr>
            <a:lvl4pPr lvl="3"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4pPr>
            <a:lvl5pPr lvl="4"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5pPr>
            <a:lvl6pPr lvl="5"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6pPr>
            <a:lvl7pPr lvl="6"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7pPr>
            <a:lvl8pPr lvl="7"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8pPr>
            <a:lvl9pPr lvl="8"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9pPr>
          </a:lstStyle>
          <a:p/>
        </p:txBody>
      </p:sp>
      <p:sp>
        <p:nvSpPr>
          <p:cNvPr id="492" name="Google Shape;492;p84"/>
          <p:cNvSpPr txBox="1"/>
          <p:nvPr>
            <p:ph idx="2" type="subTitle"/>
          </p:nvPr>
        </p:nvSpPr>
        <p:spPr>
          <a:xfrm>
            <a:off x="701775" y="2729488"/>
            <a:ext cx="31686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lvl1pPr>
            <a:lvl2pPr lvl="1" rtl="0" algn="ctr">
              <a:lnSpc>
                <a:spcPct val="125000"/>
              </a:lnSpc>
              <a:spcBef>
                <a:spcPts val="0"/>
              </a:spcBef>
              <a:spcAft>
                <a:spcPts val="0"/>
              </a:spcAft>
              <a:buNone/>
              <a:defRPr b="0" sz="900"/>
            </a:lvl2pPr>
            <a:lvl3pPr lvl="2" rtl="0" algn="ctr">
              <a:lnSpc>
                <a:spcPct val="125000"/>
              </a:lnSpc>
              <a:spcBef>
                <a:spcPts val="0"/>
              </a:spcBef>
              <a:spcAft>
                <a:spcPts val="0"/>
              </a:spcAft>
              <a:buNone/>
              <a:defRPr b="0" sz="900"/>
            </a:lvl3pPr>
            <a:lvl4pPr lvl="3" rtl="0" algn="ctr">
              <a:lnSpc>
                <a:spcPct val="125000"/>
              </a:lnSpc>
              <a:spcBef>
                <a:spcPts val="0"/>
              </a:spcBef>
              <a:spcAft>
                <a:spcPts val="0"/>
              </a:spcAft>
              <a:buNone/>
              <a:defRPr b="0" sz="900"/>
            </a:lvl4pPr>
            <a:lvl5pPr lvl="4" rtl="0" algn="ctr">
              <a:lnSpc>
                <a:spcPct val="125000"/>
              </a:lnSpc>
              <a:spcBef>
                <a:spcPts val="0"/>
              </a:spcBef>
              <a:spcAft>
                <a:spcPts val="0"/>
              </a:spcAft>
              <a:buNone/>
              <a:defRPr b="0" sz="900"/>
            </a:lvl5pPr>
            <a:lvl6pPr lvl="5" rtl="0" algn="ctr">
              <a:lnSpc>
                <a:spcPct val="125000"/>
              </a:lnSpc>
              <a:spcBef>
                <a:spcPts val="0"/>
              </a:spcBef>
              <a:spcAft>
                <a:spcPts val="0"/>
              </a:spcAft>
              <a:buNone/>
              <a:defRPr b="0" sz="900"/>
            </a:lvl6pPr>
            <a:lvl7pPr lvl="6" rtl="0" algn="ctr">
              <a:lnSpc>
                <a:spcPct val="125000"/>
              </a:lnSpc>
              <a:spcBef>
                <a:spcPts val="0"/>
              </a:spcBef>
              <a:spcAft>
                <a:spcPts val="0"/>
              </a:spcAft>
              <a:buNone/>
              <a:defRPr b="0" sz="900"/>
            </a:lvl7pPr>
            <a:lvl8pPr lvl="7" rtl="0" algn="ctr">
              <a:lnSpc>
                <a:spcPct val="125000"/>
              </a:lnSpc>
              <a:spcBef>
                <a:spcPts val="0"/>
              </a:spcBef>
              <a:spcAft>
                <a:spcPts val="0"/>
              </a:spcAft>
              <a:buNone/>
              <a:defRPr b="0" sz="900"/>
            </a:lvl8pPr>
            <a:lvl9pPr lvl="8" rtl="0" algn="ctr">
              <a:lnSpc>
                <a:spcPct val="125000"/>
              </a:lnSpc>
              <a:spcBef>
                <a:spcPts val="0"/>
              </a:spcBef>
              <a:spcAft>
                <a:spcPts val="0"/>
              </a:spcAft>
              <a:buNone/>
              <a:defRPr b="0" sz="900"/>
            </a:lvl9pPr>
          </a:lstStyle>
          <a:p/>
        </p:txBody>
      </p:sp>
      <p:sp>
        <p:nvSpPr>
          <p:cNvPr id="493" name="Google Shape;493;p84"/>
          <p:cNvSpPr txBox="1"/>
          <p:nvPr>
            <p:ph idx="3" type="subTitle"/>
          </p:nvPr>
        </p:nvSpPr>
        <p:spPr>
          <a:xfrm>
            <a:off x="214883" y="4721275"/>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
        <p:nvSpPr>
          <p:cNvPr id="494" name="Google Shape;494;p84"/>
          <p:cNvSpPr txBox="1"/>
          <p:nvPr>
            <p:ph idx="4" type="ctrTitle"/>
          </p:nvPr>
        </p:nvSpPr>
        <p:spPr>
          <a:xfrm>
            <a:off x="5273775" y="1691638"/>
            <a:ext cx="3168600" cy="1101000"/>
          </a:xfrm>
          <a:prstGeom prst="rect">
            <a:avLst/>
          </a:prstGeom>
        </p:spPr>
        <p:txBody>
          <a:bodyPr anchorCtr="0" anchor="b" bIns="0" lIns="0" spcFirstLastPara="1" rIns="0" wrap="square" tIns="0">
            <a:noAutofit/>
          </a:bodyPr>
          <a:lstStyle>
            <a:lvl1pPr lvl="0"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2pPr>
            <a:lvl3pPr lvl="2"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3pPr>
            <a:lvl4pPr lvl="3"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4pPr>
            <a:lvl5pPr lvl="4"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5pPr>
            <a:lvl6pPr lvl="5"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6pPr>
            <a:lvl7pPr lvl="6"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7pPr>
            <a:lvl8pPr lvl="7"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8pPr>
            <a:lvl9pPr lvl="8" rtl="0" algn="ctr">
              <a:spcBef>
                <a:spcPts val="0"/>
              </a:spcBef>
              <a:spcAft>
                <a:spcPts val="0"/>
              </a:spcAft>
              <a:buSzPts val="7300"/>
              <a:buFont typeface="Optimistic Display"/>
              <a:buNone/>
              <a:defRPr b="1" sz="7300">
                <a:latin typeface="Optimistic Display"/>
                <a:ea typeface="Optimistic Display"/>
                <a:cs typeface="Optimistic Display"/>
                <a:sym typeface="Optimistic Display"/>
              </a:defRPr>
            </a:lvl9pPr>
          </a:lstStyle>
          <a:p/>
        </p:txBody>
      </p:sp>
      <p:sp>
        <p:nvSpPr>
          <p:cNvPr id="495" name="Google Shape;495;p84"/>
          <p:cNvSpPr txBox="1"/>
          <p:nvPr>
            <p:ph idx="5" type="subTitle"/>
          </p:nvPr>
        </p:nvSpPr>
        <p:spPr>
          <a:xfrm>
            <a:off x="5273775" y="2729488"/>
            <a:ext cx="31686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lvl1pPr>
            <a:lvl2pPr lvl="1" rtl="0" algn="ctr">
              <a:lnSpc>
                <a:spcPct val="125000"/>
              </a:lnSpc>
              <a:spcBef>
                <a:spcPts val="0"/>
              </a:spcBef>
              <a:spcAft>
                <a:spcPts val="0"/>
              </a:spcAft>
              <a:buNone/>
              <a:defRPr b="0" sz="900"/>
            </a:lvl2pPr>
            <a:lvl3pPr lvl="2" rtl="0" algn="ctr">
              <a:lnSpc>
                <a:spcPct val="125000"/>
              </a:lnSpc>
              <a:spcBef>
                <a:spcPts val="0"/>
              </a:spcBef>
              <a:spcAft>
                <a:spcPts val="0"/>
              </a:spcAft>
              <a:buNone/>
              <a:defRPr b="0" sz="900"/>
            </a:lvl3pPr>
            <a:lvl4pPr lvl="3" rtl="0" algn="ctr">
              <a:lnSpc>
                <a:spcPct val="125000"/>
              </a:lnSpc>
              <a:spcBef>
                <a:spcPts val="0"/>
              </a:spcBef>
              <a:spcAft>
                <a:spcPts val="0"/>
              </a:spcAft>
              <a:buNone/>
              <a:defRPr b="0" sz="900"/>
            </a:lvl4pPr>
            <a:lvl5pPr lvl="4" rtl="0" algn="ctr">
              <a:lnSpc>
                <a:spcPct val="125000"/>
              </a:lnSpc>
              <a:spcBef>
                <a:spcPts val="0"/>
              </a:spcBef>
              <a:spcAft>
                <a:spcPts val="0"/>
              </a:spcAft>
              <a:buNone/>
              <a:defRPr b="0" sz="900"/>
            </a:lvl5pPr>
            <a:lvl6pPr lvl="5" rtl="0" algn="ctr">
              <a:lnSpc>
                <a:spcPct val="125000"/>
              </a:lnSpc>
              <a:spcBef>
                <a:spcPts val="0"/>
              </a:spcBef>
              <a:spcAft>
                <a:spcPts val="0"/>
              </a:spcAft>
              <a:buNone/>
              <a:defRPr b="0" sz="900"/>
            </a:lvl6pPr>
            <a:lvl7pPr lvl="6" rtl="0" algn="ctr">
              <a:lnSpc>
                <a:spcPct val="125000"/>
              </a:lnSpc>
              <a:spcBef>
                <a:spcPts val="0"/>
              </a:spcBef>
              <a:spcAft>
                <a:spcPts val="0"/>
              </a:spcAft>
              <a:buNone/>
              <a:defRPr b="0" sz="900"/>
            </a:lvl7pPr>
            <a:lvl8pPr lvl="7" rtl="0" algn="ctr">
              <a:lnSpc>
                <a:spcPct val="125000"/>
              </a:lnSpc>
              <a:spcBef>
                <a:spcPts val="0"/>
              </a:spcBef>
              <a:spcAft>
                <a:spcPts val="0"/>
              </a:spcAft>
              <a:buNone/>
              <a:defRPr b="0" sz="900"/>
            </a:lvl8pPr>
            <a:lvl9pPr lvl="8" rtl="0" algn="ctr">
              <a:lnSpc>
                <a:spcPct val="125000"/>
              </a:lnSpc>
              <a:spcBef>
                <a:spcPts val="0"/>
              </a:spcBef>
              <a:spcAft>
                <a:spcPts val="0"/>
              </a:spcAft>
              <a:buNone/>
              <a:defRPr b="0" sz="900"/>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s (Three)">
  <p:cSld name="TITLE_1_1_1_2">
    <p:bg>
      <p:bgPr>
        <a:solidFill>
          <a:schemeClr val="accent3"/>
        </a:solidFill>
      </p:bgPr>
    </p:bg>
    <p:spTree>
      <p:nvGrpSpPr>
        <p:cNvPr id="496" name="Shape 496"/>
        <p:cNvGrpSpPr/>
        <p:nvPr/>
      </p:nvGrpSpPr>
      <p:grpSpPr>
        <a:xfrm>
          <a:off x="0" y="0"/>
          <a:ext cx="0" cy="0"/>
          <a:chOff x="0" y="0"/>
          <a:chExt cx="0" cy="0"/>
        </a:xfrm>
      </p:grpSpPr>
      <p:sp>
        <p:nvSpPr>
          <p:cNvPr id="497" name="Google Shape;497;p85"/>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498" name="Google Shape;498;p85"/>
          <p:cNvSpPr txBox="1"/>
          <p:nvPr>
            <p:ph type="ctrTitle"/>
          </p:nvPr>
        </p:nvSpPr>
        <p:spPr>
          <a:xfrm>
            <a:off x="763524" y="1975238"/>
            <a:ext cx="2112300" cy="735000"/>
          </a:xfrm>
          <a:prstGeom prst="rect">
            <a:avLst/>
          </a:prstGeom>
        </p:spPr>
        <p:txBody>
          <a:bodyPr anchorCtr="0" anchor="b" bIns="0" lIns="0" spcFirstLastPara="1" rIns="0" wrap="square" tIns="0">
            <a:noAutofit/>
          </a:bodyPr>
          <a:lstStyle>
            <a:lvl1pPr lvl="0"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499" name="Google Shape;499;p85"/>
          <p:cNvSpPr txBox="1"/>
          <p:nvPr>
            <p:ph idx="2" type="subTitle"/>
          </p:nvPr>
        </p:nvSpPr>
        <p:spPr>
          <a:xfrm>
            <a:off x="763574" y="2729488"/>
            <a:ext cx="21123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lvl1pPr>
            <a:lvl2pPr lvl="1" rtl="0" algn="ctr">
              <a:lnSpc>
                <a:spcPct val="125000"/>
              </a:lnSpc>
              <a:spcBef>
                <a:spcPts val="0"/>
              </a:spcBef>
              <a:spcAft>
                <a:spcPts val="0"/>
              </a:spcAft>
              <a:buNone/>
              <a:defRPr b="0" sz="900"/>
            </a:lvl2pPr>
            <a:lvl3pPr lvl="2" rtl="0" algn="ctr">
              <a:lnSpc>
                <a:spcPct val="125000"/>
              </a:lnSpc>
              <a:spcBef>
                <a:spcPts val="0"/>
              </a:spcBef>
              <a:spcAft>
                <a:spcPts val="0"/>
              </a:spcAft>
              <a:buNone/>
              <a:defRPr b="0" sz="900"/>
            </a:lvl3pPr>
            <a:lvl4pPr lvl="3" rtl="0" algn="ctr">
              <a:lnSpc>
                <a:spcPct val="125000"/>
              </a:lnSpc>
              <a:spcBef>
                <a:spcPts val="0"/>
              </a:spcBef>
              <a:spcAft>
                <a:spcPts val="0"/>
              </a:spcAft>
              <a:buNone/>
              <a:defRPr b="0" sz="900"/>
            </a:lvl4pPr>
            <a:lvl5pPr lvl="4" rtl="0" algn="ctr">
              <a:lnSpc>
                <a:spcPct val="125000"/>
              </a:lnSpc>
              <a:spcBef>
                <a:spcPts val="0"/>
              </a:spcBef>
              <a:spcAft>
                <a:spcPts val="0"/>
              </a:spcAft>
              <a:buNone/>
              <a:defRPr b="0" sz="900"/>
            </a:lvl5pPr>
            <a:lvl6pPr lvl="5" rtl="0" algn="ctr">
              <a:lnSpc>
                <a:spcPct val="125000"/>
              </a:lnSpc>
              <a:spcBef>
                <a:spcPts val="0"/>
              </a:spcBef>
              <a:spcAft>
                <a:spcPts val="0"/>
              </a:spcAft>
              <a:buNone/>
              <a:defRPr b="0" sz="900"/>
            </a:lvl6pPr>
            <a:lvl7pPr lvl="6" rtl="0" algn="ctr">
              <a:lnSpc>
                <a:spcPct val="125000"/>
              </a:lnSpc>
              <a:spcBef>
                <a:spcPts val="0"/>
              </a:spcBef>
              <a:spcAft>
                <a:spcPts val="0"/>
              </a:spcAft>
              <a:buNone/>
              <a:defRPr b="0" sz="900"/>
            </a:lvl7pPr>
            <a:lvl8pPr lvl="7" rtl="0" algn="ctr">
              <a:lnSpc>
                <a:spcPct val="125000"/>
              </a:lnSpc>
              <a:spcBef>
                <a:spcPts val="0"/>
              </a:spcBef>
              <a:spcAft>
                <a:spcPts val="0"/>
              </a:spcAft>
              <a:buNone/>
              <a:defRPr b="0" sz="900"/>
            </a:lvl8pPr>
            <a:lvl9pPr lvl="8" rtl="0" algn="ctr">
              <a:lnSpc>
                <a:spcPct val="125000"/>
              </a:lnSpc>
              <a:spcBef>
                <a:spcPts val="0"/>
              </a:spcBef>
              <a:spcAft>
                <a:spcPts val="0"/>
              </a:spcAft>
              <a:buNone/>
              <a:defRPr b="0" sz="900"/>
            </a:lvl9pPr>
          </a:lstStyle>
          <a:p/>
        </p:txBody>
      </p:sp>
      <p:sp>
        <p:nvSpPr>
          <p:cNvPr id="500" name="Google Shape;500;p85"/>
          <p:cNvSpPr txBox="1"/>
          <p:nvPr>
            <p:ph idx="3" type="subTitle"/>
          </p:nvPr>
        </p:nvSpPr>
        <p:spPr>
          <a:xfrm>
            <a:off x="215683" y="4721275"/>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
        <p:nvSpPr>
          <p:cNvPr id="501" name="Google Shape;501;p85"/>
          <p:cNvSpPr txBox="1"/>
          <p:nvPr>
            <p:ph idx="4" type="ctrTitle"/>
          </p:nvPr>
        </p:nvSpPr>
        <p:spPr>
          <a:xfrm>
            <a:off x="3515825" y="1975348"/>
            <a:ext cx="2112300" cy="735000"/>
          </a:xfrm>
          <a:prstGeom prst="rect">
            <a:avLst/>
          </a:prstGeom>
        </p:spPr>
        <p:txBody>
          <a:bodyPr anchorCtr="0" anchor="b" bIns="0" lIns="0" spcFirstLastPara="1" rIns="0" wrap="square" tIns="0">
            <a:noAutofit/>
          </a:bodyPr>
          <a:lstStyle>
            <a:lvl1pPr lvl="0"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502" name="Google Shape;502;p85"/>
          <p:cNvSpPr txBox="1"/>
          <p:nvPr>
            <p:ph idx="5" type="subTitle"/>
          </p:nvPr>
        </p:nvSpPr>
        <p:spPr>
          <a:xfrm>
            <a:off x="3515875" y="2729488"/>
            <a:ext cx="21123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lvl1pPr>
            <a:lvl2pPr lvl="1" rtl="0" algn="ctr">
              <a:lnSpc>
                <a:spcPct val="125000"/>
              </a:lnSpc>
              <a:spcBef>
                <a:spcPts val="0"/>
              </a:spcBef>
              <a:spcAft>
                <a:spcPts val="0"/>
              </a:spcAft>
              <a:buNone/>
              <a:defRPr b="0" sz="900"/>
            </a:lvl2pPr>
            <a:lvl3pPr lvl="2" rtl="0" algn="ctr">
              <a:lnSpc>
                <a:spcPct val="125000"/>
              </a:lnSpc>
              <a:spcBef>
                <a:spcPts val="0"/>
              </a:spcBef>
              <a:spcAft>
                <a:spcPts val="0"/>
              </a:spcAft>
              <a:buNone/>
              <a:defRPr b="0" sz="900"/>
            </a:lvl3pPr>
            <a:lvl4pPr lvl="3" rtl="0" algn="ctr">
              <a:lnSpc>
                <a:spcPct val="125000"/>
              </a:lnSpc>
              <a:spcBef>
                <a:spcPts val="0"/>
              </a:spcBef>
              <a:spcAft>
                <a:spcPts val="0"/>
              </a:spcAft>
              <a:buNone/>
              <a:defRPr b="0" sz="900"/>
            </a:lvl4pPr>
            <a:lvl5pPr lvl="4" rtl="0" algn="ctr">
              <a:lnSpc>
                <a:spcPct val="125000"/>
              </a:lnSpc>
              <a:spcBef>
                <a:spcPts val="0"/>
              </a:spcBef>
              <a:spcAft>
                <a:spcPts val="0"/>
              </a:spcAft>
              <a:buNone/>
              <a:defRPr b="0" sz="900"/>
            </a:lvl5pPr>
            <a:lvl6pPr lvl="5" rtl="0" algn="ctr">
              <a:lnSpc>
                <a:spcPct val="125000"/>
              </a:lnSpc>
              <a:spcBef>
                <a:spcPts val="0"/>
              </a:spcBef>
              <a:spcAft>
                <a:spcPts val="0"/>
              </a:spcAft>
              <a:buNone/>
              <a:defRPr b="0" sz="900"/>
            </a:lvl6pPr>
            <a:lvl7pPr lvl="6" rtl="0" algn="ctr">
              <a:lnSpc>
                <a:spcPct val="125000"/>
              </a:lnSpc>
              <a:spcBef>
                <a:spcPts val="0"/>
              </a:spcBef>
              <a:spcAft>
                <a:spcPts val="0"/>
              </a:spcAft>
              <a:buNone/>
              <a:defRPr b="0" sz="900"/>
            </a:lvl7pPr>
            <a:lvl8pPr lvl="7" rtl="0" algn="ctr">
              <a:lnSpc>
                <a:spcPct val="125000"/>
              </a:lnSpc>
              <a:spcBef>
                <a:spcPts val="0"/>
              </a:spcBef>
              <a:spcAft>
                <a:spcPts val="0"/>
              </a:spcAft>
              <a:buNone/>
              <a:defRPr b="0" sz="900"/>
            </a:lvl8pPr>
            <a:lvl9pPr lvl="8" rtl="0" algn="ctr">
              <a:lnSpc>
                <a:spcPct val="125000"/>
              </a:lnSpc>
              <a:spcBef>
                <a:spcPts val="0"/>
              </a:spcBef>
              <a:spcAft>
                <a:spcPts val="0"/>
              </a:spcAft>
              <a:buNone/>
              <a:defRPr b="0" sz="900"/>
            </a:lvl9pPr>
          </a:lstStyle>
          <a:p/>
        </p:txBody>
      </p:sp>
      <p:sp>
        <p:nvSpPr>
          <p:cNvPr id="503" name="Google Shape;503;p85"/>
          <p:cNvSpPr txBox="1"/>
          <p:nvPr>
            <p:ph idx="6" type="ctrTitle"/>
          </p:nvPr>
        </p:nvSpPr>
        <p:spPr>
          <a:xfrm>
            <a:off x="6329850" y="1975348"/>
            <a:ext cx="2112300" cy="735000"/>
          </a:xfrm>
          <a:prstGeom prst="rect">
            <a:avLst/>
          </a:prstGeom>
        </p:spPr>
        <p:txBody>
          <a:bodyPr anchorCtr="0" anchor="b" bIns="0" lIns="0" spcFirstLastPara="1" rIns="0" wrap="square" tIns="0">
            <a:noAutofit/>
          </a:bodyPr>
          <a:lstStyle>
            <a:lvl1pPr lvl="0"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lgn="ctr">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504" name="Google Shape;504;p85"/>
          <p:cNvSpPr txBox="1"/>
          <p:nvPr>
            <p:ph idx="7" type="subTitle"/>
          </p:nvPr>
        </p:nvSpPr>
        <p:spPr>
          <a:xfrm>
            <a:off x="6329900" y="2729488"/>
            <a:ext cx="2112300" cy="173700"/>
          </a:xfrm>
          <a:prstGeom prst="rect">
            <a:avLst/>
          </a:prstGeom>
        </p:spPr>
        <p:txBody>
          <a:bodyPr anchorCtr="0" anchor="t" bIns="0" lIns="0" spcFirstLastPara="1" rIns="0" wrap="square" tIns="0">
            <a:noAutofit/>
          </a:bodyPr>
          <a:lstStyle>
            <a:lvl1pPr indent="0" lvl="0" marL="0" marR="0" rtl="0" algn="ctr">
              <a:lnSpc>
                <a:spcPct val="125000"/>
              </a:lnSpc>
              <a:spcBef>
                <a:spcPts val="0"/>
              </a:spcBef>
              <a:spcAft>
                <a:spcPts val="0"/>
              </a:spcAft>
              <a:buNone/>
              <a:defRPr b="0" sz="900"/>
            </a:lvl1pPr>
            <a:lvl2pPr lvl="1" rtl="0" algn="ctr">
              <a:lnSpc>
                <a:spcPct val="125000"/>
              </a:lnSpc>
              <a:spcBef>
                <a:spcPts val="0"/>
              </a:spcBef>
              <a:spcAft>
                <a:spcPts val="0"/>
              </a:spcAft>
              <a:buNone/>
              <a:defRPr b="0" sz="900"/>
            </a:lvl2pPr>
            <a:lvl3pPr lvl="2" rtl="0" algn="ctr">
              <a:lnSpc>
                <a:spcPct val="125000"/>
              </a:lnSpc>
              <a:spcBef>
                <a:spcPts val="0"/>
              </a:spcBef>
              <a:spcAft>
                <a:spcPts val="0"/>
              </a:spcAft>
              <a:buNone/>
              <a:defRPr b="0" sz="900"/>
            </a:lvl3pPr>
            <a:lvl4pPr lvl="3" rtl="0" algn="ctr">
              <a:lnSpc>
                <a:spcPct val="125000"/>
              </a:lnSpc>
              <a:spcBef>
                <a:spcPts val="0"/>
              </a:spcBef>
              <a:spcAft>
                <a:spcPts val="0"/>
              </a:spcAft>
              <a:buNone/>
              <a:defRPr b="0" sz="900"/>
            </a:lvl4pPr>
            <a:lvl5pPr lvl="4" rtl="0" algn="ctr">
              <a:lnSpc>
                <a:spcPct val="125000"/>
              </a:lnSpc>
              <a:spcBef>
                <a:spcPts val="0"/>
              </a:spcBef>
              <a:spcAft>
                <a:spcPts val="0"/>
              </a:spcAft>
              <a:buNone/>
              <a:defRPr b="0" sz="900"/>
            </a:lvl5pPr>
            <a:lvl6pPr lvl="5" rtl="0" algn="ctr">
              <a:lnSpc>
                <a:spcPct val="125000"/>
              </a:lnSpc>
              <a:spcBef>
                <a:spcPts val="0"/>
              </a:spcBef>
              <a:spcAft>
                <a:spcPts val="0"/>
              </a:spcAft>
              <a:buNone/>
              <a:defRPr b="0" sz="900"/>
            </a:lvl6pPr>
            <a:lvl7pPr lvl="6" rtl="0" algn="ctr">
              <a:lnSpc>
                <a:spcPct val="125000"/>
              </a:lnSpc>
              <a:spcBef>
                <a:spcPts val="0"/>
              </a:spcBef>
              <a:spcAft>
                <a:spcPts val="0"/>
              </a:spcAft>
              <a:buNone/>
              <a:defRPr b="0" sz="900"/>
            </a:lvl7pPr>
            <a:lvl8pPr lvl="7" rtl="0" algn="ctr">
              <a:lnSpc>
                <a:spcPct val="125000"/>
              </a:lnSpc>
              <a:spcBef>
                <a:spcPts val="0"/>
              </a:spcBef>
              <a:spcAft>
                <a:spcPts val="0"/>
              </a:spcAft>
              <a:buNone/>
              <a:defRPr b="0" sz="900"/>
            </a:lvl8pPr>
            <a:lvl9pPr lvl="8" rtl="0" algn="ctr">
              <a:lnSpc>
                <a:spcPct val="125000"/>
              </a:lnSpc>
              <a:spcBef>
                <a:spcPts val="0"/>
              </a:spcBef>
              <a:spcAft>
                <a:spcPts val="0"/>
              </a:spcAft>
              <a:buNone/>
              <a:defRPr b="0" sz="900"/>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 (Half)">
  <p:cSld name="TITLE_1_2_2_5">
    <p:bg>
      <p:bgPr>
        <a:solidFill>
          <a:schemeClr val="accent3"/>
        </a:solidFill>
      </p:bgPr>
    </p:bg>
    <p:spTree>
      <p:nvGrpSpPr>
        <p:cNvPr id="505" name="Shape 505"/>
        <p:cNvGrpSpPr/>
        <p:nvPr/>
      </p:nvGrpSpPr>
      <p:grpSpPr>
        <a:xfrm>
          <a:off x="0" y="0"/>
          <a:ext cx="0" cy="0"/>
          <a:chOff x="0" y="0"/>
          <a:chExt cx="0" cy="0"/>
        </a:xfrm>
      </p:grpSpPr>
      <p:sp>
        <p:nvSpPr>
          <p:cNvPr id="506" name="Google Shape;506;p86"/>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507" name="Google Shape;507;p86"/>
          <p:cNvSpPr txBox="1"/>
          <p:nvPr>
            <p:ph type="ctrTitle"/>
          </p:nvPr>
        </p:nvSpPr>
        <p:spPr>
          <a:xfrm>
            <a:off x="763524" y="1691640"/>
            <a:ext cx="3872700" cy="1101900"/>
          </a:xfrm>
          <a:prstGeom prst="rect">
            <a:avLst/>
          </a:prstGeom>
        </p:spPr>
        <p:txBody>
          <a:bodyPr anchorCtr="0" anchor="b" bIns="0" lIns="0" spcFirstLastPara="1" rIns="0" wrap="square" tIns="0">
            <a:noAutofit/>
          </a:bodyPr>
          <a:lstStyle>
            <a:lvl1pPr lvl="0"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2pPr>
            <a:lvl3pPr lvl="2"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3pPr>
            <a:lvl4pPr lvl="3"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4pPr>
            <a:lvl5pPr lvl="4"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5pPr>
            <a:lvl6pPr lvl="5"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6pPr>
            <a:lvl7pPr lvl="6"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7pPr>
            <a:lvl8pPr lvl="7"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8pPr>
            <a:lvl9pPr lvl="8"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9pPr>
          </a:lstStyle>
          <a:p/>
        </p:txBody>
      </p:sp>
      <p:sp>
        <p:nvSpPr>
          <p:cNvPr id="508" name="Google Shape;508;p86"/>
          <p:cNvSpPr txBox="1"/>
          <p:nvPr>
            <p:ph idx="2" type="subTitle"/>
          </p:nvPr>
        </p:nvSpPr>
        <p:spPr>
          <a:xfrm>
            <a:off x="763551" y="2729484"/>
            <a:ext cx="38727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509" name="Google Shape;509;p86"/>
          <p:cNvSpPr txBox="1"/>
          <p:nvPr>
            <p:ph idx="3" type="subTitle"/>
          </p:nvPr>
        </p:nvSpPr>
        <p:spPr>
          <a:xfrm>
            <a:off x="215683" y="4721275"/>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Stats (Half)">
  <p:cSld name="TITLE_1_2_7">
    <p:bg>
      <p:bgPr>
        <a:solidFill>
          <a:schemeClr val="accent3"/>
        </a:solidFill>
      </p:bgPr>
    </p:bg>
    <p:spTree>
      <p:nvGrpSpPr>
        <p:cNvPr id="510" name="Shape 510"/>
        <p:cNvGrpSpPr/>
        <p:nvPr/>
      </p:nvGrpSpPr>
      <p:grpSpPr>
        <a:xfrm>
          <a:off x="0" y="0"/>
          <a:ext cx="0" cy="0"/>
          <a:chOff x="0" y="0"/>
          <a:chExt cx="0" cy="0"/>
        </a:xfrm>
      </p:grpSpPr>
      <p:sp>
        <p:nvSpPr>
          <p:cNvPr id="511" name="Google Shape;511;p87"/>
          <p:cNvSpPr txBox="1"/>
          <p:nvPr>
            <p:ph idx="1"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512" name="Google Shape;512;p87"/>
          <p:cNvSpPr txBox="1"/>
          <p:nvPr>
            <p:ph type="ctrTitle"/>
          </p:nvPr>
        </p:nvSpPr>
        <p:spPr>
          <a:xfrm>
            <a:off x="763524" y="1234438"/>
            <a:ext cx="3872700" cy="738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513" name="Google Shape;513;p87"/>
          <p:cNvSpPr txBox="1"/>
          <p:nvPr>
            <p:ph idx="2" type="subTitle"/>
          </p:nvPr>
        </p:nvSpPr>
        <p:spPr>
          <a:xfrm>
            <a:off x="763551" y="1985486"/>
            <a:ext cx="38727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514" name="Google Shape;514;p87"/>
          <p:cNvSpPr txBox="1"/>
          <p:nvPr>
            <p:ph idx="3" type="subTitle"/>
          </p:nvPr>
        </p:nvSpPr>
        <p:spPr>
          <a:xfrm>
            <a:off x="214884" y="4721275"/>
            <a:ext cx="35205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
        <p:nvSpPr>
          <p:cNvPr id="515" name="Google Shape;515;p87"/>
          <p:cNvSpPr txBox="1"/>
          <p:nvPr>
            <p:ph idx="4" type="ctrTitle"/>
          </p:nvPr>
        </p:nvSpPr>
        <p:spPr>
          <a:xfrm>
            <a:off x="763524" y="2680850"/>
            <a:ext cx="3872700" cy="738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516" name="Google Shape;516;p87"/>
          <p:cNvSpPr txBox="1"/>
          <p:nvPr>
            <p:ph idx="5" type="subTitle"/>
          </p:nvPr>
        </p:nvSpPr>
        <p:spPr>
          <a:xfrm>
            <a:off x="763551" y="3432050"/>
            <a:ext cx="38727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Stat (Third)">
  <p:cSld name="TITLE_1_2_2_1_3">
    <p:bg>
      <p:bgPr>
        <a:solidFill>
          <a:schemeClr val="accent3"/>
        </a:solidFill>
      </p:bgPr>
    </p:bg>
    <p:spTree>
      <p:nvGrpSpPr>
        <p:cNvPr id="517" name="Shape 517"/>
        <p:cNvGrpSpPr/>
        <p:nvPr/>
      </p:nvGrpSpPr>
      <p:grpSpPr>
        <a:xfrm>
          <a:off x="0" y="0"/>
          <a:ext cx="0" cy="0"/>
          <a:chOff x="0" y="0"/>
          <a:chExt cx="0" cy="0"/>
        </a:xfrm>
      </p:grpSpPr>
      <p:sp>
        <p:nvSpPr>
          <p:cNvPr id="518" name="Google Shape;518;p88"/>
          <p:cNvSpPr txBox="1"/>
          <p:nvPr>
            <p:ph idx="1" type="subTitle"/>
          </p:nvPr>
        </p:nvSpPr>
        <p:spPr>
          <a:xfrm>
            <a:off x="214884" y="214884"/>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519" name="Google Shape;519;p88"/>
          <p:cNvSpPr txBox="1"/>
          <p:nvPr>
            <p:ph type="ctrTitle"/>
          </p:nvPr>
        </p:nvSpPr>
        <p:spPr>
          <a:xfrm>
            <a:off x="388620" y="1691640"/>
            <a:ext cx="2464500" cy="1101900"/>
          </a:xfrm>
          <a:prstGeom prst="rect">
            <a:avLst/>
          </a:prstGeom>
        </p:spPr>
        <p:txBody>
          <a:bodyPr anchorCtr="0" anchor="b" bIns="0" lIns="0" spcFirstLastPara="1" rIns="0" wrap="square" tIns="0">
            <a:noAutofit/>
          </a:bodyPr>
          <a:lstStyle>
            <a:lvl1pPr lvl="0" rtl="0">
              <a:spcBef>
                <a:spcPts val="0"/>
              </a:spcBef>
              <a:spcAft>
                <a:spcPts val="0"/>
              </a:spcAft>
              <a:buSzPts val="7300"/>
              <a:buFont typeface="Optimistic Display"/>
              <a:buNone/>
              <a:defRPr b="1" sz="73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520" name="Google Shape;520;p88"/>
          <p:cNvSpPr txBox="1"/>
          <p:nvPr>
            <p:ph idx="2" type="subTitle"/>
          </p:nvPr>
        </p:nvSpPr>
        <p:spPr>
          <a:xfrm>
            <a:off x="388638" y="2729484"/>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521" name="Google Shape;521;p88"/>
          <p:cNvSpPr txBox="1"/>
          <p:nvPr>
            <p:ph idx="3" type="subTitle"/>
          </p:nvPr>
        </p:nvSpPr>
        <p:spPr>
          <a:xfrm>
            <a:off x="214888" y="4721275"/>
            <a:ext cx="27783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8_Stats (Third)">
  <p:cSld name="TITLE_1_2_3_3">
    <p:bg>
      <p:bgPr>
        <a:solidFill>
          <a:schemeClr val="accent3"/>
        </a:solidFill>
      </p:bgPr>
    </p:bg>
    <p:spTree>
      <p:nvGrpSpPr>
        <p:cNvPr id="522" name="Shape 522"/>
        <p:cNvGrpSpPr/>
        <p:nvPr/>
      </p:nvGrpSpPr>
      <p:grpSpPr>
        <a:xfrm>
          <a:off x="0" y="0"/>
          <a:ext cx="0" cy="0"/>
          <a:chOff x="0" y="0"/>
          <a:chExt cx="0" cy="0"/>
        </a:xfrm>
      </p:grpSpPr>
      <p:sp>
        <p:nvSpPr>
          <p:cNvPr id="523" name="Google Shape;523;p89"/>
          <p:cNvSpPr txBox="1"/>
          <p:nvPr>
            <p:ph idx="1" type="subTitle"/>
          </p:nvPr>
        </p:nvSpPr>
        <p:spPr>
          <a:xfrm>
            <a:off x="214884" y="214884"/>
            <a:ext cx="24645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sz="900"/>
            </a:lvl2pPr>
            <a:lvl3pPr lvl="2" rtl="0">
              <a:lnSpc>
                <a:spcPct val="120000"/>
              </a:lnSpc>
              <a:spcBef>
                <a:spcPts val="0"/>
              </a:spcBef>
              <a:spcAft>
                <a:spcPts val="0"/>
              </a:spcAft>
              <a:buNone/>
              <a:defRPr sz="900"/>
            </a:lvl3pPr>
            <a:lvl4pPr lvl="3" rtl="0">
              <a:lnSpc>
                <a:spcPct val="120000"/>
              </a:lnSpc>
              <a:spcBef>
                <a:spcPts val="0"/>
              </a:spcBef>
              <a:spcAft>
                <a:spcPts val="0"/>
              </a:spcAft>
              <a:buNone/>
              <a:defRPr sz="900"/>
            </a:lvl4pPr>
            <a:lvl5pPr lvl="4" rtl="0">
              <a:lnSpc>
                <a:spcPct val="120000"/>
              </a:lnSpc>
              <a:spcBef>
                <a:spcPts val="0"/>
              </a:spcBef>
              <a:spcAft>
                <a:spcPts val="0"/>
              </a:spcAft>
              <a:buNone/>
              <a:defRPr sz="900"/>
            </a:lvl5pPr>
            <a:lvl6pPr lvl="5" rtl="0">
              <a:lnSpc>
                <a:spcPct val="120000"/>
              </a:lnSpc>
              <a:spcBef>
                <a:spcPts val="0"/>
              </a:spcBef>
              <a:spcAft>
                <a:spcPts val="0"/>
              </a:spcAft>
              <a:buNone/>
              <a:defRPr sz="900"/>
            </a:lvl6pPr>
            <a:lvl7pPr lvl="6" rtl="0">
              <a:lnSpc>
                <a:spcPct val="120000"/>
              </a:lnSpc>
              <a:spcBef>
                <a:spcPts val="0"/>
              </a:spcBef>
              <a:spcAft>
                <a:spcPts val="0"/>
              </a:spcAft>
              <a:buNone/>
              <a:defRPr sz="900"/>
            </a:lvl7pPr>
            <a:lvl8pPr lvl="7" rtl="0">
              <a:lnSpc>
                <a:spcPct val="120000"/>
              </a:lnSpc>
              <a:spcBef>
                <a:spcPts val="0"/>
              </a:spcBef>
              <a:spcAft>
                <a:spcPts val="0"/>
              </a:spcAft>
              <a:buNone/>
              <a:defRPr sz="900"/>
            </a:lvl8pPr>
            <a:lvl9pPr lvl="8" rtl="0">
              <a:lnSpc>
                <a:spcPct val="120000"/>
              </a:lnSpc>
              <a:spcBef>
                <a:spcPts val="0"/>
              </a:spcBef>
              <a:spcAft>
                <a:spcPts val="0"/>
              </a:spcAft>
              <a:buNone/>
              <a:defRPr sz="900"/>
            </a:lvl9pPr>
          </a:lstStyle>
          <a:p/>
        </p:txBody>
      </p:sp>
      <p:sp>
        <p:nvSpPr>
          <p:cNvPr id="524" name="Google Shape;524;p89"/>
          <p:cNvSpPr txBox="1"/>
          <p:nvPr>
            <p:ph type="ctrTitle"/>
          </p:nvPr>
        </p:nvSpPr>
        <p:spPr>
          <a:xfrm>
            <a:off x="388620" y="1234438"/>
            <a:ext cx="2464500" cy="738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525" name="Google Shape;525;p89"/>
          <p:cNvSpPr txBox="1"/>
          <p:nvPr>
            <p:ph idx="2" type="subTitle"/>
          </p:nvPr>
        </p:nvSpPr>
        <p:spPr>
          <a:xfrm>
            <a:off x="388638" y="1985486"/>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
        <p:nvSpPr>
          <p:cNvPr id="526" name="Google Shape;526;p89"/>
          <p:cNvSpPr txBox="1"/>
          <p:nvPr>
            <p:ph idx="3" type="subTitle"/>
          </p:nvPr>
        </p:nvSpPr>
        <p:spPr>
          <a:xfrm>
            <a:off x="214888" y="4721275"/>
            <a:ext cx="2778300" cy="2103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700"/>
            </a:lvl1pPr>
            <a:lvl2pPr lvl="1" rtl="0">
              <a:lnSpc>
                <a:spcPct val="100000"/>
              </a:lnSpc>
              <a:spcBef>
                <a:spcPts val="0"/>
              </a:spcBef>
              <a:spcAft>
                <a:spcPts val="0"/>
              </a:spcAft>
              <a:buNone/>
              <a:defRPr b="0" sz="700"/>
            </a:lvl2pPr>
            <a:lvl3pPr lvl="2" rtl="0">
              <a:lnSpc>
                <a:spcPct val="100000"/>
              </a:lnSpc>
              <a:spcBef>
                <a:spcPts val="0"/>
              </a:spcBef>
              <a:spcAft>
                <a:spcPts val="0"/>
              </a:spcAft>
              <a:buNone/>
              <a:defRPr b="0" sz="700"/>
            </a:lvl3pPr>
            <a:lvl4pPr lvl="3" rtl="0">
              <a:lnSpc>
                <a:spcPct val="100000"/>
              </a:lnSpc>
              <a:spcBef>
                <a:spcPts val="0"/>
              </a:spcBef>
              <a:spcAft>
                <a:spcPts val="0"/>
              </a:spcAft>
              <a:buNone/>
              <a:defRPr b="0" sz="700"/>
            </a:lvl4pPr>
            <a:lvl5pPr lvl="4" rtl="0">
              <a:lnSpc>
                <a:spcPct val="100000"/>
              </a:lnSpc>
              <a:spcBef>
                <a:spcPts val="0"/>
              </a:spcBef>
              <a:spcAft>
                <a:spcPts val="0"/>
              </a:spcAft>
              <a:buNone/>
              <a:defRPr b="0" sz="700"/>
            </a:lvl5pPr>
            <a:lvl6pPr lvl="5" rtl="0">
              <a:lnSpc>
                <a:spcPct val="100000"/>
              </a:lnSpc>
              <a:spcBef>
                <a:spcPts val="0"/>
              </a:spcBef>
              <a:spcAft>
                <a:spcPts val="0"/>
              </a:spcAft>
              <a:buNone/>
              <a:defRPr b="0" sz="700"/>
            </a:lvl6pPr>
            <a:lvl7pPr lvl="6" rtl="0">
              <a:lnSpc>
                <a:spcPct val="100000"/>
              </a:lnSpc>
              <a:spcBef>
                <a:spcPts val="0"/>
              </a:spcBef>
              <a:spcAft>
                <a:spcPts val="0"/>
              </a:spcAft>
              <a:buNone/>
              <a:defRPr b="0" sz="700"/>
            </a:lvl7pPr>
            <a:lvl8pPr lvl="7" rtl="0">
              <a:lnSpc>
                <a:spcPct val="100000"/>
              </a:lnSpc>
              <a:spcBef>
                <a:spcPts val="0"/>
              </a:spcBef>
              <a:spcAft>
                <a:spcPts val="0"/>
              </a:spcAft>
              <a:buNone/>
              <a:defRPr b="0" sz="700"/>
            </a:lvl8pPr>
            <a:lvl9pPr lvl="8" rtl="0">
              <a:lnSpc>
                <a:spcPct val="100000"/>
              </a:lnSpc>
              <a:spcBef>
                <a:spcPts val="0"/>
              </a:spcBef>
              <a:spcAft>
                <a:spcPts val="0"/>
              </a:spcAft>
              <a:buNone/>
              <a:defRPr b="0" sz="700"/>
            </a:lvl9pPr>
          </a:lstStyle>
          <a:p/>
        </p:txBody>
      </p:sp>
      <p:sp>
        <p:nvSpPr>
          <p:cNvPr id="527" name="Google Shape;527;p89"/>
          <p:cNvSpPr txBox="1"/>
          <p:nvPr>
            <p:ph idx="4" type="ctrTitle"/>
          </p:nvPr>
        </p:nvSpPr>
        <p:spPr>
          <a:xfrm>
            <a:off x="388620" y="2680850"/>
            <a:ext cx="2464500" cy="738000"/>
          </a:xfrm>
          <a:prstGeom prst="rect">
            <a:avLst/>
          </a:prstGeom>
        </p:spPr>
        <p:txBody>
          <a:bodyPr anchorCtr="0" anchor="b" bIns="0" lIns="0" spcFirstLastPara="1" rIns="0" wrap="square" tIns="0">
            <a:noAutofit/>
          </a:bodyPr>
          <a:lstStyle>
            <a:lvl1pPr lvl="0"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1pPr>
            <a:lvl2pPr lvl="1"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2pPr>
            <a:lvl3pPr lvl="2"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3pPr>
            <a:lvl4pPr lvl="3"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4pPr>
            <a:lvl5pPr lvl="4"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5pPr>
            <a:lvl6pPr lvl="5"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6pPr>
            <a:lvl7pPr lvl="6"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7pPr>
            <a:lvl8pPr lvl="7"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8pPr>
            <a:lvl9pPr lvl="8" rtl="0">
              <a:spcBef>
                <a:spcPts val="0"/>
              </a:spcBef>
              <a:spcAft>
                <a:spcPts val="0"/>
              </a:spcAft>
              <a:buSzPts val="4800"/>
              <a:buFont typeface="Optimistic Display"/>
              <a:buNone/>
              <a:defRPr b="1" sz="4800">
                <a:latin typeface="Optimistic Display"/>
                <a:ea typeface="Optimistic Display"/>
                <a:cs typeface="Optimistic Display"/>
                <a:sym typeface="Optimistic Display"/>
              </a:defRPr>
            </a:lvl9pPr>
          </a:lstStyle>
          <a:p/>
        </p:txBody>
      </p:sp>
      <p:sp>
        <p:nvSpPr>
          <p:cNvPr id="528" name="Google Shape;528;p89"/>
          <p:cNvSpPr txBox="1"/>
          <p:nvPr>
            <p:ph idx="5" type="subTitle"/>
          </p:nvPr>
        </p:nvSpPr>
        <p:spPr>
          <a:xfrm>
            <a:off x="388638" y="3432050"/>
            <a:ext cx="2464500" cy="1737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900"/>
            </a:lvl1pPr>
            <a:lvl2pPr lvl="1" rtl="0">
              <a:lnSpc>
                <a:spcPct val="125000"/>
              </a:lnSpc>
              <a:spcBef>
                <a:spcPts val="0"/>
              </a:spcBef>
              <a:spcAft>
                <a:spcPts val="0"/>
              </a:spcAft>
              <a:buNone/>
              <a:defRPr b="0" sz="900"/>
            </a:lvl2pPr>
            <a:lvl3pPr lvl="2" rtl="0">
              <a:lnSpc>
                <a:spcPct val="125000"/>
              </a:lnSpc>
              <a:spcBef>
                <a:spcPts val="0"/>
              </a:spcBef>
              <a:spcAft>
                <a:spcPts val="0"/>
              </a:spcAft>
              <a:buNone/>
              <a:defRPr b="0" sz="900"/>
            </a:lvl3pPr>
            <a:lvl4pPr lvl="3" rtl="0">
              <a:lnSpc>
                <a:spcPct val="125000"/>
              </a:lnSpc>
              <a:spcBef>
                <a:spcPts val="0"/>
              </a:spcBef>
              <a:spcAft>
                <a:spcPts val="0"/>
              </a:spcAft>
              <a:buNone/>
              <a:defRPr b="0" sz="900"/>
            </a:lvl4pPr>
            <a:lvl5pPr lvl="4" rtl="0">
              <a:lnSpc>
                <a:spcPct val="125000"/>
              </a:lnSpc>
              <a:spcBef>
                <a:spcPts val="0"/>
              </a:spcBef>
              <a:spcAft>
                <a:spcPts val="0"/>
              </a:spcAft>
              <a:buNone/>
              <a:defRPr b="0" sz="900"/>
            </a:lvl5pPr>
            <a:lvl6pPr lvl="5" rtl="0">
              <a:lnSpc>
                <a:spcPct val="125000"/>
              </a:lnSpc>
              <a:spcBef>
                <a:spcPts val="0"/>
              </a:spcBef>
              <a:spcAft>
                <a:spcPts val="0"/>
              </a:spcAft>
              <a:buNone/>
              <a:defRPr b="0" sz="900"/>
            </a:lvl6pPr>
            <a:lvl7pPr lvl="6" rtl="0">
              <a:lnSpc>
                <a:spcPct val="125000"/>
              </a:lnSpc>
              <a:spcBef>
                <a:spcPts val="0"/>
              </a:spcBef>
              <a:spcAft>
                <a:spcPts val="0"/>
              </a:spcAft>
              <a:buNone/>
              <a:defRPr b="0" sz="900"/>
            </a:lvl7pPr>
            <a:lvl8pPr lvl="7" rtl="0">
              <a:lnSpc>
                <a:spcPct val="125000"/>
              </a:lnSpc>
              <a:spcBef>
                <a:spcPts val="0"/>
              </a:spcBef>
              <a:spcAft>
                <a:spcPts val="0"/>
              </a:spcAft>
              <a:buNone/>
              <a:defRPr b="0" sz="900"/>
            </a:lvl8pPr>
            <a:lvl9pPr lvl="8" rtl="0">
              <a:lnSpc>
                <a:spcPct val="125000"/>
              </a:lnSpc>
              <a:spcBef>
                <a:spcPts val="0"/>
              </a:spcBef>
              <a:spcAft>
                <a:spcPts val="0"/>
              </a:spcAft>
              <a:buNone/>
              <a:defRPr b="0" sz="900"/>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5_White">
  <p:cSld name="SECTION_HEADER_2_1_2_3">
    <p:spTree>
      <p:nvGrpSpPr>
        <p:cNvPr id="529" name="Shape 52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Text (Half)">
  <p:cSld name="TITLE_AND_BODY_2">
    <p:spTree>
      <p:nvGrpSpPr>
        <p:cNvPr id="60" name="Shape 60"/>
        <p:cNvGrpSpPr/>
        <p:nvPr/>
      </p:nvGrpSpPr>
      <p:grpSpPr>
        <a:xfrm>
          <a:off x="0" y="0"/>
          <a:ext cx="0" cy="0"/>
          <a:chOff x="0" y="0"/>
          <a:chExt cx="0" cy="0"/>
        </a:xfrm>
      </p:grpSpPr>
      <p:sp>
        <p:nvSpPr>
          <p:cNvPr id="61" name="Google Shape;61;p10"/>
          <p:cNvSpPr txBox="1"/>
          <p:nvPr>
            <p:ph type="title"/>
          </p:nvPr>
        </p:nvSpPr>
        <p:spPr>
          <a:xfrm>
            <a:off x="388620" y="1266444"/>
            <a:ext cx="3872700" cy="855000"/>
          </a:xfrm>
          <a:prstGeom prst="rect">
            <a:avLst/>
          </a:prstGeom>
        </p:spPr>
        <p:txBody>
          <a:bodyPr anchorCtr="0" anchor="b" bIns="0" lIns="0" spcFirstLastPara="1" rIns="0"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 name="Google Shape;62;p10"/>
          <p:cNvSpPr txBox="1"/>
          <p:nvPr>
            <p:ph idx="1" type="body"/>
          </p:nvPr>
        </p:nvSpPr>
        <p:spPr>
          <a:xfrm>
            <a:off x="388620" y="2432304"/>
            <a:ext cx="3872700" cy="2308800"/>
          </a:xfrm>
          <a:prstGeom prst="rect">
            <a:avLst/>
          </a:prstGeom>
        </p:spPr>
        <p:txBody>
          <a:bodyPr anchorCtr="0" anchor="t" bIns="0" lIns="0" spcFirstLastPara="1" rIns="0" wrap="square" tIns="0">
            <a:noAutofit/>
          </a:bodyPr>
          <a:lstStyle>
            <a:lvl1pPr indent="-285750" lvl="0" marL="457200" rtl="0">
              <a:spcBef>
                <a:spcPts val="0"/>
              </a:spcBef>
              <a:spcAft>
                <a:spcPts val="0"/>
              </a:spcAft>
              <a:buSzPts val="900"/>
              <a:buChar char="•"/>
              <a:defRPr/>
            </a:lvl1pPr>
            <a:lvl2pPr indent="-285750" lvl="1" marL="914400" rtl="0">
              <a:spcBef>
                <a:spcPts val="500"/>
              </a:spcBef>
              <a:spcAft>
                <a:spcPts val="0"/>
              </a:spcAft>
              <a:buSzPts val="900"/>
              <a:buChar char="﹘"/>
              <a:defRPr/>
            </a:lvl2pPr>
            <a:lvl3pPr indent="-285750" lvl="2" marL="1371600" rtl="0">
              <a:spcBef>
                <a:spcPts val="500"/>
              </a:spcBef>
              <a:spcAft>
                <a:spcPts val="0"/>
              </a:spcAft>
              <a:buSzPts val="900"/>
              <a:buChar char="﹘"/>
              <a:defRPr/>
            </a:lvl3pPr>
            <a:lvl4pPr indent="-285750" lvl="3" marL="1828800" rtl="0">
              <a:spcBef>
                <a:spcPts val="500"/>
              </a:spcBef>
              <a:spcAft>
                <a:spcPts val="0"/>
              </a:spcAft>
              <a:buSzPts val="900"/>
              <a:buChar char="﹘"/>
              <a:defRPr/>
            </a:lvl4pPr>
            <a:lvl5pPr indent="-285750" lvl="4" marL="2286000" rtl="0">
              <a:spcBef>
                <a:spcPts val="500"/>
              </a:spcBef>
              <a:spcAft>
                <a:spcPts val="0"/>
              </a:spcAft>
              <a:buSzPts val="900"/>
              <a:buChar char="﹘"/>
              <a:defRPr/>
            </a:lvl5pPr>
            <a:lvl6pPr indent="-285750" lvl="5" marL="2743200" rtl="0">
              <a:spcBef>
                <a:spcPts val="500"/>
              </a:spcBef>
              <a:spcAft>
                <a:spcPts val="0"/>
              </a:spcAft>
              <a:buSzPts val="900"/>
              <a:buChar char="﹘"/>
              <a:defRPr/>
            </a:lvl6pPr>
            <a:lvl7pPr indent="-285750" lvl="6" marL="3200400" rtl="0">
              <a:spcBef>
                <a:spcPts val="500"/>
              </a:spcBef>
              <a:spcAft>
                <a:spcPts val="0"/>
              </a:spcAft>
              <a:buSzPts val="900"/>
              <a:buChar char="﹘"/>
              <a:defRPr/>
            </a:lvl7pPr>
            <a:lvl8pPr indent="-285750" lvl="7" marL="3657600" rtl="0">
              <a:spcBef>
                <a:spcPts val="500"/>
              </a:spcBef>
              <a:spcAft>
                <a:spcPts val="0"/>
              </a:spcAft>
              <a:buSzPts val="900"/>
              <a:buChar char="﹘"/>
              <a:defRPr/>
            </a:lvl8pPr>
            <a:lvl9pPr indent="-285750" lvl="8" marL="4114800" rtl="0">
              <a:spcBef>
                <a:spcPts val="500"/>
              </a:spcBef>
              <a:spcAft>
                <a:spcPts val="500"/>
              </a:spcAft>
              <a:buSzPts val="900"/>
              <a:buChar char="﹘"/>
              <a:defRPr/>
            </a:lvl9pPr>
          </a:lstStyle>
          <a:p/>
        </p:txBody>
      </p:sp>
      <p:sp>
        <p:nvSpPr>
          <p:cNvPr id="63" name="Google Shape;63;p10"/>
          <p:cNvSpPr txBox="1"/>
          <p:nvPr>
            <p:ph idx="2" type="subTitle"/>
          </p:nvPr>
        </p:nvSpPr>
        <p:spPr>
          <a:xfrm>
            <a:off x="214884" y="214884"/>
            <a:ext cx="3872700" cy="1737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900"/>
            </a:lvl1pPr>
            <a:lvl2pPr lvl="1"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2pPr>
            <a:lvl3pPr lvl="2"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3pPr>
            <a:lvl4pPr lvl="3"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4pPr>
            <a:lvl5pPr lvl="4"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5pPr>
            <a:lvl6pPr lvl="5"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6pPr>
            <a:lvl7pPr lvl="6"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7pPr>
            <a:lvl8pPr lvl="7"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8pPr>
            <a:lvl9pPr lvl="8" rtl="0">
              <a:lnSpc>
                <a:spcPct val="120000"/>
              </a:lnSpc>
              <a:spcBef>
                <a:spcPts val="0"/>
              </a:spcBef>
              <a:spcAft>
                <a:spcPts val="0"/>
              </a:spcAft>
              <a:buNone/>
              <a:defRPr b="0" sz="900">
                <a:latin typeface="Optimistic Display Medium"/>
                <a:ea typeface="Optimistic Display Medium"/>
                <a:cs typeface="Optimistic Display Medium"/>
                <a:sym typeface="Optimistic Display Medium"/>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5_Light_Grey">
  <p:cSld name="SECTION_HEADER_2_1_2_3_2">
    <p:bg>
      <p:bgPr>
        <a:solidFill>
          <a:schemeClr val="accent3"/>
        </a:solidFill>
      </p:bgPr>
    </p:bg>
    <p:spTree>
      <p:nvGrpSpPr>
        <p:cNvPr id="530" name="Shape 530"/>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6_Meta Gray">
  <p:cSld name="SECTION_HEADER_2_1_1">
    <p:bg>
      <p:bgPr>
        <a:solidFill>
          <a:schemeClr val="dk1"/>
        </a:solidFill>
      </p:bgPr>
    </p:bg>
    <p:spTree>
      <p:nvGrpSpPr>
        <p:cNvPr id="531" name="Shape 531"/>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Gradient_Dark">
  <p:cSld name="CUSTOM_1">
    <p:bg>
      <p:bgPr>
        <a:blipFill>
          <a:blip r:embed="rId2">
            <a:alphaModFix/>
          </a:blip>
          <a:stretch>
            <a:fillRect/>
          </a:stretch>
        </a:blipFill>
      </p:bgPr>
    </p:bg>
    <p:spTree>
      <p:nvGrpSpPr>
        <p:cNvPr id="532" name="Shape 532"/>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Gradient_Dark_Saturated">
  <p:cSld name="CUSTOM_1_2">
    <p:bg>
      <p:bgPr>
        <a:blipFill>
          <a:blip r:embed="rId2">
            <a:alphaModFix/>
          </a:blip>
          <a:stretch>
            <a:fillRect/>
          </a:stretch>
        </a:blipFill>
      </p:bgPr>
    </p:bg>
    <p:spTree>
      <p:nvGrpSpPr>
        <p:cNvPr id="533" name="Shape 533"/>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Gradient_Light_Saturated">
  <p:cSld name="CUSTOM_1_2_1">
    <p:bg>
      <p:bgPr>
        <a:blipFill>
          <a:blip r:embed="rId2">
            <a:alphaModFix/>
          </a:blip>
          <a:stretch>
            <a:fillRect/>
          </a:stretch>
        </a:blipFill>
      </p:bgPr>
    </p:bg>
    <p:spTree>
      <p:nvGrpSpPr>
        <p:cNvPr id="534" name="Shape 534"/>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_Gradient_Light">
  <p:cSld name="CUSTOM_1_2_1_1">
    <p:bg>
      <p:bgPr>
        <a:blipFill>
          <a:blip r:embed="rId2">
            <a:alphaModFix/>
          </a:blip>
          <a:stretch>
            <a:fillRect/>
          </a:stretch>
        </a:blipFill>
      </p:bgPr>
    </p:bg>
    <p:spTree>
      <p:nvGrpSpPr>
        <p:cNvPr id="535" name="Shape 535"/>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536" name="Shape 536"/>
        <p:cNvGrpSpPr/>
        <p:nvPr/>
      </p:nvGrpSpPr>
      <p:grpSpPr>
        <a:xfrm>
          <a:off x="0" y="0"/>
          <a:ext cx="0" cy="0"/>
          <a:chOff x="0" y="0"/>
          <a:chExt cx="0" cy="0"/>
        </a:xfrm>
      </p:grpSpPr>
      <p:sp>
        <p:nvSpPr>
          <p:cNvPr id="537" name="Google Shape;537;p97"/>
          <p:cNvSpPr txBox="1"/>
          <p:nvPr>
            <p:ph type="title"/>
          </p:nvPr>
        </p:nvSpPr>
        <p:spPr>
          <a:xfrm>
            <a:off x="311700" y="445025"/>
            <a:ext cx="8520600" cy="572700"/>
          </a:xfrm>
          <a:prstGeom prst="rect">
            <a:avLst/>
          </a:prstGeom>
        </p:spPr>
        <p:txBody>
          <a:bodyPr anchorCtr="0" anchor="b" bIns="0" lIns="0" spcFirstLastPara="1" rIns="0"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38" name="Google Shape;538;p97"/>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285750" lvl="0" marL="457200">
              <a:spcBef>
                <a:spcPts val="0"/>
              </a:spcBef>
              <a:spcAft>
                <a:spcPts val="0"/>
              </a:spcAft>
              <a:buSzPts val="900"/>
              <a:buChar char="•"/>
              <a:defRPr/>
            </a:lvl1pPr>
            <a:lvl2pPr indent="-285750" lvl="1" marL="914400">
              <a:spcBef>
                <a:spcPts val="500"/>
              </a:spcBef>
              <a:spcAft>
                <a:spcPts val="0"/>
              </a:spcAft>
              <a:buSzPts val="900"/>
              <a:buChar char="﹘"/>
              <a:defRPr/>
            </a:lvl2pPr>
            <a:lvl3pPr indent="-285750" lvl="2" marL="1371600">
              <a:spcBef>
                <a:spcPts val="500"/>
              </a:spcBef>
              <a:spcAft>
                <a:spcPts val="0"/>
              </a:spcAft>
              <a:buSzPts val="900"/>
              <a:buChar char="﹘"/>
              <a:defRPr/>
            </a:lvl3pPr>
            <a:lvl4pPr indent="-285750" lvl="3" marL="1828800">
              <a:spcBef>
                <a:spcPts val="500"/>
              </a:spcBef>
              <a:spcAft>
                <a:spcPts val="0"/>
              </a:spcAft>
              <a:buSzPts val="900"/>
              <a:buChar char="﹘"/>
              <a:defRPr/>
            </a:lvl4pPr>
            <a:lvl5pPr indent="-285750" lvl="4" marL="2286000">
              <a:spcBef>
                <a:spcPts val="500"/>
              </a:spcBef>
              <a:spcAft>
                <a:spcPts val="0"/>
              </a:spcAft>
              <a:buSzPts val="900"/>
              <a:buChar char="﹘"/>
              <a:defRPr/>
            </a:lvl5pPr>
            <a:lvl6pPr indent="-285750" lvl="5" marL="2743200">
              <a:spcBef>
                <a:spcPts val="500"/>
              </a:spcBef>
              <a:spcAft>
                <a:spcPts val="0"/>
              </a:spcAft>
              <a:buSzPts val="900"/>
              <a:buChar char="﹘"/>
              <a:defRPr/>
            </a:lvl6pPr>
            <a:lvl7pPr indent="-285750" lvl="6" marL="3200400">
              <a:spcBef>
                <a:spcPts val="500"/>
              </a:spcBef>
              <a:spcAft>
                <a:spcPts val="0"/>
              </a:spcAft>
              <a:buSzPts val="900"/>
              <a:buChar char="﹘"/>
              <a:defRPr/>
            </a:lvl7pPr>
            <a:lvl8pPr indent="-285750" lvl="7" marL="3657600">
              <a:spcBef>
                <a:spcPts val="500"/>
              </a:spcBef>
              <a:spcAft>
                <a:spcPts val="0"/>
              </a:spcAft>
              <a:buSzPts val="900"/>
              <a:buChar char="﹘"/>
              <a:defRPr/>
            </a:lvl8pPr>
            <a:lvl9pPr indent="-285750" lvl="8" marL="4114800">
              <a:spcBef>
                <a:spcPts val="500"/>
              </a:spcBef>
              <a:spcAft>
                <a:spcPts val="500"/>
              </a:spcAft>
              <a:buSzPts val="900"/>
              <a:buChar char="﹘"/>
              <a:defRPr/>
            </a:lvl9pPr>
          </a:lstStyle>
          <a:p/>
        </p:txBody>
      </p:sp>
      <p:sp>
        <p:nvSpPr>
          <p:cNvPr id="539" name="Google Shape;539;p9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540" name="Shape 540"/>
        <p:cNvGrpSpPr/>
        <p:nvPr/>
      </p:nvGrpSpPr>
      <p:grpSpPr>
        <a:xfrm>
          <a:off x="0" y="0"/>
          <a:ext cx="0" cy="0"/>
          <a:chOff x="0" y="0"/>
          <a:chExt cx="0" cy="0"/>
        </a:xfrm>
      </p:grpSpPr>
      <p:pic>
        <p:nvPicPr>
          <p:cNvPr descr="Background pattern&#10;&#10;Description automatically generated" id="541" name="Google Shape;541;p98"/>
          <p:cNvPicPr preferRelativeResize="0"/>
          <p:nvPr/>
        </p:nvPicPr>
        <p:blipFill rotWithShape="1">
          <a:blip r:embed="rId2">
            <a:alphaModFix/>
          </a:blip>
          <a:srcRect b="0" l="0" r="0" t="0"/>
          <a:stretch/>
        </p:blipFill>
        <p:spPr>
          <a:xfrm>
            <a:off x="0" y="105"/>
            <a:ext cx="9144000" cy="5143292"/>
          </a:xfrm>
          <a:prstGeom prst="rect">
            <a:avLst/>
          </a:prstGeom>
          <a:noFill/>
          <a:ln>
            <a:noFill/>
          </a:ln>
        </p:spPr>
      </p:pic>
      <p:sp>
        <p:nvSpPr>
          <p:cNvPr id="542" name="Google Shape;542;p98"/>
          <p:cNvSpPr txBox="1"/>
          <p:nvPr>
            <p:ph type="title"/>
          </p:nvPr>
        </p:nvSpPr>
        <p:spPr>
          <a:xfrm>
            <a:off x="704088" y="1325875"/>
            <a:ext cx="5128800" cy="12849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2800"/>
              <a:buNone/>
              <a:defRPr>
                <a:solidFill>
                  <a:schemeClr val="accent4"/>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3" name="Google Shape;543;p98"/>
          <p:cNvSpPr txBox="1"/>
          <p:nvPr>
            <p:ph idx="1" type="body"/>
          </p:nvPr>
        </p:nvSpPr>
        <p:spPr>
          <a:xfrm>
            <a:off x="704088" y="2921512"/>
            <a:ext cx="5128800" cy="1284900"/>
          </a:xfrm>
          <a:prstGeom prst="rect">
            <a:avLst/>
          </a:prstGeom>
          <a:noFill/>
          <a:ln>
            <a:noFill/>
          </a:ln>
        </p:spPr>
        <p:txBody>
          <a:bodyPr anchorCtr="0" anchor="t" bIns="0" lIns="0" spcFirstLastPara="1" rIns="0" wrap="square" tIns="0">
            <a:noAutofit/>
          </a:bodyPr>
          <a:lstStyle>
            <a:lvl1pPr indent="-285750" lvl="0" marL="457200" algn="l">
              <a:lnSpc>
                <a:spcPct val="125000"/>
              </a:lnSpc>
              <a:spcBef>
                <a:spcPts val="0"/>
              </a:spcBef>
              <a:spcAft>
                <a:spcPts val="0"/>
              </a:spcAft>
              <a:buClr>
                <a:schemeClr val="accent4"/>
              </a:buClr>
              <a:buSzPts val="900"/>
              <a:buChar char="•"/>
              <a:defRPr>
                <a:solidFill>
                  <a:schemeClr val="accent4"/>
                </a:solidFill>
              </a:defRPr>
            </a:lvl1pPr>
            <a:lvl2pPr indent="-285750" lvl="1" marL="914400" algn="l">
              <a:lnSpc>
                <a:spcPct val="125000"/>
              </a:lnSpc>
              <a:spcBef>
                <a:spcPts val="500"/>
              </a:spcBef>
              <a:spcAft>
                <a:spcPts val="0"/>
              </a:spcAft>
              <a:buClr>
                <a:schemeClr val="accent4"/>
              </a:buClr>
              <a:buSzPts val="900"/>
              <a:buChar char="﹘"/>
              <a:defRPr>
                <a:solidFill>
                  <a:schemeClr val="accent4"/>
                </a:solidFill>
              </a:defRPr>
            </a:lvl2pPr>
            <a:lvl3pPr indent="-285750" lvl="2" marL="1371600" algn="l">
              <a:lnSpc>
                <a:spcPct val="125000"/>
              </a:lnSpc>
              <a:spcBef>
                <a:spcPts val="500"/>
              </a:spcBef>
              <a:spcAft>
                <a:spcPts val="0"/>
              </a:spcAft>
              <a:buClr>
                <a:schemeClr val="accent4"/>
              </a:buClr>
              <a:buSzPts val="900"/>
              <a:buChar char="﹘"/>
              <a:defRPr>
                <a:solidFill>
                  <a:schemeClr val="accent4"/>
                </a:solidFill>
              </a:defRPr>
            </a:lvl3pPr>
            <a:lvl4pPr indent="-285750" lvl="3" marL="1828800" algn="l">
              <a:lnSpc>
                <a:spcPct val="125000"/>
              </a:lnSpc>
              <a:spcBef>
                <a:spcPts val="500"/>
              </a:spcBef>
              <a:spcAft>
                <a:spcPts val="0"/>
              </a:spcAft>
              <a:buClr>
                <a:schemeClr val="accent4"/>
              </a:buClr>
              <a:buSzPts val="900"/>
              <a:buChar char="﹘"/>
              <a:defRPr>
                <a:solidFill>
                  <a:schemeClr val="accent4"/>
                </a:solidFill>
              </a:defRPr>
            </a:lvl4pPr>
            <a:lvl5pPr indent="-285750" lvl="4" marL="2286000" algn="l">
              <a:lnSpc>
                <a:spcPct val="125000"/>
              </a:lnSpc>
              <a:spcBef>
                <a:spcPts val="500"/>
              </a:spcBef>
              <a:spcAft>
                <a:spcPts val="0"/>
              </a:spcAft>
              <a:buClr>
                <a:schemeClr val="accent4"/>
              </a:buClr>
              <a:buSzPts val="900"/>
              <a:buChar char="﹘"/>
              <a:defRPr>
                <a:solidFill>
                  <a:schemeClr val="accent4"/>
                </a:solidFill>
              </a:defRPr>
            </a:lvl5pPr>
            <a:lvl6pPr indent="-285750" lvl="5" marL="2743200" algn="l">
              <a:lnSpc>
                <a:spcPct val="125000"/>
              </a:lnSpc>
              <a:spcBef>
                <a:spcPts val="500"/>
              </a:spcBef>
              <a:spcAft>
                <a:spcPts val="0"/>
              </a:spcAft>
              <a:buClr>
                <a:schemeClr val="accent4"/>
              </a:buClr>
              <a:buSzPts val="900"/>
              <a:buChar char="﹘"/>
              <a:defRPr>
                <a:solidFill>
                  <a:schemeClr val="accent4"/>
                </a:solidFill>
              </a:defRPr>
            </a:lvl6pPr>
            <a:lvl7pPr indent="-285750" lvl="6" marL="3200400" algn="l">
              <a:lnSpc>
                <a:spcPct val="125000"/>
              </a:lnSpc>
              <a:spcBef>
                <a:spcPts val="500"/>
              </a:spcBef>
              <a:spcAft>
                <a:spcPts val="0"/>
              </a:spcAft>
              <a:buClr>
                <a:schemeClr val="accent4"/>
              </a:buClr>
              <a:buSzPts val="900"/>
              <a:buChar char="﹘"/>
              <a:defRPr>
                <a:solidFill>
                  <a:schemeClr val="accent4"/>
                </a:solidFill>
              </a:defRPr>
            </a:lvl7pPr>
            <a:lvl8pPr indent="-285750" lvl="7" marL="3657600" algn="l">
              <a:lnSpc>
                <a:spcPct val="125000"/>
              </a:lnSpc>
              <a:spcBef>
                <a:spcPts val="500"/>
              </a:spcBef>
              <a:spcAft>
                <a:spcPts val="0"/>
              </a:spcAft>
              <a:buClr>
                <a:schemeClr val="accent4"/>
              </a:buClr>
              <a:buSzPts val="900"/>
              <a:buChar char="﹘"/>
              <a:defRPr>
                <a:solidFill>
                  <a:schemeClr val="accent4"/>
                </a:solidFill>
              </a:defRPr>
            </a:lvl8pPr>
            <a:lvl9pPr indent="-285750" lvl="8" marL="4114800" algn="l">
              <a:lnSpc>
                <a:spcPct val="125000"/>
              </a:lnSpc>
              <a:spcBef>
                <a:spcPts val="500"/>
              </a:spcBef>
              <a:spcAft>
                <a:spcPts val="500"/>
              </a:spcAft>
              <a:buClr>
                <a:schemeClr val="accent4"/>
              </a:buClr>
              <a:buSzPts val="900"/>
              <a:buChar char="﹘"/>
              <a:defRPr>
                <a:solidFill>
                  <a:schemeClr val="accent4"/>
                </a:solidFill>
              </a:defRPr>
            </a:lvl9pPr>
          </a:lstStyle>
          <a:p/>
        </p:txBody>
      </p:sp>
      <p:sp>
        <p:nvSpPr>
          <p:cNvPr id="544" name="Google Shape;544;p98"/>
          <p:cNvSpPr txBox="1"/>
          <p:nvPr>
            <p:ph idx="2" type="subTitle"/>
          </p:nvPr>
        </p:nvSpPr>
        <p:spPr>
          <a:xfrm>
            <a:off x="704088" y="358389"/>
            <a:ext cx="2317200" cy="173700"/>
          </a:xfrm>
          <a:prstGeom prst="rect">
            <a:avLst/>
          </a:prstGeom>
          <a:noFill/>
          <a:ln>
            <a:noFill/>
          </a:ln>
        </p:spPr>
        <p:txBody>
          <a:bodyPr anchorCtr="0" anchor="t" bIns="0" lIns="0" spcFirstLastPara="1" rIns="0" wrap="square" tIns="0">
            <a:noAutofit/>
          </a:bodyPr>
          <a:lstStyle>
            <a:lvl1pPr lvl="0" marR="0" algn="l">
              <a:lnSpc>
                <a:spcPct val="120000"/>
              </a:lnSpc>
              <a:spcBef>
                <a:spcPts val="0"/>
              </a:spcBef>
              <a:spcAft>
                <a:spcPts val="0"/>
              </a:spcAft>
              <a:buSzPts val="900"/>
              <a:buFont typeface="Optimistic Display Medium"/>
              <a:buNone/>
              <a:defRPr sz="900">
                <a:solidFill>
                  <a:schemeClr val="accent4"/>
                </a:solidFill>
                <a:latin typeface="Optimistic Display Medium"/>
                <a:ea typeface="Optimistic Display Medium"/>
                <a:cs typeface="Optimistic Display Medium"/>
                <a:sym typeface="Optimistic Display Medium"/>
              </a:defRPr>
            </a:lvl1pPr>
            <a:lvl2pPr lvl="1" algn="l">
              <a:lnSpc>
                <a:spcPct val="120000"/>
              </a:lnSpc>
              <a:spcBef>
                <a:spcPts val="0"/>
              </a:spcBef>
              <a:spcAft>
                <a:spcPts val="0"/>
              </a:spcAft>
              <a:buSzPts val="900"/>
              <a:buNone/>
              <a:defRPr sz="900"/>
            </a:lvl2pPr>
            <a:lvl3pPr lvl="2" algn="l">
              <a:lnSpc>
                <a:spcPct val="120000"/>
              </a:lnSpc>
              <a:spcBef>
                <a:spcPts val="0"/>
              </a:spcBef>
              <a:spcAft>
                <a:spcPts val="0"/>
              </a:spcAft>
              <a:buSzPts val="900"/>
              <a:buNone/>
              <a:defRPr sz="900"/>
            </a:lvl3pPr>
            <a:lvl4pPr lvl="3" algn="l">
              <a:lnSpc>
                <a:spcPct val="120000"/>
              </a:lnSpc>
              <a:spcBef>
                <a:spcPts val="0"/>
              </a:spcBef>
              <a:spcAft>
                <a:spcPts val="0"/>
              </a:spcAft>
              <a:buSzPts val="900"/>
              <a:buNone/>
              <a:defRPr sz="900"/>
            </a:lvl4pPr>
            <a:lvl5pPr lvl="4" algn="l">
              <a:lnSpc>
                <a:spcPct val="120000"/>
              </a:lnSpc>
              <a:spcBef>
                <a:spcPts val="0"/>
              </a:spcBef>
              <a:spcAft>
                <a:spcPts val="0"/>
              </a:spcAft>
              <a:buSzPts val="900"/>
              <a:buNone/>
              <a:defRPr sz="900"/>
            </a:lvl5pPr>
            <a:lvl6pPr lvl="5" algn="l">
              <a:lnSpc>
                <a:spcPct val="120000"/>
              </a:lnSpc>
              <a:spcBef>
                <a:spcPts val="0"/>
              </a:spcBef>
              <a:spcAft>
                <a:spcPts val="0"/>
              </a:spcAft>
              <a:buSzPts val="900"/>
              <a:buNone/>
              <a:defRPr sz="900"/>
            </a:lvl6pPr>
            <a:lvl7pPr lvl="6" algn="l">
              <a:lnSpc>
                <a:spcPct val="120000"/>
              </a:lnSpc>
              <a:spcBef>
                <a:spcPts val="0"/>
              </a:spcBef>
              <a:spcAft>
                <a:spcPts val="0"/>
              </a:spcAft>
              <a:buSzPts val="900"/>
              <a:buNone/>
              <a:defRPr sz="900"/>
            </a:lvl7pPr>
            <a:lvl8pPr lvl="7" algn="l">
              <a:lnSpc>
                <a:spcPct val="120000"/>
              </a:lnSpc>
              <a:spcBef>
                <a:spcPts val="0"/>
              </a:spcBef>
              <a:spcAft>
                <a:spcPts val="0"/>
              </a:spcAft>
              <a:buSzPts val="900"/>
              <a:buNone/>
              <a:defRPr sz="900"/>
            </a:lvl8pPr>
            <a:lvl9pPr lvl="8" algn="l">
              <a:lnSpc>
                <a:spcPct val="120000"/>
              </a:lnSpc>
              <a:spcBef>
                <a:spcPts val="0"/>
              </a:spcBef>
              <a:spcAft>
                <a:spcPts val="0"/>
              </a:spcAft>
              <a:buSzPts val="900"/>
              <a:buNone/>
              <a:defRPr sz="900"/>
            </a:lvl9pPr>
          </a:lstStyle>
          <a:p/>
        </p:txBody>
      </p:sp>
      <p:sp>
        <p:nvSpPr>
          <p:cNvPr id="545" name="Google Shape;545;p9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Slide 1_1_1_TITLEANDBULLETS_E">
  <p:cSld name="TITLE_AND_BODY_2_1_1_1_1_1_1">
    <p:spTree>
      <p:nvGrpSpPr>
        <p:cNvPr id="546" name="Shape 546"/>
        <p:cNvGrpSpPr/>
        <p:nvPr/>
      </p:nvGrpSpPr>
      <p:grpSpPr>
        <a:xfrm>
          <a:off x="0" y="0"/>
          <a:ext cx="0" cy="0"/>
          <a:chOff x="0" y="0"/>
          <a:chExt cx="0" cy="0"/>
        </a:xfrm>
      </p:grpSpPr>
      <p:sp>
        <p:nvSpPr>
          <p:cNvPr id="547" name="Google Shape;547;p99"/>
          <p:cNvSpPr txBox="1"/>
          <p:nvPr>
            <p:ph type="title"/>
          </p:nvPr>
        </p:nvSpPr>
        <p:spPr>
          <a:xfrm>
            <a:off x="5145700" y="226400"/>
            <a:ext cx="3651900" cy="1094400"/>
          </a:xfrm>
          <a:prstGeom prst="rect">
            <a:avLst/>
          </a:prstGeom>
        </p:spPr>
        <p:txBody>
          <a:bodyPr anchorCtr="0" anchor="t" bIns="0" lIns="0" spcFirstLastPara="1" rIns="0" wrap="square" tIns="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48" name="Google Shape;548;p99"/>
          <p:cNvSpPr txBox="1"/>
          <p:nvPr>
            <p:ph idx="1" type="body"/>
          </p:nvPr>
        </p:nvSpPr>
        <p:spPr>
          <a:xfrm>
            <a:off x="5145700" y="1598500"/>
            <a:ext cx="3651900" cy="3318600"/>
          </a:xfrm>
          <a:prstGeom prst="rect">
            <a:avLst/>
          </a:prstGeom>
          <a:ln>
            <a:noFill/>
          </a:ln>
        </p:spPr>
        <p:txBody>
          <a:bodyPr anchorCtr="0" anchor="t" bIns="0" lIns="0" spcFirstLastPara="1" rIns="0" wrap="square" tIns="0">
            <a:normAutofit/>
          </a:bodyPr>
          <a:lstStyle>
            <a:lvl1pPr indent="-285750" lvl="0" marL="457200">
              <a:spcBef>
                <a:spcPts val="0"/>
              </a:spcBef>
              <a:spcAft>
                <a:spcPts val="0"/>
              </a:spcAft>
              <a:buSzPts val="900"/>
              <a:buChar char="•"/>
              <a:defRPr/>
            </a:lvl1pPr>
            <a:lvl2pPr indent="-285750" lvl="1" marL="914400">
              <a:spcBef>
                <a:spcPts val="500"/>
              </a:spcBef>
              <a:spcAft>
                <a:spcPts val="0"/>
              </a:spcAft>
              <a:buSzPts val="900"/>
              <a:buChar char="﹘"/>
              <a:defRPr/>
            </a:lvl2pPr>
            <a:lvl3pPr indent="-285750" lvl="2" marL="1371600">
              <a:spcBef>
                <a:spcPts val="500"/>
              </a:spcBef>
              <a:spcAft>
                <a:spcPts val="0"/>
              </a:spcAft>
              <a:buSzPts val="900"/>
              <a:buChar char="﹘"/>
              <a:defRPr/>
            </a:lvl3pPr>
            <a:lvl4pPr indent="-285750" lvl="3" marL="1828800">
              <a:spcBef>
                <a:spcPts val="500"/>
              </a:spcBef>
              <a:spcAft>
                <a:spcPts val="0"/>
              </a:spcAft>
              <a:buSzPts val="900"/>
              <a:buChar char="﹘"/>
              <a:defRPr/>
            </a:lvl4pPr>
            <a:lvl5pPr indent="-285750" lvl="4" marL="2286000">
              <a:spcBef>
                <a:spcPts val="500"/>
              </a:spcBef>
              <a:spcAft>
                <a:spcPts val="0"/>
              </a:spcAft>
              <a:buSzPts val="900"/>
              <a:buChar char="﹘"/>
              <a:defRPr/>
            </a:lvl5pPr>
            <a:lvl6pPr indent="-285750" lvl="5" marL="2743200">
              <a:spcBef>
                <a:spcPts val="500"/>
              </a:spcBef>
              <a:spcAft>
                <a:spcPts val="0"/>
              </a:spcAft>
              <a:buSzPts val="900"/>
              <a:buChar char="﹘"/>
              <a:defRPr/>
            </a:lvl6pPr>
            <a:lvl7pPr indent="-285750" lvl="6" marL="3200400">
              <a:spcBef>
                <a:spcPts val="500"/>
              </a:spcBef>
              <a:spcAft>
                <a:spcPts val="0"/>
              </a:spcAft>
              <a:buSzPts val="900"/>
              <a:buChar char="﹘"/>
              <a:defRPr/>
            </a:lvl7pPr>
            <a:lvl8pPr indent="-285750" lvl="7" marL="3657600">
              <a:spcBef>
                <a:spcPts val="500"/>
              </a:spcBef>
              <a:spcAft>
                <a:spcPts val="0"/>
              </a:spcAft>
              <a:buSzPts val="900"/>
              <a:buChar char="﹘"/>
              <a:defRPr/>
            </a:lvl8pPr>
            <a:lvl9pPr indent="-285750" lvl="8" marL="4114800">
              <a:spcBef>
                <a:spcPts val="500"/>
              </a:spcBef>
              <a:spcAft>
                <a:spcPts val="500"/>
              </a:spcAft>
              <a:buSzPts val="900"/>
              <a:buChar char="﹘"/>
              <a:defRPr/>
            </a:lvl9pPr>
          </a:lstStyle>
          <a:p/>
        </p:txBody>
      </p:sp>
      <p:sp>
        <p:nvSpPr>
          <p:cNvPr id="549" name="Google Shape;549;p99"/>
          <p:cNvSpPr/>
          <p:nvPr>
            <p:ph idx="2" type="pic"/>
          </p:nvPr>
        </p:nvSpPr>
        <p:spPr>
          <a:xfrm>
            <a:off x="204047" y="226350"/>
            <a:ext cx="4690800" cy="4690800"/>
          </a:xfrm>
          <a:prstGeom prst="rect">
            <a:avLst/>
          </a:prstGeom>
          <a:noFill/>
          <a:ln>
            <a:noFill/>
          </a:ln>
        </p:spPr>
      </p:sp>
    </p:spTree>
  </p:cSld>
  <p:clrMapOvr>
    <a:masterClrMapping/>
  </p:clrMapOvr>
  <p:extLst>
    <p:ext uri="{DCECCB84-F9BA-43D5-87BE-67443E8EF086}">
      <p15:sldGuideLst>
        <p15:guide id="1" orient="horz" pos="1620">
          <p15:clr>
            <a:srgbClr val="E46962"/>
          </p15:clr>
        </p15:guide>
        <p15:guide id="2" pos="3083">
          <p15:clr>
            <a:srgbClr val="E46962"/>
          </p15:clr>
        </p15:guide>
      </p15:sldGuideLst>
    </p:ext>
  </p:extLs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54" name="Shape 554"/>
        <p:cNvGrpSpPr/>
        <p:nvPr/>
      </p:nvGrpSpPr>
      <p:grpSpPr>
        <a:xfrm>
          <a:off x="0" y="0"/>
          <a:ext cx="0" cy="0"/>
          <a:chOff x="0" y="0"/>
          <a:chExt cx="0" cy="0"/>
        </a:xfrm>
      </p:grpSpPr>
      <p:sp>
        <p:nvSpPr>
          <p:cNvPr id="555" name="Google Shape;555;p10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56" name="Google Shape;556;p10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57" name="Google Shape;557;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theme" Target="../theme/theme2.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69" Type="http://schemas.openxmlformats.org/officeDocument/2006/relationships/slideLayout" Target="../slideLayouts/slideLayout6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9" Type="http://schemas.openxmlformats.org/officeDocument/2006/relationships/slideLayout" Target="../slideLayouts/slideLayout59.xml"/><Relationship Id="rId58" Type="http://schemas.openxmlformats.org/officeDocument/2006/relationships/slideLayout" Target="../slideLayouts/slideLayout5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09.xml"/><Relationship Id="rId10" Type="http://schemas.openxmlformats.org/officeDocument/2006/relationships/slideLayout" Target="../slideLayouts/slideLayout108.xml"/><Relationship Id="rId12" Type="http://schemas.openxmlformats.org/officeDocument/2006/relationships/theme" Target="../theme/theme3.xml"/><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9763" y="349763"/>
            <a:ext cx="3862200" cy="8550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1pPr>
            <a:lvl2pPr lvl="1"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2pPr>
            <a:lvl3pPr lvl="2"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3pPr>
            <a:lvl4pPr lvl="3"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4pPr>
            <a:lvl5pPr lvl="4"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5pPr>
            <a:lvl6pPr lvl="5"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6pPr>
            <a:lvl7pPr lvl="6"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7pPr>
            <a:lvl8pPr lvl="7"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8pPr>
            <a:lvl9pPr lvl="8" rtl="0">
              <a:lnSpc>
                <a:spcPct val="100000"/>
              </a:lnSpc>
              <a:spcBef>
                <a:spcPts val="0"/>
              </a:spcBef>
              <a:spcAft>
                <a:spcPts val="0"/>
              </a:spcAft>
              <a:buClr>
                <a:schemeClr val="dk1"/>
              </a:buClr>
              <a:buSzPts val="2800"/>
              <a:buFont typeface="Optimistic Display Medium"/>
              <a:buNone/>
              <a:defRPr sz="2800">
                <a:solidFill>
                  <a:schemeClr val="dk1"/>
                </a:solidFill>
                <a:latin typeface="Optimistic Display Medium"/>
                <a:ea typeface="Optimistic Display Medium"/>
                <a:cs typeface="Optimistic Display Medium"/>
                <a:sym typeface="Optimistic Display Medium"/>
              </a:defRPr>
            </a:lvl9pPr>
          </a:lstStyle>
          <a:p/>
        </p:txBody>
      </p:sp>
      <p:sp>
        <p:nvSpPr>
          <p:cNvPr id="7" name="Google Shape;7;p1"/>
          <p:cNvSpPr txBox="1"/>
          <p:nvPr>
            <p:ph idx="1" type="body"/>
          </p:nvPr>
        </p:nvSpPr>
        <p:spPr>
          <a:xfrm>
            <a:off x="349763" y="1938525"/>
            <a:ext cx="3862200" cy="2855400"/>
          </a:xfrm>
          <a:prstGeom prst="rect">
            <a:avLst/>
          </a:prstGeom>
          <a:noFill/>
          <a:ln>
            <a:noFill/>
          </a:ln>
        </p:spPr>
        <p:txBody>
          <a:bodyPr anchorCtr="0" anchor="t" bIns="0" lIns="0" spcFirstLastPara="1" rIns="0" wrap="square" tIns="0">
            <a:noAutofit/>
          </a:bodyPr>
          <a:lstStyle>
            <a:lvl1pPr indent="-285750" lvl="0" marL="457200" rtl="0">
              <a:lnSpc>
                <a:spcPct val="125000"/>
              </a:lnSpc>
              <a:spcBef>
                <a:spcPts val="0"/>
              </a:spcBef>
              <a:spcAft>
                <a:spcPts val="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1pPr>
            <a:lvl2pPr indent="-285750" lvl="1" marL="914400" rtl="0">
              <a:lnSpc>
                <a:spcPct val="125000"/>
              </a:lnSpc>
              <a:spcBef>
                <a:spcPts val="500"/>
              </a:spcBef>
              <a:spcAft>
                <a:spcPts val="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2pPr>
            <a:lvl3pPr indent="-285750" lvl="2" marL="1371600" rtl="0">
              <a:lnSpc>
                <a:spcPct val="125000"/>
              </a:lnSpc>
              <a:spcBef>
                <a:spcPts val="500"/>
              </a:spcBef>
              <a:spcAft>
                <a:spcPts val="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3pPr>
            <a:lvl4pPr indent="-285750" lvl="3" marL="1828800" rtl="0">
              <a:lnSpc>
                <a:spcPct val="125000"/>
              </a:lnSpc>
              <a:spcBef>
                <a:spcPts val="500"/>
              </a:spcBef>
              <a:spcAft>
                <a:spcPts val="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4pPr>
            <a:lvl5pPr indent="-285750" lvl="4" marL="2286000" rtl="0">
              <a:lnSpc>
                <a:spcPct val="125000"/>
              </a:lnSpc>
              <a:spcBef>
                <a:spcPts val="500"/>
              </a:spcBef>
              <a:spcAft>
                <a:spcPts val="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5pPr>
            <a:lvl6pPr indent="-285750" lvl="5" marL="2743200" rtl="0">
              <a:lnSpc>
                <a:spcPct val="125000"/>
              </a:lnSpc>
              <a:spcBef>
                <a:spcPts val="500"/>
              </a:spcBef>
              <a:spcAft>
                <a:spcPts val="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6pPr>
            <a:lvl7pPr indent="-285750" lvl="6" marL="3200400" rtl="0">
              <a:lnSpc>
                <a:spcPct val="125000"/>
              </a:lnSpc>
              <a:spcBef>
                <a:spcPts val="500"/>
              </a:spcBef>
              <a:spcAft>
                <a:spcPts val="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7pPr>
            <a:lvl8pPr indent="-285750" lvl="7" marL="3657600" rtl="0">
              <a:lnSpc>
                <a:spcPct val="125000"/>
              </a:lnSpc>
              <a:spcBef>
                <a:spcPts val="500"/>
              </a:spcBef>
              <a:spcAft>
                <a:spcPts val="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8pPr>
            <a:lvl9pPr indent="-285750" lvl="8" marL="4114800" rtl="0">
              <a:lnSpc>
                <a:spcPct val="125000"/>
              </a:lnSpc>
              <a:spcBef>
                <a:spcPts val="500"/>
              </a:spcBef>
              <a:spcAft>
                <a:spcPts val="500"/>
              </a:spcAft>
              <a:buClr>
                <a:schemeClr val="dk1"/>
              </a:buClr>
              <a:buSzPts val="900"/>
              <a:buFont typeface="Optimistic Text"/>
              <a:buChar char="﹘"/>
              <a:defRPr sz="900">
                <a:solidFill>
                  <a:schemeClr val="dk1"/>
                </a:solidFill>
                <a:latin typeface="Optimistic Text"/>
                <a:ea typeface="Optimistic Text"/>
                <a:cs typeface="Optimistic Text"/>
                <a:sym typeface="Optimistic Tex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132">
          <p15:clr>
            <a:srgbClr val="EA4335"/>
          </p15:clr>
        </p15:guide>
        <p15:guide id="4" orient="horz" pos="132">
          <p15:clr>
            <a:srgbClr val="EA4335"/>
          </p15:clr>
        </p15:guide>
        <p15:guide id="5" pos="5628">
          <p15:clr>
            <a:srgbClr val="EA4335"/>
          </p15:clr>
        </p15:guide>
        <p15:guide id="6" orient="horz" pos="2999">
          <p15:clr>
            <a:srgbClr val="EA4335"/>
          </p15:clr>
        </p15:guide>
        <p15:guide id="7" pos="365">
          <p15:clr>
            <a:srgbClr val="EA4335"/>
          </p15:clr>
        </p15:guide>
        <p15:guide id="8" pos="599">
          <p15:clr>
            <a:srgbClr val="EA4335"/>
          </p15:clr>
        </p15:guide>
        <p15:guide id="9" pos="950">
          <p15:clr>
            <a:srgbClr val="EA4335"/>
          </p15:clr>
        </p15:guide>
        <p15:guide id="10" pos="1769">
          <p15:clr>
            <a:srgbClr val="EA4335"/>
          </p15:clr>
        </p15:guide>
        <p15:guide id="11" pos="1886">
          <p15:clr>
            <a:srgbClr val="EA4335"/>
          </p15:clr>
        </p15:guide>
        <p15:guide id="12" pos="2354">
          <p15:clr>
            <a:srgbClr val="EA4335"/>
          </p15:clr>
        </p15:guide>
        <p15:guide id="13" pos="2588">
          <p15:clr>
            <a:srgbClr val="EA4335"/>
          </p15:clr>
        </p15:guide>
        <p15:guide id="14" pos="3873">
          <p15:clr>
            <a:srgbClr val="EA4335"/>
          </p15:clr>
        </p15:guide>
        <p15:guide id="15" pos="4107">
          <p15:clr>
            <a:srgbClr val="EA4335"/>
          </p15:clr>
        </p15:guide>
        <p15:guide id="16" pos="4457">
          <p15:clr>
            <a:srgbClr val="EA4335"/>
          </p15:clr>
        </p15:guide>
        <p15:guide id="17" pos="249">
          <p15:clr>
            <a:srgbClr val="EA4335"/>
          </p15:clr>
        </p15:guide>
        <p15:guide id="18" pos="483">
          <p15:clr>
            <a:srgbClr val="EA4335"/>
          </p15:clr>
        </p15:guide>
        <p15:guide id="19" pos="716">
          <p15:clr>
            <a:srgbClr val="EA4335"/>
          </p15:clr>
        </p15:guide>
        <p15:guide id="20" pos="833">
          <p15:clr>
            <a:srgbClr val="EA4335"/>
          </p15:clr>
        </p15:guide>
        <p15:guide id="21" pos="2120">
          <p15:clr>
            <a:srgbClr val="EA4335"/>
          </p15:clr>
        </p15:guide>
        <p15:guide id="22" pos="2003">
          <p15:clr>
            <a:srgbClr val="EA4335"/>
          </p15:clr>
        </p15:guide>
        <p15:guide id="23" pos="2235">
          <p15:clr>
            <a:srgbClr val="EA4335"/>
          </p15:clr>
        </p15:guide>
        <p15:guide id="24" pos="2471">
          <p15:clr>
            <a:srgbClr val="EA4335"/>
          </p15:clr>
        </p15:guide>
        <p15:guide id="25" pos="2705">
          <p15:clr>
            <a:srgbClr val="EA4335"/>
          </p15:clr>
        </p15:guide>
        <p15:guide id="26" pos="3990">
          <p15:clr>
            <a:srgbClr val="EA4335"/>
          </p15:clr>
        </p15:guide>
        <p15:guide id="27" pos="4341">
          <p15:clr>
            <a:srgbClr val="EA4335"/>
          </p15:clr>
        </p15:guide>
        <p15:guide id="28" pos="4809">
          <p15:clr>
            <a:srgbClr val="EA4335"/>
          </p15:clr>
        </p15:guide>
        <p15:guide id="29" pos="1067">
          <p15:clr>
            <a:srgbClr val="EA4335"/>
          </p15:clr>
        </p15:guide>
        <p15:guide id="30" pos="1184">
          <p15:clr>
            <a:srgbClr val="EA4335"/>
          </p15:clr>
        </p15:guide>
        <p15:guide id="31" pos="1301">
          <p15:clr>
            <a:srgbClr val="EA4335"/>
          </p15:clr>
        </p15:guide>
        <p15:guide id="32" pos="1418">
          <p15:clr>
            <a:srgbClr val="EA4335"/>
          </p15:clr>
        </p15:guide>
        <p15:guide id="33" pos="1535">
          <p15:clr>
            <a:srgbClr val="EA4335"/>
          </p15:clr>
        </p15:guide>
        <p15:guide id="34" pos="1652">
          <p15:clr>
            <a:srgbClr val="EA4335"/>
          </p15:clr>
        </p15:guide>
        <p15:guide id="35" pos="2822">
          <p15:clr>
            <a:srgbClr val="EA4335"/>
          </p15:clr>
        </p15:guide>
        <p15:guide id="36" pos="2939">
          <p15:clr>
            <a:srgbClr val="EA4335"/>
          </p15:clr>
        </p15:guide>
        <p15:guide id="37" pos="3054">
          <p15:clr>
            <a:srgbClr val="EA4335"/>
          </p15:clr>
        </p15:guide>
        <p15:guide id="38" pos="3171">
          <p15:clr>
            <a:srgbClr val="EA4335"/>
          </p15:clr>
        </p15:guide>
        <p15:guide id="39" pos="3288">
          <p15:clr>
            <a:srgbClr val="EA4335"/>
          </p15:clr>
        </p15:guide>
        <p15:guide id="40" pos="3407">
          <p15:clr>
            <a:srgbClr val="EA4335"/>
          </p15:clr>
        </p15:guide>
        <p15:guide id="41" pos="3524">
          <p15:clr>
            <a:srgbClr val="EA4335"/>
          </p15:clr>
        </p15:guide>
        <p15:guide id="42" pos="3639">
          <p15:clr>
            <a:srgbClr val="EA4335"/>
          </p15:clr>
        </p15:guide>
        <p15:guide id="43" pos="3756">
          <p15:clr>
            <a:srgbClr val="EA4335"/>
          </p15:clr>
        </p15:guide>
        <p15:guide id="44" pos="4223">
          <p15:clr>
            <a:srgbClr val="EA4335"/>
          </p15:clr>
        </p15:guide>
        <p15:guide id="45" pos="4575">
          <p15:clr>
            <a:srgbClr val="EA4335"/>
          </p15:clr>
        </p15:guide>
        <p15:guide id="46" pos="4691">
          <p15:clr>
            <a:srgbClr val="EA4335"/>
          </p15:clr>
        </p15:guide>
        <p15:guide id="47" pos="4926">
          <p15:clr>
            <a:srgbClr val="EA4335"/>
          </p15:clr>
        </p15:guide>
        <p15:guide id="48" pos="5043">
          <p15:clr>
            <a:srgbClr val="EA4335"/>
          </p15:clr>
        </p15:guide>
        <p15:guide id="49" pos="5160">
          <p15:clr>
            <a:srgbClr val="EA4335"/>
          </p15:clr>
        </p15:guide>
        <p15:guide id="50" pos="5276">
          <p15:clr>
            <a:srgbClr val="EA4335"/>
          </p15:clr>
        </p15:guide>
        <p15:guide id="51" pos="5393">
          <p15:clr>
            <a:srgbClr val="EA4335"/>
          </p15:clr>
        </p15:guide>
        <p15:guide id="52" pos="5510">
          <p15:clr>
            <a:srgbClr val="EA4335"/>
          </p15:clr>
        </p15:guide>
        <p15:guide id="53" orient="horz" pos="240">
          <p15:clr>
            <a:srgbClr val="EA4335"/>
          </p15:clr>
        </p15:guide>
        <p15:guide id="54" orient="horz" pos="351">
          <p15:clr>
            <a:srgbClr val="EA4335"/>
          </p15:clr>
        </p15:guide>
        <p15:guide id="55" orient="horz" pos="464">
          <p15:clr>
            <a:srgbClr val="EA4335"/>
          </p15:clr>
        </p15:guide>
        <p15:guide id="56" orient="horz" pos="573">
          <p15:clr>
            <a:srgbClr val="EA4335"/>
          </p15:clr>
        </p15:guide>
        <p15:guide id="57" orient="horz" pos="683">
          <p15:clr>
            <a:srgbClr val="EA4335"/>
          </p15:clr>
        </p15:guide>
        <p15:guide id="58" orient="horz" pos="794">
          <p15:clr>
            <a:srgbClr val="EA4335"/>
          </p15:clr>
        </p15:guide>
        <p15:guide id="59" orient="horz" pos="903">
          <p15:clr>
            <a:srgbClr val="EA4335"/>
          </p15:clr>
        </p15:guide>
        <p15:guide id="60" orient="horz" pos="1014">
          <p15:clr>
            <a:srgbClr val="EA4335"/>
          </p15:clr>
        </p15:guide>
        <p15:guide id="61" orient="horz" pos="1125">
          <p15:clr>
            <a:srgbClr val="EA4335"/>
          </p15:clr>
        </p15:guide>
        <p15:guide id="62" orient="horz" pos="1235">
          <p15:clr>
            <a:srgbClr val="EA4335"/>
          </p15:clr>
        </p15:guide>
        <p15:guide id="63" orient="horz" pos="1344">
          <p15:clr>
            <a:srgbClr val="EA4335"/>
          </p15:clr>
        </p15:guide>
        <p15:guide id="64" orient="horz" pos="1454">
          <p15:clr>
            <a:srgbClr val="EA4335"/>
          </p15:clr>
        </p15:guide>
        <p15:guide id="65" orient="horz" pos="1562">
          <p15:clr>
            <a:srgbClr val="EA4335"/>
          </p15:clr>
        </p15:guide>
        <p15:guide id="66" orient="horz" pos="1676">
          <p15:clr>
            <a:srgbClr val="EA4335"/>
          </p15:clr>
        </p15:guide>
        <p15:guide id="67" orient="horz" pos="1785">
          <p15:clr>
            <a:srgbClr val="EA4335"/>
          </p15:clr>
        </p15:guide>
        <p15:guide id="68" orient="horz" pos="1895">
          <p15:clr>
            <a:srgbClr val="EA4335"/>
          </p15:clr>
        </p15:guide>
        <p15:guide id="69" orient="horz" pos="2005">
          <p15:clr>
            <a:srgbClr val="EA4335"/>
          </p15:clr>
        </p15:guide>
        <p15:guide id="70" orient="horz" pos="2115">
          <p15:clr>
            <a:srgbClr val="EA4335"/>
          </p15:clr>
        </p15:guide>
        <p15:guide id="71" orient="horz" pos="2225">
          <p15:clr>
            <a:srgbClr val="EA4335"/>
          </p15:clr>
        </p15:guide>
        <p15:guide id="72" orient="horz" pos="2336">
          <p15:clr>
            <a:srgbClr val="EA4335"/>
          </p15:clr>
        </p15:guide>
        <p15:guide id="73" orient="horz" pos="2447">
          <p15:clr>
            <a:srgbClr val="EA4335"/>
          </p15:clr>
        </p15:guide>
        <p15:guide id="74" orient="horz" pos="2556">
          <p15:clr>
            <a:srgbClr val="EA4335"/>
          </p15:clr>
        </p15:guide>
        <p15:guide id="75" orient="horz" pos="2666">
          <p15:clr>
            <a:srgbClr val="EA4335"/>
          </p15:clr>
        </p15:guide>
        <p15:guide id="76" orient="horz" pos="2777">
          <p15:clr>
            <a:srgbClr val="EA4335"/>
          </p15:clr>
        </p15:guide>
        <p15:guide id="77" orient="horz" pos="2886">
          <p15:clr>
            <a:srgbClr val="EA4335"/>
          </p15:clr>
        </p15:guide>
        <p15:guide id="78" orient="horz" pos="3107">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50" name="Shape 550"/>
        <p:cNvGrpSpPr/>
        <p:nvPr/>
      </p:nvGrpSpPr>
      <p:grpSpPr>
        <a:xfrm>
          <a:off x="0" y="0"/>
          <a:ext cx="0" cy="0"/>
          <a:chOff x="0" y="0"/>
          <a:chExt cx="0" cy="0"/>
        </a:xfrm>
      </p:grpSpPr>
      <p:sp>
        <p:nvSpPr>
          <p:cNvPr id="551" name="Google Shape;551;p10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52" name="Google Shape;552;p10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553" name="Google Shape;553;p1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0"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17.png"/><Relationship Id="rId5" Type="http://schemas.openxmlformats.org/officeDocument/2006/relationships/image" Target="../media/image27.png"/><Relationship Id="rId6" Type="http://schemas.openxmlformats.org/officeDocument/2006/relationships/image" Target="../media/image19.png"/><Relationship Id="rId7" Type="http://schemas.openxmlformats.org/officeDocument/2006/relationships/image" Target="../media/image25.png"/><Relationship Id="rId8"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2.xml"/><Relationship Id="rId3" Type="http://schemas.openxmlformats.org/officeDocument/2006/relationships/image" Target="../media/image2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9.png"/><Relationship Id="rId4" Type="http://schemas.openxmlformats.org/officeDocument/2006/relationships/image" Target="../media/image26.png"/><Relationship Id="rId5" Type="http://schemas.openxmlformats.org/officeDocument/2006/relationships/image" Target="../media/image31.png"/><Relationship Id="rId6"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32.png"/><Relationship Id="rId5"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image" Target="../media/image38.png"/><Relationship Id="rId5"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6.xml"/><Relationship Id="rId3"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image" Target="../media/image16.png"/><Relationship Id="rId6" Type="http://schemas.openxmlformats.org/officeDocument/2006/relationships/image" Target="../media/image40.png"/><Relationship Id="rId7" Type="http://schemas.openxmlformats.org/officeDocument/2006/relationships/image" Target="../media/image21.jpg"/><Relationship Id="rId8"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id="599" name="Google Shape;599;p112"/>
          <p:cNvPicPr preferRelativeResize="0"/>
          <p:nvPr/>
        </p:nvPicPr>
        <p:blipFill>
          <a:blip r:embed="rId3">
            <a:alphaModFix amt="10000"/>
          </a:blip>
          <a:stretch>
            <a:fillRect/>
          </a:stretch>
        </p:blipFill>
        <p:spPr>
          <a:xfrm>
            <a:off x="4070100" y="0"/>
            <a:ext cx="5434601" cy="5434601"/>
          </a:xfrm>
          <a:prstGeom prst="rect">
            <a:avLst/>
          </a:prstGeom>
          <a:noFill/>
          <a:ln>
            <a:noFill/>
          </a:ln>
        </p:spPr>
      </p:pic>
      <p:sp>
        <p:nvSpPr>
          <p:cNvPr id="600" name="Google Shape;600;p112"/>
          <p:cNvSpPr txBox="1"/>
          <p:nvPr>
            <p:ph type="ctrTitle"/>
          </p:nvPr>
        </p:nvSpPr>
        <p:spPr>
          <a:xfrm>
            <a:off x="395275" y="1014750"/>
            <a:ext cx="7522200" cy="1765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200"/>
              <a:t>Intent-Driven Network Management with Multi-Agent LLMs: </a:t>
            </a:r>
            <a:endParaRPr sz="3200"/>
          </a:p>
          <a:p>
            <a:pPr indent="0" lvl="0" marL="0" rtl="0" algn="l">
              <a:spcBef>
                <a:spcPts val="0"/>
              </a:spcBef>
              <a:spcAft>
                <a:spcPts val="0"/>
              </a:spcAft>
              <a:buNone/>
            </a:pPr>
            <a:r>
              <a:rPr lang="en" sz="3200"/>
              <a:t>The Confucius Framework</a:t>
            </a:r>
            <a:endParaRPr sz="3200"/>
          </a:p>
          <a:p>
            <a:pPr indent="0" lvl="0" marL="0" rtl="0" algn="l">
              <a:spcBef>
                <a:spcPts val="0"/>
              </a:spcBef>
              <a:spcAft>
                <a:spcPts val="0"/>
              </a:spcAft>
              <a:buNone/>
            </a:pPr>
            <a:r>
              <a:t/>
            </a:r>
            <a:endParaRPr/>
          </a:p>
        </p:txBody>
      </p:sp>
      <p:sp>
        <p:nvSpPr>
          <p:cNvPr id="601" name="Google Shape;601;p112"/>
          <p:cNvSpPr txBox="1"/>
          <p:nvPr>
            <p:ph idx="4" type="subTitle"/>
          </p:nvPr>
        </p:nvSpPr>
        <p:spPr>
          <a:xfrm>
            <a:off x="395275" y="3076924"/>
            <a:ext cx="5982600" cy="918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0" lang="en" sz="1800">
                <a:solidFill>
                  <a:schemeClr val="dk2"/>
                </a:solidFill>
              </a:rPr>
              <a:t>SIGCOMM 2025</a:t>
            </a:r>
            <a:endParaRPr b="0" sz="1800">
              <a:solidFill>
                <a:schemeClr val="dk2"/>
              </a:solidFill>
            </a:endParaRPr>
          </a:p>
          <a:p>
            <a:pPr indent="0" lvl="0" marL="0" rtl="0" algn="l">
              <a:spcBef>
                <a:spcPts val="0"/>
              </a:spcBef>
              <a:spcAft>
                <a:spcPts val="0"/>
              </a:spcAft>
              <a:buClr>
                <a:schemeClr val="accent5"/>
              </a:buClr>
              <a:buSzPts val="1100"/>
              <a:buFont typeface="Arial"/>
              <a:buNone/>
            </a:pPr>
            <a:r>
              <a:rPr b="0" lang="en" sz="1800">
                <a:solidFill>
                  <a:schemeClr val="dk2"/>
                </a:solidFill>
              </a:rPr>
              <a:t>Ying Zhang</a:t>
            </a:r>
            <a:endParaRPr b="0" sz="3200">
              <a:latin typeface="Optimistic Display Medium"/>
              <a:ea typeface="Optimistic Display Medium"/>
              <a:cs typeface="Optimistic Display Medium"/>
              <a:sym typeface="Optimistic Display Medium"/>
            </a:endParaRPr>
          </a:p>
          <a:p>
            <a:pPr indent="0" lvl="0" marL="0" rtl="0" algn="l">
              <a:spcBef>
                <a:spcPts val="0"/>
              </a:spcBef>
              <a:spcAft>
                <a:spcPts val="0"/>
              </a:spcAft>
              <a:buNone/>
            </a:pPr>
            <a:r>
              <a:t/>
            </a:r>
            <a:endParaRPr sz="1800"/>
          </a:p>
        </p:txBody>
      </p:sp>
      <p:sp>
        <p:nvSpPr>
          <p:cNvPr id="602" name="Google Shape;602;p112"/>
          <p:cNvSpPr txBox="1"/>
          <p:nvPr>
            <p:ph idx="1" type="subTitle"/>
          </p:nvPr>
        </p:nvSpPr>
        <p:spPr>
          <a:xfrm>
            <a:off x="395350" y="4196800"/>
            <a:ext cx="5629200" cy="6219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1200">
                <a:solidFill>
                  <a:srgbClr val="1C2B33"/>
                </a:solidFill>
                <a:latin typeface="Nunito Medium"/>
                <a:ea typeface="Nunito Medium"/>
                <a:cs typeface="Nunito Medium"/>
                <a:sym typeface="Nunito Medium"/>
              </a:rPr>
              <a:t>With </a:t>
            </a:r>
            <a:r>
              <a:rPr i="1" lang="en" sz="1200">
                <a:solidFill>
                  <a:srgbClr val="1C2B33"/>
                </a:solidFill>
                <a:latin typeface="Nunito Medium"/>
                <a:ea typeface="Nunito Medium"/>
                <a:cs typeface="Nunito Medium"/>
                <a:sym typeface="Nunito Medium"/>
              </a:rPr>
              <a:t>Zhaodong Wang, Samuel Lin, Guanqing Yan, Soudeh Ghorbani, Minlan Yu, Jiawei Zhou, Nathan Hu, Lopa Baruah, Sam Peters, Srikanth Kamath, Jerry Yang</a:t>
            </a:r>
            <a:endParaRPr i="1" sz="1200">
              <a:solidFill>
                <a:srgbClr val="1C2B33"/>
              </a:solidFill>
              <a:latin typeface="Nunito Medium"/>
              <a:ea typeface="Nunito Medium"/>
              <a:cs typeface="Nunito Medium"/>
              <a:sym typeface="Nunito Medium"/>
            </a:endParaRPr>
          </a:p>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21"/>
          <p:cNvSpPr txBox="1"/>
          <p:nvPr>
            <p:ph type="title"/>
          </p:nvPr>
        </p:nvSpPr>
        <p:spPr>
          <a:xfrm>
            <a:off x="499575" y="116625"/>
            <a:ext cx="8434800" cy="619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Connect </a:t>
            </a:r>
            <a:r>
              <a:rPr lang="en" sz="2400"/>
              <a:t>Tools with Three Key </a:t>
            </a:r>
            <a:r>
              <a:rPr lang="en" sz="2400"/>
              <a:t>Domain-Specific Languages </a:t>
            </a:r>
            <a:endParaRPr sz="2400"/>
          </a:p>
        </p:txBody>
      </p:sp>
      <p:cxnSp>
        <p:nvCxnSpPr>
          <p:cNvPr id="876" name="Google Shape;876;p121"/>
          <p:cNvCxnSpPr/>
          <p:nvPr/>
        </p:nvCxnSpPr>
        <p:spPr>
          <a:xfrm>
            <a:off x="7940912" y="3547617"/>
            <a:ext cx="0" cy="62700"/>
          </a:xfrm>
          <a:prstGeom prst="straightConnector1">
            <a:avLst/>
          </a:prstGeom>
          <a:noFill/>
          <a:ln cap="flat" cmpd="sng" w="11300">
            <a:solidFill>
              <a:srgbClr val="4285F4"/>
            </a:solidFill>
            <a:prstDash val="solid"/>
            <a:round/>
            <a:headEnd len="med" w="med" type="none"/>
            <a:tailEnd len="med" w="med" type="none"/>
          </a:ln>
        </p:spPr>
      </p:cxnSp>
      <p:grpSp>
        <p:nvGrpSpPr>
          <p:cNvPr id="877" name="Google Shape;877;p121"/>
          <p:cNvGrpSpPr/>
          <p:nvPr/>
        </p:nvGrpSpPr>
        <p:grpSpPr>
          <a:xfrm>
            <a:off x="499575" y="757250"/>
            <a:ext cx="8117359" cy="1204200"/>
            <a:chOff x="499575" y="757250"/>
            <a:chExt cx="8117359" cy="1204200"/>
          </a:xfrm>
        </p:grpSpPr>
        <p:sp>
          <p:nvSpPr>
            <p:cNvPr id="878" name="Google Shape;878;p121"/>
            <p:cNvSpPr/>
            <p:nvPr/>
          </p:nvSpPr>
          <p:spPr>
            <a:xfrm>
              <a:off x="5059534" y="762733"/>
              <a:ext cx="3557400" cy="1162800"/>
            </a:xfrm>
            <a:prstGeom prst="roundRect">
              <a:avLst>
                <a:gd fmla="val 10377" name="adj"/>
              </a:avLst>
            </a:prstGeom>
            <a:solidFill>
              <a:srgbClr val="F3F3F3"/>
            </a:solidFill>
            <a:ln cap="flat" cmpd="sng" w="5650">
              <a:solidFill>
                <a:srgbClr val="CFE2F3"/>
              </a:solidFill>
              <a:prstDash val="solid"/>
              <a:round/>
              <a:headEnd len="sm" w="sm" type="none"/>
              <a:tailEnd len="sm" w="sm" type="none"/>
            </a:ln>
          </p:spPr>
          <p:txBody>
            <a:bodyPr anchorCtr="0" anchor="ctr" bIns="54200" lIns="54200" spcFirstLastPara="1" rIns="54200" wrap="square" tIns="54200">
              <a:noAutofit/>
            </a:bodyPr>
            <a:lstStyle/>
            <a:p>
              <a:pPr indent="0" lvl="0" marL="0" rtl="0" algn="ctr">
                <a:spcBef>
                  <a:spcPts val="0"/>
                </a:spcBef>
                <a:spcAft>
                  <a:spcPts val="0"/>
                </a:spcAft>
                <a:buNone/>
              </a:pPr>
              <a:r>
                <a:t/>
              </a:r>
              <a:endParaRPr sz="829"/>
            </a:p>
          </p:txBody>
        </p:sp>
        <p:sp>
          <p:nvSpPr>
            <p:cNvPr id="879" name="Google Shape;879;p121"/>
            <p:cNvSpPr txBox="1"/>
            <p:nvPr/>
          </p:nvSpPr>
          <p:spPr>
            <a:xfrm>
              <a:off x="5336968" y="757250"/>
              <a:ext cx="2121600" cy="1204200"/>
            </a:xfrm>
            <a:prstGeom prst="rect">
              <a:avLst/>
            </a:prstGeom>
            <a:noFill/>
            <a:ln>
              <a:noFill/>
            </a:ln>
          </p:spPr>
          <p:txBody>
            <a:bodyPr anchorCtr="0" anchor="t" bIns="54200" lIns="54200" spcFirstLastPara="1" rIns="54200" wrap="square" tIns="54200">
              <a:spAutoFit/>
            </a:bodyPr>
            <a:lstStyle/>
            <a:p>
              <a:pPr indent="0" lvl="0" marL="0" rtl="0" algn="l">
                <a:spcBef>
                  <a:spcPts val="0"/>
                </a:spcBef>
                <a:spcAft>
                  <a:spcPts val="0"/>
                </a:spcAft>
                <a:buNone/>
              </a:pPr>
              <a:r>
                <a:rPr lang="en" sz="592">
                  <a:latin typeface="Roboto Mono"/>
                  <a:ea typeface="Roboto Mono"/>
                  <a:cs typeface="Roboto Mono"/>
                  <a:sym typeface="Roboto Mono"/>
                </a:rPr>
                <a:t>tm.add( </a:t>
              </a:r>
              <a:endParaRPr sz="592">
                <a:latin typeface="Roboto Mono"/>
                <a:ea typeface="Roboto Mono"/>
                <a:cs typeface="Roboto Mono"/>
                <a:sym typeface="Roboto Mono"/>
              </a:endParaRPr>
            </a:p>
            <a:p>
              <a:pPr indent="0" lvl="0" marL="0" rtl="0" algn="l">
                <a:spcBef>
                  <a:spcPts val="0"/>
                </a:spcBef>
                <a:spcAft>
                  <a:spcPts val="0"/>
                </a:spcAft>
                <a:buNone/>
              </a:pPr>
              <a:r>
                <a:rPr lang="en" sz="592">
                  <a:latin typeface="Roboto Mono"/>
                  <a:ea typeface="Roboto Mono"/>
                  <a:cs typeface="Roboto Mono"/>
                  <a:sym typeface="Roboto Mono"/>
                </a:rPr>
                <a:t>         </a:t>
              </a:r>
              <a:r>
                <a:rPr lang="en" sz="592">
                  <a:solidFill>
                    <a:srgbClr val="001080"/>
                  </a:solidFill>
                  <a:latin typeface="Roboto Mono"/>
                  <a:ea typeface="Roboto Mono"/>
                  <a:cs typeface="Roboto Mono"/>
                  <a:sym typeface="Roboto Mono"/>
                </a:rPr>
                <a:t>what</a:t>
              </a:r>
              <a:r>
                <a:rPr lang="en" sz="592">
                  <a:latin typeface="Roboto Mono"/>
                  <a:ea typeface="Roboto Mono"/>
                  <a:cs typeface="Roboto Mono"/>
                  <a:sym typeface="Roboto Mono"/>
                </a:rPr>
                <a:t>=</a:t>
              </a:r>
              <a:r>
                <a:rPr lang="en" sz="592">
                  <a:solidFill>
                    <a:srgbClr val="800000"/>
                  </a:solidFill>
                  <a:latin typeface="Roboto Mono"/>
                  <a:ea typeface="Roboto Mono"/>
                  <a:cs typeface="Roboto Mono"/>
                  <a:sym typeface="Roboto Mono"/>
                </a:rPr>
                <a:t>"l3_nodes"</a:t>
              </a:r>
              <a:r>
                <a:rPr lang="en" sz="592">
                  <a:latin typeface="Roboto Mono"/>
                  <a:ea typeface="Roboto Mono"/>
                  <a:cs typeface="Roboto Mono"/>
                  <a:sym typeface="Roboto Mono"/>
                </a:rPr>
                <a:t>,</a:t>
              </a:r>
              <a:endParaRPr sz="592">
                <a:latin typeface="Roboto Mono"/>
                <a:ea typeface="Roboto Mono"/>
                <a:cs typeface="Roboto Mono"/>
                <a:sym typeface="Roboto Mono"/>
              </a:endParaRPr>
            </a:p>
            <a:p>
              <a:pPr indent="0" lvl="0" marL="271002" rtl="0" algn="l">
                <a:spcBef>
                  <a:spcPts val="0"/>
                </a:spcBef>
                <a:spcAft>
                  <a:spcPts val="0"/>
                </a:spcAft>
                <a:buNone/>
              </a:pPr>
              <a:r>
                <a:rPr lang="en" sz="592">
                  <a:latin typeface="Roboto Mono"/>
                  <a:ea typeface="Roboto Mono"/>
                  <a:cs typeface="Roboto Mono"/>
                  <a:sym typeface="Roboto Mono"/>
                </a:rPr>
                <a:t>   </a:t>
              </a:r>
              <a:r>
                <a:rPr lang="en" sz="592">
                  <a:solidFill>
                    <a:srgbClr val="001080"/>
                  </a:solidFill>
                  <a:latin typeface="Roboto Mono"/>
                  <a:ea typeface="Roboto Mono"/>
                  <a:cs typeface="Roboto Mono"/>
                  <a:sym typeface="Roboto Mono"/>
                </a:rPr>
                <a:t>add</a:t>
              </a:r>
              <a:r>
                <a:rPr lang="en" sz="592">
                  <a:latin typeface="Roboto Mono"/>
                  <a:ea typeface="Roboto Mono"/>
                  <a:cs typeface="Roboto Mono"/>
                  <a:sym typeface="Roboto Mono"/>
                </a:rPr>
                <a:t>=</a:t>
              </a:r>
              <a:r>
                <a:rPr lang="en" sz="592">
                  <a:solidFill>
                    <a:srgbClr val="800000"/>
                  </a:solidFill>
                  <a:latin typeface="Roboto Mono"/>
                  <a:ea typeface="Roboto Mono"/>
                  <a:cs typeface="Roboto Mono"/>
                  <a:sym typeface="Roboto Mono"/>
                </a:rPr>
                <a:t>"""</a:t>
              </a:r>
              <a:endParaRPr sz="592">
                <a:solidFill>
                  <a:srgbClr val="800000"/>
                </a:solidFill>
                <a:latin typeface="Roboto Mono"/>
                <a:ea typeface="Roboto Mono"/>
                <a:cs typeface="Roboto Mono"/>
                <a:sym typeface="Roboto Mono"/>
              </a:endParaRPr>
            </a:p>
            <a:p>
              <a:pPr indent="271001" lvl="0" marL="271002" rtl="0" algn="l">
                <a:spcBef>
                  <a:spcPts val="0"/>
                </a:spcBef>
                <a:spcAft>
                  <a:spcPts val="0"/>
                </a:spcAft>
                <a:buNone/>
              </a:pPr>
              <a:r>
                <a:rPr lang="en" sz="592">
                  <a:solidFill>
                    <a:srgbClr val="800000"/>
                  </a:solidFill>
                  <a:latin typeface="Roboto Mono"/>
                  <a:ea typeface="Roboto Mono"/>
                  <a:cs typeface="Roboto Mono"/>
                  <a:sym typeface="Roboto Mono"/>
                </a:rPr>
                <a:t>  name="&lt;name&gt;",</a:t>
              </a:r>
              <a:endParaRPr sz="592">
                <a:solidFill>
                  <a:srgbClr val="800000"/>
                </a:solidFill>
                <a:latin typeface="Roboto Mono"/>
                <a:ea typeface="Roboto Mono"/>
                <a:cs typeface="Roboto Mono"/>
                <a:sym typeface="Roboto Mono"/>
              </a:endParaRPr>
            </a:p>
            <a:p>
              <a:pPr indent="271001" lvl="0" marL="271002" rtl="0" algn="l">
                <a:spcBef>
                  <a:spcPts val="0"/>
                </a:spcBef>
                <a:spcAft>
                  <a:spcPts val="0"/>
                </a:spcAft>
                <a:buNone/>
              </a:pPr>
              <a:r>
                <a:rPr lang="en" sz="592">
                  <a:solidFill>
                    <a:srgbClr val="800000"/>
                  </a:solidFill>
                  <a:latin typeface="Roboto Mono"/>
                  <a:ea typeface="Roboto Mono"/>
                  <a:cs typeface="Roboto Mono"/>
                  <a:sym typeface="Roboto Mono"/>
                </a:rPr>
                <a:t>  l1_node_name="&lt;l1_node_name&gt;",</a:t>
              </a:r>
              <a:endParaRPr sz="592">
                <a:solidFill>
                  <a:srgbClr val="800000"/>
                </a:solidFill>
                <a:latin typeface="Roboto Mono"/>
                <a:ea typeface="Roboto Mono"/>
                <a:cs typeface="Roboto Mono"/>
                <a:sym typeface="Roboto Mono"/>
              </a:endParaRPr>
            </a:p>
            <a:p>
              <a:pPr indent="271001" lvl="0" marL="271002" rtl="0" algn="l">
                <a:spcBef>
                  <a:spcPts val="0"/>
                </a:spcBef>
                <a:spcAft>
                  <a:spcPts val="0"/>
                </a:spcAft>
                <a:buNone/>
              </a:pPr>
              <a:r>
                <a:rPr lang="en" sz="592">
                  <a:solidFill>
                    <a:srgbClr val="800000"/>
                  </a:solidFill>
                  <a:latin typeface="Roboto Mono"/>
                  <a:ea typeface="Roboto Mono"/>
                  <a:cs typeface="Roboto Mono"/>
                  <a:sym typeface="Roboto Mono"/>
                </a:rPr>
                <a:t>  is_hose_entity=True,</a:t>
              </a:r>
              <a:endParaRPr sz="592">
                <a:solidFill>
                  <a:srgbClr val="800000"/>
                </a:solidFill>
                <a:latin typeface="Roboto Mono"/>
                <a:ea typeface="Roboto Mono"/>
                <a:cs typeface="Roboto Mono"/>
                <a:sym typeface="Roboto Mono"/>
              </a:endParaRPr>
            </a:p>
            <a:p>
              <a:pPr indent="271001" lvl="0" marL="271002" rtl="0" algn="l">
                <a:spcBef>
                  <a:spcPts val="0"/>
                </a:spcBef>
                <a:spcAft>
                  <a:spcPts val="0"/>
                </a:spcAft>
                <a:buNone/>
              </a:pPr>
              <a:r>
                <a:rPr lang="en" sz="592">
                  <a:solidFill>
                    <a:srgbClr val="800000"/>
                  </a:solidFill>
                  <a:latin typeface="Roboto Mono"/>
                  <a:ea typeface="Roboto Mono"/>
                  <a:cs typeface="Roboto Mono"/>
                  <a:sym typeface="Roboto Mono"/>
                </a:rPr>
                <a:t>  lat=&lt;lat&gt;,</a:t>
              </a:r>
              <a:endParaRPr sz="592">
                <a:solidFill>
                  <a:srgbClr val="800000"/>
                </a:solidFill>
                <a:latin typeface="Roboto Mono"/>
                <a:ea typeface="Roboto Mono"/>
                <a:cs typeface="Roboto Mono"/>
                <a:sym typeface="Roboto Mono"/>
              </a:endParaRPr>
            </a:p>
            <a:p>
              <a:pPr indent="271001" lvl="0" marL="271002" rtl="0" algn="l">
                <a:spcBef>
                  <a:spcPts val="0"/>
                </a:spcBef>
                <a:spcAft>
                  <a:spcPts val="0"/>
                </a:spcAft>
                <a:buNone/>
              </a:pPr>
              <a:r>
                <a:rPr lang="en" sz="592">
                  <a:solidFill>
                    <a:srgbClr val="800000"/>
                  </a:solidFill>
                  <a:latin typeface="Roboto Mono"/>
                  <a:ea typeface="Roboto Mono"/>
                  <a:cs typeface="Roboto Mono"/>
                  <a:sym typeface="Roboto Mono"/>
                </a:rPr>
                <a:t>  lon=&lt;lon&gt;,</a:t>
              </a:r>
              <a:endParaRPr sz="592">
                <a:solidFill>
                  <a:srgbClr val="800000"/>
                </a:solidFill>
                <a:latin typeface="Roboto Mono"/>
                <a:ea typeface="Roboto Mono"/>
                <a:cs typeface="Roboto Mono"/>
                <a:sym typeface="Roboto Mono"/>
              </a:endParaRPr>
            </a:p>
            <a:p>
              <a:pPr indent="271001" lvl="0" marL="271002" rtl="0" algn="l">
                <a:spcBef>
                  <a:spcPts val="0"/>
                </a:spcBef>
                <a:spcAft>
                  <a:spcPts val="0"/>
                </a:spcAft>
                <a:buNone/>
              </a:pPr>
              <a:r>
                <a:rPr lang="en" sz="592">
                  <a:solidFill>
                    <a:srgbClr val="800000"/>
                  </a:solidFill>
                  <a:latin typeface="Roboto Mono"/>
                  <a:ea typeface="Roboto Mono"/>
                  <a:cs typeface="Roboto Mono"/>
                  <a:sym typeface="Roboto Mono"/>
                </a:rPr>
                <a:t>  node_role=NodeRole.DC,</a:t>
              </a:r>
              <a:endParaRPr sz="592">
                <a:solidFill>
                  <a:srgbClr val="800000"/>
                </a:solidFill>
                <a:latin typeface="Roboto Mono"/>
                <a:ea typeface="Roboto Mono"/>
                <a:cs typeface="Roboto Mono"/>
                <a:sym typeface="Roboto Mono"/>
              </a:endParaRPr>
            </a:p>
            <a:p>
              <a:pPr indent="271001" lvl="0" marL="271002" rtl="0" algn="l">
                <a:spcBef>
                  <a:spcPts val="0"/>
                </a:spcBef>
                <a:spcAft>
                  <a:spcPts val="0"/>
                </a:spcAft>
                <a:buNone/>
              </a:pPr>
              <a:r>
                <a:rPr lang="en" sz="592">
                  <a:latin typeface="Roboto Mono"/>
                  <a:ea typeface="Roboto Mono"/>
                  <a:cs typeface="Roboto Mono"/>
                  <a:sym typeface="Roboto Mono"/>
                </a:rPr>
                <a:t>  ...</a:t>
              </a:r>
              <a:endParaRPr sz="592">
                <a:latin typeface="Roboto Mono"/>
                <a:ea typeface="Roboto Mono"/>
                <a:cs typeface="Roboto Mono"/>
                <a:sym typeface="Roboto Mono"/>
              </a:endParaRPr>
            </a:p>
            <a:p>
              <a:pPr indent="271001" lvl="0" marL="271002" rtl="0" algn="l">
                <a:spcBef>
                  <a:spcPts val="0"/>
                </a:spcBef>
                <a:spcAft>
                  <a:spcPts val="0"/>
                </a:spcAft>
                <a:buNone/>
              </a:pPr>
              <a:r>
                <a:rPr lang="en" sz="592">
                  <a:latin typeface="Roboto Mono"/>
                  <a:ea typeface="Roboto Mono"/>
                  <a:cs typeface="Roboto Mono"/>
                  <a:sym typeface="Roboto Mono"/>
                </a:rPr>
                <a:t>  </a:t>
              </a:r>
              <a:r>
                <a:rPr lang="en" sz="592">
                  <a:solidFill>
                    <a:srgbClr val="800000"/>
                  </a:solidFill>
                  <a:latin typeface="Roboto Mono"/>
                  <a:ea typeface="Roboto Mono"/>
                  <a:cs typeface="Roboto Mono"/>
                  <a:sym typeface="Roboto Mono"/>
                </a:rPr>
                <a:t>"""</a:t>
              </a:r>
              <a:endParaRPr sz="592">
                <a:solidFill>
                  <a:srgbClr val="800000"/>
                </a:solidFill>
                <a:latin typeface="Roboto Mono"/>
                <a:ea typeface="Roboto Mono"/>
                <a:cs typeface="Roboto Mono"/>
                <a:sym typeface="Roboto Mono"/>
              </a:endParaRPr>
            </a:p>
            <a:p>
              <a:pPr indent="0" lvl="0" marL="271002" rtl="0" algn="l">
                <a:spcBef>
                  <a:spcPts val="0"/>
                </a:spcBef>
                <a:spcAft>
                  <a:spcPts val="0"/>
                </a:spcAft>
                <a:buNone/>
              </a:pPr>
              <a:r>
                <a:rPr lang="en" sz="592">
                  <a:latin typeface="Roboto Mono"/>
                  <a:ea typeface="Roboto Mono"/>
                  <a:cs typeface="Roboto Mono"/>
                  <a:sym typeface="Roboto Mono"/>
                </a:rPr>
                <a:t>)</a:t>
              </a:r>
              <a:endParaRPr sz="592">
                <a:latin typeface="Roboto Mono"/>
                <a:ea typeface="Roboto Mono"/>
                <a:cs typeface="Roboto Mono"/>
                <a:sym typeface="Roboto Mono"/>
              </a:endParaRPr>
            </a:p>
          </p:txBody>
        </p:sp>
        <p:sp>
          <p:nvSpPr>
            <p:cNvPr id="880" name="Google Shape;880;p121"/>
            <p:cNvSpPr/>
            <p:nvPr/>
          </p:nvSpPr>
          <p:spPr>
            <a:xfrm>
              <a:off x="4629461" y="1242218"/>
              <a:ext cx="315600" cy="294600"/>
            </a:xfrm>
            <a:prstGeom prst="rightArrow">
              <a:avLst>
                <a:gd fmla="val 50000" name="adj1"/>
                <a:gd fmla="val 50000" name="adj2"/>
              </a:avLst>
            </a:prstGeom>
            <a:solidFill>
              <a:srgbClr val="EEEEEE"/>
            </a:solidFill>
            <a:ln cap="flat" cmpd="sng" w="11300">
              <a:solidFill>
                <a:srgbClr val="595959"/>
              </a:solidFill>
              <a:prstDash val="solid"/>
              <a:round/>
              <a:headEnd len="sm" w="sm" type="none"/>
              <a:tailEnd len="sm" w="sm" type="none"/>
            </a:ln>
          </p:spPr>
          <p:txBody>
            <a:bodyPr anchorCtr="0" anchor="ctr" bIns="54200" lIns="54200" spcFirstLastPara="1" rIns="54200" wrap="square" tIns="54200">
              <a:noAutofit/>
            </a:bodyPr>
            <a:lstStyle/>
            <a:p>
              <a:pPr indent="0" lvl="0" marL="0" rtl="0" algn="ctr">
                <a:spcBef>
                  <a:spcPts val="0"/>
                </a:spcBef>
                <a:spcAft>
                  <a:spcPts val="0"/>
                </a:spcAft>
                <a:buNone/>
              </a:pPr>
              <a:r>
                <a:t/>
              </a:r>
              <a:endParaRPr sz="829"/>
            </a:p>
          </p:txBody>
        </p:sp>
        <p:sp>
          <p:nvSpPr>
            <p:cNvPr id="881" name="Google Shape;881;p121"/>
            <p:cNvSpPr txBox="1"/>
            <p:nvPr/>
          </p:nvSpPr>
          <p:spPr>
            <a:xfrm>
              <a:off x="499575" y="895250"/>
              <a:ext cx="3908400" cy="928200"/>
            </a:xfrm>
            <a:prstGeom prst="rect">
              <a:avLst/>
            </a:prstGeom>
            <a:noFill/>
            <a:ln>
              <a:noFill/>
            </a:ln>
          </p:spPr>
          <p:txBody>
            <a:bodyPr anchorCtr="0" anchor="t" bIns="54200" lIns="54200" spcFirstLastPara="1" rIns="54200" wrap="square" tIns="54200">
              <a:spAutoFit/>
            </a:bodyPr>
            <a:lstStyle/>
            <a:p>
              <a:pPr indent="0" lvl="0" marL="0" rtl="0" algn="l">
                <a:spcBef>
                  <a:spcPts val="0"/>
                </a:spcBef>
                <a:spcAft>
                  <a:spcPts val="0"/>
                </a:spcAft>
                <a:buNone/>
              </a:pPr>
              <a:r>
                <a:rPr b="1" lang="en" sz="1329">
                  <a:latin typeface="Nunito"/>
                  <a:ea typeface="Nunito"/>
                  <a:cs typeface="Nunito"/>
                  <a:sym typeface="Nunito"/>
                </a:rPr>
                <a:t>Network Topology Graph (NAPT, SIGCOMM’21):</a:t>
              </a:r>
              <a:endParaRPr b="1" sz="1329">
                <a:latin typeface="Nunito"/>
                <a:ea typeface="Nunito"/>
                <a:cs typeface="Nunito"/>
                <a:sym typeface="Nunito"/>
              </a:endParaRPr>
            </a:p>
            <a:p>
              <a:pPr indent="0" lvl="0" marL="0" rtl="0" algn="l">
                <a:spcBef>
                  <a:spcPts val="0"/>
                </a:spcBef>
                <a:spcAft>
                  <a:spcPts val="0"/>
                </a:spcAft>
                <a:buNone/>
              </a:pPr>
              <a:r>
                <a:t/>
              </a:r>
              <a:endParaRPr b="1" sz="1329">
                <a:latin typeface="Nunito"/>
                <a:ea typeface="Nunito"/>
                <a:cs typeface="Nunito"/>
                <a:sym typeface="Nunito"/>
              </a:endParaRPr>
            </a:p>
            <a:p>
              <a:pPr indent="-313044" lvl="0" marL="457200" rtl="0" algn="l">
                <a:spcBef>
                  <a:spcPts val="0"/>
                </a:spcBef>
                <a:spcAft>
                  <a:spcPts val="0"/>
                </a:spcAft>
                <a:buSzPts val="1330"/>
                <a:buFont typeface="Nunito"/>
                <a:buChar char="●"/>
              </a:pPr>
              <a:r>
                <a:rPr b="1" lang="en" sz="1329">
                  <a:latin typeface="Nunito"/>
                  <a:ea typeface="Nunito"/>
                  <a:cs typeface="Nunito"/>
                  <a:sym typeface="Nunito"/>
                </a:rPr>
                <a:t>Example: </a:t>
              </a:r>
              <a:r>
                <a:rPr lang="en" sz="1329">
                  <a:latin typeface="Nunito"/>
                  <a:ea typeface="Nunito"/>
                  <a:cs typeface="Nunito"/>
                  <a:sym typeface="Nunito"/>
                </a:rPr>
                <a:t>“I want to add a new hose L3 node.”</a:t>
              </a:r>
              <a:endParaRPr sz="1329">
                <a:latin typeface="Nunito"/>
                <a:ea typeface="Nunito"/>
                <a:cs typeface="Nunito"/>
                <a:sym typeface="Nunito"/>
              </a:endParaRPr>
            </a:p>
          </p:txBody>
        </p:sp>
      </p:grpSp>
      <p:grpSp>
        <p:nvGrpSpPr>
          <p:cNvPr id="882" name="Google Shape;882;p121"/>
          <p:cNvGrpSpPr/>
          <p:nvPr/>
        </p:nvGrpSpPr>
        <p:grpSpPr>
          <a:xfrm>
            <a:off x="533825" y="2094813"/>
            <a:ext cx="8079231" cy="1223433"/>
            <a:chOff x="533825" y="2094813"/>
            <a:chExt cx="8079231" cy="1223433"/>
          </a:xfrm>
        </p:grpSpPr>
        <p:sp>
          <p:nvSpPr>
            <p:cNvPr id="883" name="Google Shape;883;p121"/>
            <p:cNvSpPr/>
            <p:nvPr/>
          </p:nvSpPr>
          <p:spPr>
            <a:xfrm>
              <a:off x="5055656" y="2116387"/>
              <a:ext cx="3557400" cy="1162800"/>
            </a:xfrm>
            <a:prstGeom prst="roundRect">
              <a:avLst>
                <a:gd fmla="val 10751" name="adj"/>
              </a:avLst>
            </a:prstGeom>
            <a:solidFill>
              <a:srgbClr val="F3F3F3"/>
            </a:solidFill>
            <a:ln cap="flat" cmpd="sng" w="5650">
              <a:solidFill>
                <a:srgbClr val="CFE2F3"/>
              </a:solidFill>
              <a:prstDash val="solid"/>
              <a:round/>
              <a:headEnd len="sm" w="sm" type="none"/>
              <a:tailEnd len="sm" w="sm" type="none"/>
            </a:ln>
          </p:spPr>
          <p:txBody>
            <a:bodyPr anchorCtr="0" anchor="ctr" bIns="54200" lIns="54200" spcFirstLastPara="1" rIns="54200" wrap="square" tIns="54200">
              <a:noAutofit/>
            </a:bodyPr>
            <a:lstStyle/>
            <a:p>
              <a:pPr indent="0" lvl="0" marL="0" rtl="0" algn="ctr">
                <a:spcBef>
                  <a:spcPts val="0"/>
                </a:spcBef>
                <a:spcAft>
                  <a:spcPts val="0"/>
                </a:spcAft>
                <a:buNone/>
              </a:pPr>
              <a:r>
                <a:t/>
              </a:r>
              <a:endParaRPr sz="829"/>
            </a:p>
          </p:txBody>
        </p:sp>
        <p:sp>
          <p:nvSpPr>
            <p:cNvPr id="884" name="Google Shape;884;p121"/>
            <p:cNvSpPr txBox="1"/>
            <p:nvPr/>
          </p:nvSpPr>
          <p:spPr>
            <a:xfrm>
              <a:off x="5336968" y="2114045"/>
              <a:ext cx="2779800" cy="1204200"/>
            </a:xfrm>
            <a:prstGeom prst="rect">
              <a:avLst/>
            </a:prstGeom>
            <a:noFill/>
            <a:ln>
              <a:noFill/>
            </a:ln>
          </p:spPr>
          <p:txBody>
            <a:bodyPr anchorCtr="0" anchor="t" bIns="54200" lIns="54200" spcFirstLastPara="1" rIns="54200" wrap="square" tIns="54200">
              <a:spAutoFit/>
            </a:bodyPr>
            <a:lstStyle/>
            <a:p>
              <a:pPr indent="0" lvl="0" marL="0" rtl="0" algn="l">
                <a:spcBef>
                  <a:spcPts val="0"/>
                </a:spcBef>
                <a:spcAft>
                  <a:spcPts val="0"/>
                </a:spcAft>
                <a:buClr>
                  <a:srgbClr val="000000"/>
                </a:buClr>
                <a:buSzPts val="652"/>
                <a:buFont typeface="Arial"/>
                <a:buNone/>
              </a:pPr>
              <a:r>
                <a:rPr lang="en" sz="592">
                  <a:solidFill>
                    <a:srgbClr val="001080"/>
                  </a:solidFill>
                  <a:latin typeface="Roboto Mono"/>
                  <a:ea typeface="Roboto Mono"/>
                  <a:cs typeface="Roboto Mono"/>
                  <a:sym typeface="Roboto Mono"/>
                </a:rPr>
                <a:t>"key"</a:t>
              </a:r>
              <a:r>
                <a:rPr lang="en" sz="592">
                  <a:latin typeface="Roboto Mono"/>
                  <a:ea typeface="Roboto Mono"/>
                  <a:cs typeface="Roboto Mono"/>
                  <a:sym typeface="Roboto Mono"/>
                </a:rPr>
                <a:t>: {</a:t>
              </a:r>
              <a:endParaRPr sz="592">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rPr lang="en" sz="592">
                  <a:latin typeface="Roboto Mono"/>
                  <a:ea typeface="Roboto Mono"/>
                  <a:cs typeface="Roboto Mono"/>
                  <a:sym typeface="Roboto Mono"/>
                </a:rPr>
                <a:t>    </a:t>
              </a:r>
              <a:r>
                <a:rPr lang="en" sz="592">
                  <a:solidFill>
                    <a:srgbClr val="800000"/>
                  </a:solidFill>
                  <a:latin typeface="Roboto Mono"/>
                  <a:ea typeface="Roboto Mono"/>
                  <a:cs typeface="Roboto Mono"/>
                  <a:sym typeface="Roboto Mono"/>
                </a:rPr>
                <a:t>"values"</a:t>
              </a:r>
              <a:r>
                <a:rPr lang="en" sz="592">
                  <a:latin typeface="Roboto Mono"/>
                  <a:ea typeface="Roboto Mono"/>
                  <a:cs typeface="Roboto Mono"/>
                  <a:sym typeface="Roboto Mono"/>
                </a:rPr>
                <a:t>: [</a:t>
              </a:r>
              <a:r>
                <a:rPr lang="en" sz="592">
                  <a:solidFill>
                    <a:srgbClr val="800000"/>
                  </a:solidFill>
                  <a:latin typeface="Roboto Mono"/>
                  <a:ea typeface="Roboto Mono"/>
                  <a:cs typeface="Roboto Mono"/>
                  <a:sym typeface="Roboto Mono"/>
                </a:rPr>
                <a:t>"FBNet:device.cpu_util"</a:t>
              </a:r>
              <a:r>
                <a:rPr lang="en" sz="592">
                  <a:latin typeface="Roboto Mono"/>
                  <a:ea typeface="Roboto Mono"/>
                  <a:cs typeface="Roboto Mono"/>
                  <a:sym typeface="Roboto Mono"/>
                </a:rPr>
                <a:t>]</a:t>
              </a:r>
              <a:endParaRPr sz="592">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rPr lang="en" sz="592">
                  <a:latin typeface="Roboto Mono"/>
                  <a:ea typeface="Roboto Mono"/>
                  <a:cs typeface="Roboto Mono"/>
                  <a:sym typeface="Roboto Mono"/>
                </a:rPr>
                <a:t>},</a:t>
              </a:r>
              <a:endParaRPr sz="592">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rPr lang="en" sz="592">
                  <a:solidFill>
                    <a:srgbClr val="001080"/>
                  </a:solidFill>
                  <a:latin typeface="Roboto Mono"/>
                  <a:ea typeface="Roboto Mono"/>
                  <a:cs typeface="Roboto Mono"/>
                  <a:sym typeface="Roboto Mono"/>
                </a:rPr>
                <a:t>"query"</a:t>
              </a:r>
              <a:r>
                <a:rPr lang="en" sz="592">
                  <a:latin typeface="Roboto Mono"/>
                  <a:ea typeface="Roboto Mono"/>
                  <a:cs typeface="Roboto Mono"/>
                  <a:sym typeface="Roboto Mono"/>
                </a:rPr>
                <a:t>: {</a:t>
              </a:r>
              <a:endParaRPr sz="592">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rPr lang="en" sz="592">
                  <a:solidFill>
                    <a:srgbClr val="800000"/>
                  </a:solidFill>
                  <a:latin typeface="Roboto Mono"/>
                  <a:ea typeface="Roboto Mono"/>
                  <a:cs typeface="Roboto Mono"/>
                  <a:sym typeface="Roboto Mono"/>
                </a:rPr>
                <a:t>    "time_range"</a:t>
              </a:r>
              <a:r>
                <a:rPr lang="en" sz="592">
                  <a:solidFill>
                    <a:srgbClr val="000000"/>
                  </a:solidFill>
                  <a:latin typeface="Roboto Mono"/>
                  <a:ea typeface="Roboto Mono"/>
                  <a:cs typeface="Roboto Mono"/>
                  <a:sym typeface="Roboto Mono"/>
                </a:rPr>
                <a:t>: </a:t>
              </a:r>
              <a:r>
                <a:rPr lang="en" sz="592">
                  <a:solidFill>
                    <a:srgbClr val="800000"/>
                  </a:solidFill>
                  <a:latin typeface="Roboto Mono"/>
                  <a:ea typeface="Roboto Mono"/>
                  <a:cs typeface="Roboto Mono"/>
                  <a:sym typeface="Roboto Mono"/>
                </a:rPr>
                <a:t>"start = -600, end = 0"</a:t>
              </a:r>
              <a:r>
                <a:rPr lang="en" sz="592">
                  <a:solidFill>
                    <a:srgbClr val="000000"/>
                  </a:solidFill>
                  <a:latin typeface="Roboto Mono"/>
                  <a:ea typeface="Roboto Mono"/>
                  <a:cs typeface="Roboto Mono"/>
                  <a:sym typeface="Roboto Mono"/>
                </a:rPr>
                <a:t>,</a:t>
              </a:r>
              <a:endParaRPr sz="592">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rPr lang="en" sz="592">
                  <a:latin typeface="Roboto Mono"/>
                  <a:ea typeface="Roboto Mono"/>
                  <a:cs typeface="Roboto Mono"/>
                  <a:sym typeface="Roboto Mono"/>
                </a:rPr>
                <a:t>    </a:t>
              </a:r>
              <a:r>
                <a:rPr lang="en" sz="592">
                  <a:solidFill>
                    <a:srgbClr val="800000"/>
                  </a:solidFill>
                  <a:latin typeface="Roboto Mono"/>
                  <a:ea typeface="Roboto Mono"/>
                  <a:cs typeface="Roboto Mono"/>
                  <a:sym typeface="Roboto Mono"/>
                </a:rPr>
                <a:t>"reduction"</a:t>
              </a:r>
              <a:r>
                <a:rPr lang="en" sz="592">
                  <a:latin typeface="Roboto Mono"/>
                  <a:ea typeface="Roboto Mono"/>
                  <a:cs typeface="Roboto Mono"/>
                  <a:sym typeface="Roboto Mono"/>
                </a:rPr>
                <a:t>: [</a:t>
              </a:r>
              <a:r>
                <a:rPr lang="en" sz="592">
                  <a:solidFill>
                    <a:srgbClr val="800000"/>
                  </a:solidFill>
                  <a:latin typeface="Roboto Mono"/>
                  <a:ea typeface="Roboto Mono"/>
                  <a:cs typeface="Roboto Mono"/>
                  <a:sym typeface="Roboto Mono"/>
                </a:rPr>
                <a:t>"percentile(95)"</a:t>
              </a:r>
              <a:r>
                <a:rPr lang="en" sz="592">
                  <a:latin typeface="Roboto Mono"/>
                  <a:ea typeface="Roboto Mono"/>
                  <a:cs typeface="Roboto Mono"/>
                  <a:sym typeface="Roboto Mono"/>
                </a:rPr>
                <a:t>],</a:t>
              </a:r>
              <a:endParaRPr sz="592">
                <a:latin typeface="Roboto Mono"/>
                <a:ea typeface="Roboto Mono"/>
                <a:cs typeface="Roboto Mono"/>
                <a:sym typeface="Roboto Mono"/>
              </a:endParaRPr>
            </a:p>
            <a:p>
              <a:pPr indent="0" lvl="0" marL="0" rtl="0" algn="l">
                <a:spcBef>
                  <a:spcPts val="0"/>
                </a:spcBef>
                <a:spcAft>
                  <a:spcPts val="0"/>
                </a:spcAft>
                <a:buNone/>
              </a:pPr>
              <a:r>
                <a:rPr lang="en" sz="592">
                  <a:latin typeface="Roboto Mono"/>
                  <a:ea typeface="Roboto Mono"/>
                  <a:cs typeface="Roboto Mono"/>
                  <a:sym typeface="Roboto Mono"/>
                </a:rPr>
                <a:t>    </a:t>
              </a:r>
              <a:r>
                <a:rPr lang="en" sz="592">
                  <a:solidFill>
                    <a:srgbClr val="800000"/>
                  </a:solidFill>
                  <a:latin typeface="Roboto Mono"/>
                  <a:ea typeface="Roboto Mono"/>
                  <a:cs typeface="Roboto Mono"/>
                  <a:sym typeface="Roboto Mono"/>
                </a:rPr>
                <a:t>"transformation"</a:t>
              </a:r>
              <a:r>
                <a:rPr lang="en" sz="592">
                  <a:latin typeface="Roboto Mono"/>
                  <a:ea typeface="Roboto Mono"/>
                  <a:cs typeface="Roboto Mono"/>
                  <a:sym typeface="Roboto Mono"/>
                </a:rPr>
                <a:t>: [</a:t>
              </a:r>
              <a:r>
                <a:rPr lang="en" sz="592">
                  <a:solidFill>
                    <a:srgbClr val="800000"/>
                  </a:solidFill>
                  <a:latin typeface="Roboto Mono"/>
                  <a:ea typeface="Roboto Mono"/>
                  <a:cs typeface="Roboto Mono"/>
                  <a:sym typeface="Roboto Mono"/>
                </a:rPr>
                <a:t>"avg(10m)"</a:t>
              </a:r>
              <a:r>
                <a:rPr lang="en" sz="592">
                  <a:solidFill>
                    <a:srgbClr val="000000"/>
                  </a:solidFill>
                  <a:latin typeface="Roboto Mono"/>
                  <a:ea typeface="Roboto Mono"/>
                  <a:cs typeface="Roboto Mono"/>
                  <a:sym typeface="Roboto Mono"/>
                </a:rPr>
                <a:t>, </a:t>
              </a:r>
              <a:r>
                <a:rPr lang="en" sz="592">
                  <a:solidFill>
                    <a:srgbClr val="800000"/>
                  </a:solidFill>
                  <a:latin typeface="Roboto Mono"/>
                  <a:ea typeface="Roboto Mono"/>
                  <a:cs typeface="Roboto Mono"/>
                  <a:sym typeface="Roboto Mono"/>
                </a:rPr>
                <a:t>"formula(+ $1 5)"</a:t>
              </a:r>
              <a:r>
                <a:rPr lang="en" sz="592">
                  <a:solidFill>
                    <a:srgbClr val="000000"/>
                  </a:solidFill>
                  <a:latin typeface="Roboto Mono"/>
                  <a:ea typeface="Roboto Mono"/>
                  <a:cs typeface="Roboto Mono"/>
                  <a:sym typeface="Roboto Mono"/>
                </a:rPr>
                <a:t>],</a:t>
              </a:r>
              <a:endParaRPr sz="592">
                <a:solidFill>
                  <a:srgbClr val="000000"/>
                </a:solidFill>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rPr lang="en" sz="592">
                  <a:solidFill>
                    <a:srgbClr val="000000"/>
                  </a:solidFill>
                  <a:latin typeface="Roboto Mono"/>
                  <a:ea typeface="Roboto Mono"/>
                  <a:cs typeface="Roboto Mono"/>
                  <a:sym typeface="Roboto Mono"/>
                </a:rPr>
                <a:t>	...</a:t>
              </a:r>
              <a:endParaRPr sz="592">
                <a:solidFill>
                  <a:srgbClr val="000000"/>
                </a:solidFill>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rPr lang="en" sz="592">
                  <a:latin typeface="Roboto Mono"/>
                  <a:ea typeface="Roboto Mono"/>
                  <a:cs typeface="Roboto Mono"/>
                  <a:sym typeface="Roboto Mono"/>
                </a:rPr>
                <a:t>},</a:t>
              </a:r>
              <a:endParaRPr sz="592">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rPr lang="en" sz="592">
                  <a:solidFill>
                    <a:srgbClr val="001080"/>
                  </a:solidFill>
                  <a:latin typeface="Roboto Mono"/>
                  <a:ea typeface="Roboto Mono"/>
                  <a:cs typeface="Roboto Mono"/>
                  <a:sym typeface="Roboto Mono"/>
                </a:rPr>
                <a:t>"entity"</a:t>
              </a:r>
              <a:r>
                <a:rPr lang="en" sz="592">
                  <a:latin typeface="Roboto Mono"/>
                  <a:ea typeface="Roboto Mono"/>
                  <a:cs typeface="Roboto Mono"/>
                  <a:sym typeface="Roboto Mono"/>
                </a:rPr>
                <a:t>: {</a:t>
              </a:r>
              <a:endParaRPr sz="592">
                <a:latin typeface="Roboto Mono"/>
                <a:ea typeface="Roboto Mono"/>
                <a:cs typeface="Roboto Mono"/>
                <a:sym typeface="Roboto Mono"/>
              </a:endParaRPr>
            </a:p>
            <a:p>
              <a:pPr indent="0" lvl="0" marL="0" rtl="0" algn="l">
                <a:spcBef>
                  <a:spcPts val="0"/>
                </a:spcBef>
                <a:spcAft>
                  <a:spcPts val="0"/>
                </a:spcAft>
                <a:buNone/>
              </a:pPr>
              <a:r>
                <a:rPr lang="en" sz="592">
                  <a:latin typeface="Roboto Mono"/>
                  <a:ea typeface="Roboto Mono"/>
                  <a:cs typeface="Roboto Mono"/>
                  <a:sym typeface="Roboto Mono"/>
                </a:rPr>
                <a:t>    </a:t>
              </a:r>
              <a:r>
                <a:rPr lang="en" sz="592">
                  <a:solidFill>
                    <a:srgbClr val="800000"/>
                  </a:solidFill>
                  <a:latin typeface="Roboto Mono"/>
                  <a:ea typeface="Roboto Mono"/>
                  <a:cs typeface="Roboto Mono"/>
                  <a:sym typeface="Roboto Mono"/>
                </a:rPr>
                <a:t>"values"</a:t>
              </a:r>
              <a:r>
                <a:rPr lang="en" sz="592">
                  <a:latin typeface="Roboto Mono"/>
                  <a:ea typeface="Roboto Mono"/>
                  <a:cs typeface="Roboto Mono"/>
                  <a:sym typeface="Roboto Mono"/>
                </a:rPr>
                <a:t>: [</a:t>
              </a:r>
              <a:r>
                <a:rPr lang="en" sz="592">
                  <a:solidFill>
                    <a:srgbClr val="800000"/>
                  </a:solidFill>
                  <a:latin typeface="Roboto Mono"/>
                  <a:ea typeface="Roboto Mono"/>
                  <a:cs typeface="Roboto Mono"/>
                  <a:sym typeface="Roboto Mono"/>
                </a:rPr>
                <a:t>"fbnet_device(DEVICE_NAME=sw01)"</a:t>
              </a:r>
              <a:r>
                <a:rPr lang="en" sz="592">
                  <a:latin typeface="Roboto Mono"/>
                  <a:ea typeface="Roboto Mono"/>
                  <a:cs typeface="Roboto Mono"/>
                  <a:sym typeface="Roboto Mono"/>
                </a:rPr>
                <a:t>]</a:t>
              </a:r>
              <a:endParaRPr sz="592">
                <a:latin typeface="Roboto Mono"/>
                <a:ea typeface="Roboto Mono"/>
                <a:cs typeface="Roboto Mono"/>
                <a:sym typeface="Roboto Mono"/>
              </a:endParaRPr>
            </a:p>
            <a:p>
              <a:pPr indent="0" lvl="0" marL="0" rtl="0" algn="l">
                <a:spcBef>
                  <a:spcPts val="0"/>
                </a:spcBef>
                <a:spcAft>
                  <a:spcPts val="0"/>
                </a:spcAft>
                <a:buNone/>
              </a:pPr>
              <a:r>
                <a:rPr lang="en" sz="592">
                  <a:latin typeface="Roboto Mono"/>
                  <a:ea typeface="Roboto Mono"/>
                  <a:cs typeface="Roboto Mono"/>
                  <a:sym typeface="Roboto Mono"/>
                </a:rPr>
                <a:t>}</a:t>
              </a:r>
              <a:endParaRPr sz="592">
                <a:latin typeface="Roboto Mono"/>
                <a:ea typeface="Roboto Mono"/>
                <a:cs typeface="Roboto Mono"/>
                <a:sym typeface="Roboto Mono"/>
              </a:endParaRPr>
            </a:p>
          </p:txBody>
        </p:sp>
        <p:sp>
          <p:nvSpPr>
            <p:cNvPr id="885" name="Google Shape;885;p121"/>
            <p:cNvSpPr/>
            <p:nvPr/>
          </p:nvSpPr>
          <p:spPr>
            <a:xfrm>
              <a:off x="4627298" y="2571258"/>
              <a:ext cx="315600" cy="294600"/>
            </a:xfrm>
            <a:prstGeom prst="rightArrow">
              <a:avLst>
                <a:gd fmla="val 50000" name="adj1"/>
                <a:gd fmla="val 50000" name="adj2"/>
              </a:avLst>
            </a:prstGeom>
            <a:solidFill>
              <a:srgbClr val="EEEEEE"/>
            </a:solidFill>
            <a:ln cap="flat" cmpd="sng" w="11300">
              <a:solidFill>
                <a:srgbClr val="595959"/>
              </a:solidFill>
              <a:prstDash val="solid"/>
              <a:round/>
              <a:headEnd len="sm" w="sm" type="none"/>
              <a:tailEnd len="sm" w="sm" type="none"/>
            </a:ln>
          </p:spPr>
          <p:txBody>
            <a:bodyPr anchorCtr="0" anchor="ctr" bIns="54200" lIns="54200" spcFirstLastPara="1" rIns="54200" wrap="square" tIns="54200">
              <a:noAutofit/>
            </a:bodyPr>
            <a:lstStyle/>
            <a:p>
              <a:pPr indent="0" lvl="0" marL="0" rtl="0" algn="ctr">
                <a:spcBef>
                  <a:spcPts val="0"/>
                </a:spcBef>
                <a:spcAft>
                  <a:spcPts val="0"/>
                </a:spcAft>
                <a:buNone/>
              </a:pPr>
              <a:r>
                <a:t/>
              </a:r>
              <a:endParaRPr sz="829"/>
            </a:p>
          </p:txBody>
        </p:sp>
        <p:sp>
          <p:nvSpPr>
            <p:cNvPr id="886" name="Google Shape;886;p121"/>
            <p:cNvSpPr txBox="1"/>
            <p:nvPr/>
          </p:nvSpPr>
          <p:spPr>
            <a:xfrm>
              <a:off x="533825" y="2094813"/>
              <a:ext cx="3908400" cy="1133100"/>
            </a:xfrm>
            <a:prstGeom prst="rect">
              <a:avLst/>
            </a:prstGeom>
            <a:noFill/>
            <a:ln>
              <a:noFill/>
            </a:ln>
          </p:spPr>
          <p:txBody>
            <a:bodyPr anchorCtr="0" anchor="t" bIns="54200" lIns="54200" spcFirstLastPara="1" rIns="54200" wrap="square" tIns="54200">
              <a:spAutoFit/>
            </a:bodyPr>
            <a:lstStyle/>
            <a:p>
              <a:pPr indent="0" lvl="0" marL="0" rtl="0" algn="l">
                <a:spcBef>
                  <a:spcPts val="0"/>
                </a:spcBef>
                <a:spcAft>
                  <a:spcPts val="0"/>
                </a:spcAft>
                <a:buNone/>
              </a:pPr>
              <a:r>
                <a:rPr b="1" lang="en" sz="1329">
                  <a:latin typeface="Nunito"/>
                  <a:ea typeface="Nunito"/>
                  <a:cs typeface="Nunito"/>
                  <a:sym typeface="Nunito"/>
                </a:rPr>
                <a:t>Time Series Network Data</a:t>
              </a:r>
              <a:r>
                <a:rPr b="1" lang="en" sz="1329">
                  <a:latin typeface="Nunito"/>
                  <a:ea typeface="Nunito"/>
                  <a:cs typeface="Nunito"/>
                  <a:sym typeface="Nunito"/>
                </a:rPr>
                <a:t> (ODS, VLDB’15):</a:t>
              </a:r>
              <a:endParaRPr b="1" sz="1329">
                <a:latin typeface="Nunito"/>
                <a:ea typeface="Nunito"/>
                <a:cs typeface="Nunito"/>
                <a:sym typeface="Nunito"/>
              </a:endParaRPr>
            </a:p>
            <a:p>
              <a:pPr indent="0" lvl="0" marL="0" rtl="0" algn="l">
                <a:spcBef>
                  <a:spcPts val="0"/>
                </a:spcBef>
                <a:spcAft>
                  <a:spcPts val="0"/>
                </a:spcAft>
                <a:buNone/>
              </a:pPr>
              <a:r>
                <a:t/>
              </a:r>
              <a:endParaRPr b="1" sz="1329">
                <a:latin typeface="Nunito"/>
                <a:ea typeface="Nunito"/>
                <a:cs typeface="Nunito"/>
                <a:sym typeface="Nunito"/>
              </a:endParaRPr>
            </a:p>
            <a:p>
              <a:pPr indent="-313044" lvl="0" marL="457200" rtl="0" algn="l">
                <a:spcBef>
                  <a:spcPts val="0"/>
                </a:spcBef>
                <a:spcAft>
                  <a:spcPts val="0"/>
                </a:spcAft>
                <a:buSzPts val="1330"/>
                <a:buFont typeface="Nunito"/>
                <a:buChar char="●"/>
              </a:pPr>
              <a:r>
                <a:rPr b="1" lang="en" sz="1329">
                  <a:latin typeface="Nunito"/>
                  <a:ea typeface="Nunito"/>
                  <a:cs typeface="Nunito"/>
                  <a:sym typeface="Nunito"/>
                </a:rPr>
                <a:t>Example: </a:t>
              </a:r>
              <a:r>
                <a:rPr lang="en" sz="1329">
                  <a:latin typeface="Nunito"/>
                  <a:ea typeface="Nunito"/>
                  <a:cs typeface="Nunito"/>
                  <a:sym typeface="Nunito"/>
                </a:rPr>
                <a:t>“Calculate the avg CPU utilization for SW1 over the last 10 minutes, then take the P95.”</a:t>
              </a:r>
              <a:endParaRPr sz="1329">
                <a:latin typeface="Nunito"/>
                <a:ea typeface="Nunito"/>
                <a:cs typeface="Nunito"/>
                <a:sym typeface="Nunito"/>
              </a:endParaRPr>
            </a:p>
          </p:txBody>
        </p:sp>
      </p:grpSp>
      <p:grpSp>
        <p:nvGrpSpPr>
          <p:cNvPr id="887" name="Google Shape;887;p121"/>
          <p:cNvGrpSpPr/>
          <p:nvPr/>
        </p:nvGrpSpPr>
        <p:grpSpPr>
          <a:xfrm>
            <a:off x="533825" y="3470115"/>
            <a:ext cx="8075649" cy="1455600"/>
            <a:chOff x="533825" y="3470115"/>
            <a:chExt cx="8075649" cy="1455600"/>
          </a:xfrm>
        </p:grpSpPr>
        <p:grpSp>
          <p:nvGrpSpPr>
            <p:cNvPr id="888" name="Google Shape;888;p121"/>
            <p:cNvGrpSpPr/>
            <p:nvPr/>
          </p:nvGrpSpPr>
          <p:grpSpPr>
            <a:xfrm>
              <a:off x="533825" y="3470115"/>
              <a:ext cx="8075649" cy="1455600"/>
              <a:chOff x="533825" y="3393915"/>
              <a:chExt cx="8075649" cy="1455600"/>
            </a:xfrm>
          </p:grpSpPr>
          <p:sp>
            <p:nvSpPr>
              <p:cNvPr id="889" name="Google Shape;889;p121"/>
              <p:cNvSpPr/>
              <p:nvPr/>
            </p:nvSpPr>
            <p:spPr>
              <a:xfrm>
                <a:off x="5051774" y="3393915"/>
                <a:ext cx="3557700" cy="1455600"/>
              </a:xfrm>
              <a:prstGeom prst="roundRect">
                <a:avLst>
                  <a:gd fmla="val 16667" name="adj"/>
                </a:avLst>
              </a:prstGeom>
              <a:solidFill>
                <a:srgbClr val="F3F3F3"/>
              </a:solidFill>
              <a:ln cap="flat" cmpd="sng" w="5650">
                <a:solidFill>
                  <a:srgbClr val="C9DAF8"/>
                </a:solidFill>
                <a:prstDash val="solid"/>
                <a:round/>
                <a:headEnd len="sm" w="sm" type="none"/>
                <a:tailEnd len="sm" w="sm" type="none"/>
              </a:ln>
            </p:spPr>
            <p:txBody>
              <a:bodyPr anchorCtr="0" anchor="ctr" bIns="54200" lIns="54200" spcFirstLastPara="1" rIns="54200" wrap="square" tIns="54200">
                <a:noAutofit/>
              </a:bodyPr>
              <a:lstStyle/>
              <a:p>
                <a:pPr indent="0" lvl="0" marL="0" rtl="0" algn="ctr">
                  <a:spcBef>
                    <a:spcPts val="0"/>
                  </a:spcBef>
                  <a:spcAft>
                    <a:spcPts val="0"/>
                  </a:spcAft>
                  <a:buNone/>
                </a:pPr>
                <a:r>
                  <a:t/>
                </a:r>
                <a:endParaRPr sz="829"/>
              </a:p>
            </p:txBody>
          </p:sp>
          <p:sp>
            <p:nvSpPr>
              <p:cNvPr id="890" name="Google Shape;890;p121"/>
              <p:cNvSpPr/>
              <p:nvPr/>
            </p:nvSpPr>
            <p:spPr>
              <a:xfrm>
                <a:off x="7656765" y="3516595"/>
                <a:ext cx="901500" cy="790800"/>
              </a:xfrm>
              <a:prstGeom prst="rect">
                <a:avLst/>
              </a:prstGeom>
              <a:solidFill>
                <a:srgbClr val="FFFFFF"/>
              </a:solidFill>
              <a:ln cap="flat" cmpd="sng" w="11300">
                <a:solidFill>
                  <a:srgbClr val="595959"/>
                </a:solidFill>
                <a:prstDash val="solid"/>
                <a:round/>
                <a:headEnd len="sm" w="sm" type="none"/>
                <a:tailEnd len="sm" w="sm" type="none"/>
              </a:ln>
            </p:spPr>
            <p:txBody>
              <a:bodyPr anchorCtr="0" anchor="ctr" bIns="54200" lIns="54200" spcFirstLastPara="1" rIns="54200" wrap="square" tIns="54200">
                <a:noAutofit/>
              </a:bodyPr>
              <a:lstStyle/>
              <a:p>
                <a:pPr indent="0" lvl="0" marL="0" rtl="0" algn="l">
                  <a:lnSpc>
                    <a:spcPct val="150000"/>
                  </a:lnSpc>
                  <a:spcBef>
                    <a:spcPts val="0"/>
                  </a:spcBef>
                  <a:spcAft>
                    <a:spcPts val="0"/>
                  </a:spcAft>
                  <a:buNone/>
                </a:pPr>
                <a:r>
                  <a:rPr lang="en" sz="592"/>
                  <a:t>ipv4 = •</a:t>
                </a:r>
                <a:endParaRPr sz="592"/>
              </a:p>
              <a:p>
                <a:pPr indent="0" lvl="0" marL="0" rtl="0" algn="l">
                  <a:lnSpc>
                    <a:spcPct val="150000"/>
                  </a:lnSpc>
                  <a:spcBef>
                    <a:spcPts val="0"/>
                  </a:spcBef>
                  <a:spcAft>
                    <a:spcPts val="0"/>
                  </a:spcAft>
                  <a:buNone/>
                </a:pPr>
                <a:r>
                  <a:rPr lang="en" sz="592"/>
                  <a:t>ipv6 = •</a:t>
                </a:r>
                <a:endParaRPr sz="592"/>
              </a:p>
              <a:p>
                <a:pPr indent="0" lvl="0" marL="0" rtl="0" algn="l">
                  <a:lnSpc>
                    <a:spcPct val="150000"/>
                  </a:lnSpc>
                  <a:spcBef>
                    <a:spcPts val="0"/>
                  </a:spcBef>
                  <a:spcAft>
                    <a:spcPts val="0"/>
                  </a:spcAft>
                  <a:buNone/>
                </a:pPr>
                <a:r>
                  <a:rPr lang="en" sz="592"/>
                  <a:t>mgmt_ipv4 = </a:t>
                </a:r>
                <a:r>
                  <a:rPr lang="en" sz="592">
                    <a:solidFill>
                      <a:srgbClr val="000000"/>
                    </a:solidFill>
                  </a:rPr>
                  <a:t>•</a:t>
                </a:r>
                <a:endParaRPr sz="592">
                  <a:solidFill>
                    <a:srgbClr val="000000"/>
                  </a:solidFill>
                </a:endParaRPr>
              </a:p>
              <a:p>
                <a:pPr indent="0" lvl="0" marL="0" rtl="0" algn="l">
                  <a:lnSpc>
                    <a:spcPct val="150000"/>
                  </a:lnSpc>
                  <a:spcBef>
                    <a:spcPts val="0"/>
                  </a:spcBef>
                  <a:spcAft>
                    <a:spcPts val="0"/>
                  </a:spcAft>
                  <a:buNone/>
                </a:pPr>
                <a:r>
                  <a:rPr lang="en" sz="592"/>
                  <a:t>mgmt_ipv6 = </a:t>
                </a:r>
                <a:r>
                  <a:rPr lang="en" sz="592">
                    <a:solidFill>
                      <a:srgbClr val="000000"/>
                    </a:solidFill>
                  </a:rPr>
                  <a:t>•</a:t>
                </a:r>
                <a:endParaRPr sz="592"/>
              </a:p>
              <a:p>
                <a:pPr indent="0" lvl="0" marL="0" rtl="0" algn="l">
                  <a:lnSpc>
                    <a:spcPct val="150000"/>
                  </a:lnSpc>
                  <a:spcBef>
                    <a:spcPts val="0"/>
                  </a:spcBef>
                  <a:spcAft>
                    <a:spcPts val="0"/>
                  </a:spcAft>
                  <a:buNone/>
                </a:pPr>
                <a:r>
                  <a:rPr lang="en" sz="592"/>
                  <a:t>desired_interfaces = •</a:t>
                </a:r>
                <a:endParaRPr sz="592"/>
              </a:p>
            </p:txBody>
          </p:sp>
          <p:sp>
            <p:nvSpPr>
              <p:cNvPr id="891" name="Google Shape;891;p121"/>
              <p:cNvSpPr/>
              <p:nvPr/>
            </p:nvSpPr>
            <p:spPr>
              <a:xfrm>
                <a:off x="6641674" y="4380933"/>
                <a:ext cx="1131300" cy="343500"/>
              </a:xfrm>
              <a:prstGeom prst="rect">
                <a:avLst/>
              </a:prstGeom>
              <a:solidFill>
                <a:srgbClr val="FFFFFF"/>
              </a:solidFill>
              <a:ln cap="flat" cmpd="sng" w="11300">
                <a:solidFill>
                  <a:srgbClr val="595959"/>
                </a:solidFill>
                <a:prstDash val="solid"/>
                <a:round/>
                <a:headEnd len="sm" w="sm" type="none"/>
                <a:tailEnd len="sm" w="sm" type="none"/>
              </a:ln>
            </p:spPr>
            <p:txBody>
              <a:bodyPr anchorCtr="0" anchor="t" bIns="54200" lIns="54200" spcFirstLastPara="1" rIns="54200" wrap="square" tIns="54200">
                <a:noAutofit/>
              </a:bodyPr>
              <a:lstStyle/>
              <a:p>
                <a:pPr indent="0" lvl="0" marL="0" rtl="0" algn="l">
                  <a:spcBef>
                    <a:spcPts val="0"/>
                  </a:spcBef>
                  <a:spcAft>
                    <a:spcPts val="0"/>
                  </a:spcAft>
                  <a:buClr>
                    <a:srgbClr val="000000"/>
                  </a:buClr>
                  <a:buSzPts val="652"/>
                  <a:buFont typeface="Arial"/>
                  <a:buNone/>
                </a:pPr>
                <a:r>
                  <a:rPr lang="en" sz="592">
                    <a:solidFill>
                      <a:srgbClr val="000000"/>
                    </a:solidFill>
                  </a:rPr>
                  <a:t>name = eth0/1</a:t>
                </a:r>
                <a:endParaRPr sz="592">
                  <a:solidFill>
                    <a:srgbClr val="000000"/>
                  </a:solidFill>
                </a:endParaRPr>
              </a:p>
              <a:p>
                <a:pPr indent="0" lvl="0" marL="0" rtl="0" algn="l">
                  <a:spcBef>
                    <a:spcPts val="0"/>
                  </a:spcBef>
                  <a:spcAft>
                    <a:spcPts val="0"/>
                  </a:spcAft>
                  <a:buClr>
                    <a:srgbClr val="000000"/>
                  </a:buClr>
                  <a:buSzPts val="652"/>
                  <a:buFont typeface="Arial"/>
                  <a:buNone/>
                </a:pPr>
                <a:r>
                  <a:rPr lang="en" sz="592">
                    <a:solidFill>
                      <a:srgbClr val="000000"/>
                    </a:solidFill>
                  </a:rPr>
                  <a:t>interfaceaddressv4prefixes = •</a:t>
                </a:r>
                <a:endParaRPr sz="592"/>
              </a:p>
              <a:p>
                <a:pPr indent="0" lvl="0" marL="0" rtl="0" algn="l">
                  <a:spcBef>
                    <a:spcPts val="0"/>
                  </a:spcBef>
                  <a:spcAft>
                    <a:spcPts val="0"/>
                  </a:spcAft>
                  <a:buNone/>
                </a:pPr>
                <a:r>
                  <a:rPr lang="en" sz="592"/>
                  <a:t>interfaceaddressv6prefixes </a:t>
                </a:r>
                <a:r>
                  <a:rPr lang="en" sz="592">
                    <a:solidFill>
                      <a:srgbClr val="000000"/>
                    </a:solidFill>
                  </a:rPr>
                  <a:t>= •</a:t>
                </a:r>
                <a:endParaRPr sz="592">
                  <a:solidFill>
                    <a:srgbClr val="000000"/>
                  </a:solidFill>
                </a:endParaRPr>
              </a:p>
              <a:p>
                <a:pPr indent="0" lvl="0" marL="0" rtl="0" algn="l">
                  <a:spcBef>
                    <a:spcPts val="0"/>
                  </a:spcBef>
                  <a:spcAft>
                    <a:spcPts val="0"/>
                  </a:spcAft>
                  <a:buNone/>
                </a:pPr>
                <a:r>
                  <a:t/>
                </a:r>
                <a:endParaRPr sz="592"/>
              </a:p>
            </p:txBody>
          </p:sp>
          <p:sp>
            <p:nvSpPr>
              <p:cNvPr id="892" name="Google Shape;892;p121"/>
              <p:cNvSpPr txBox="1"/>
              <p:nvPr/>
            </p:nvSpPr>
            <p:spPr>
              <a:xfrm>
                <a:off x="6628934" y="4237474"/>
                <a:ext cx="1116900" cy="161700"/>
              </a:xfrm>
              <a:prstGeom prst="rect">
                <a:avLst/>
              </a:prstGeom>
              <a:noFill/>
              <a:ln>
                <a:noFill/>
              </a:ln>
            </p:spPr>
            <p:txBody>
              <a:bodyPr anchorCtr="0" anchor="ctr" bIns="54200" lIns="54200" spcFirstLastPara="1" rIns="54200" wrap="square" tIns="54200">
                <a:noAutofit/>
              </a:bodyPr>
              <a:lstStyle/>
              <a:p>
                <a:pPr indent="0" lvl="0" marL="0" rtl="0" algn="ctr">
                  <a:spcBef>
                    <a:spcPts val="0"/>
                  </a:spcBef>
                  <a:spcAft>
                    <a:spcPts val="0"/>
                  </a:spcAft>
                  <a:buNone/>
                </a:pPr>
                <a:r>
                  <a:rPr b="1" lang="en" sz="592">
                    <a:latin typeface="Nunito"/>
                    <a:ea typeface="Nunito"/>
                    <a:cs typeface="Nunito"/>
                    <a:sym typeface="Nunito"/>
                  </a:rPr>
                  <a:t>Interface</a:t>
                </a:r>
                <a:endParaRPr b="1" sz="592">
                  <a:latin typeface="Nunito"/>
                  <a:ea typeface="Nunito"/>
                  <a:cs typeface="Nunito"/>
                  <a:sym typeface="Nunito"/>
                </a:endParaRPr>
              </a:p>
            </p:txBody>
          </p:sp>
          <p:sp>
            <p:nvSpPr>
              <p:cNvPr id="893" name="Google Shape;893;p121"/>
              <p:cNvSpPr/>
              <p:nvPr/>
            </p:nvSpPr>
            <p:spPr>
              <a:xfrm>
                <a:off x="5177653" y="3543742"/>
                <a:ext cx="940200" cy="343500"/>
              </a:xfrm>
              <a:prstGeom prst="rect">
                <a:avLst/>
              </a:prstGeom>
              <a:solidFill>
                <a:srgbClr val="FFFFFF"/>
              </a:solidFill>
              <a:ln cap="flat" cmpd="sng" w="11300">
                <a:solidFill>
                  <a:srgbClr val="595959"/>
                </a:solidFill>
                <a:prstDash val="solid"/>
                <a:round/>
                <a:headEnd len="sm" w="sm" type="none"/>
                <a:tailEnd len="sm" w="sm" type="none"/>
              </a:ln>
            </p:spPr>
            <p:txBody>
              <a:bodyPr anchorCtr="0" anchor="ctr" bIns="54200" lIns="54200" spcFirstLastPara="1" rIns="54200" wrap="square" tIns="54200">
                <a:noAutofit/>
              </a:bodyPr>
              <a:lstStyle/>
              <a:p>
                <a:pPr indent="0" lvl="0" marL="0" rtl="0" algn="l">
                  <a:spcBef>
                    <a:spcPts val="0"/>
                  </a:spcBef>
                  <a:spcAft>
                    <a:spcPts val="0"/>
                  </a:spcAft>
                  <a:buNone/>
                </a:pPr>
                <a:r>
                  <a:rPr lang="en" sz="592"/>
                  <a:t>id = </a:t>
                </a:r>
                <a:r>
                  <a:rPr lang="en" sz="592">
                    <a:solidFill>
                      <a:srgbClr val="000000"/>
                    </a:solidFill>
                  </a:rPr>
                  <a:t>•</a:t>
                </a:r>
                <a:endParaRPr sz="592"/>
              </a:p>
              <a:p>
                <a:pPr indent="0" lvl="0" marL="0" rtl="0" algn="l">
                  <a:spcBef>
                    <a:spcPts val="0"/>
                  </a:spcBef>
                  <a:spcAft>
                    <a:spcPts val="0"/>
                  </a:spcAft>
                  <a:buNone/>
                </a:pPr>
                <a:r>
                  <a:rPr lang="en" sz="592"/>
                  <a:t>prefix = </a:t>
                </a:r>
                <a:r>
                  <a:rPr i="1" lang="en" sz="592"/>
                  <a:t>10.0.0.1/24</a:t>
                </a:r>
                <a:endParaRPr i="1" sz="592"/>
              </a:p>
              <a:p>
                <a:pPr indent="0" lvl="0" marL="0" rtl="0" algn="l">
                  <a:spcBef>
                    <a:spcPts val="0"/>
                  </a:spcBef>
                  <a:spcAft>
                    <a:spcPts val="0"/>
                  </a:spcAft>
                  <a:buNone/>
                </a:pPr>
                <a:r>
                  <a:t/>
                </a:r>
                <a:endParaRPr i="1" sz="592"/>
              </a:p>
            </p:txBody>
          </p:sp>
          <p:sp>
            <p:nvSpPr>
              <p:cNvPr id="894" name="Google Shape;894;p121"/>
              <p:cNvSpPr txBox="1"/>
              <p:nvPr/>
            </p:nvSpPr>
            <p:spPr>
              <a:xfrm>
                <a:off x="5177653" y="3952246"/>
                <a:ext cx="940200" cy="114300"/>
              </a:xfrm>
              <a:prstGeom prst="rect">
                <a:avLst/>
              </a:prstGeom>
              <a:noFill/>
              <a:ln>
                <a:noFill/>
              </a:ln>
            </p:spPr>
            <p:txBody>
              <a:bodyPr anchorCtr="0" anchor="ctr" bIns="54200" lIns="54200" spcFirstLastPara="1" rIns="54200" wrap="square" tIns="54200">
                <a:noAutofit/>
              </a:bodyPr>
              <a:lstStyle/>
              <a:p>
                <a:pPr indent="0" lvl="0" marL="0" rtl="0" algn="ctr">
                  <a:spcBef>
                    <a:spcPts val="0"/>
                  </a:spcBef>
                  <a:spcAft>
                    <a:spcPts val="0"/>
                  </a:spcAft>
                  <a:buNone/>
                </a:pPr>
                <a:r>
                  <a:rPr b="1" lang="en" sz="492">
                    <a:latin typeface="Nunito"/>
                    <a:ea typeface="Nunito"/>
                    <a:cs typeface="Nunito"/>
                    <a:sym typeface="Nunito"/>
                  </a:rPr>
                  <a:t>NetworkDeviceV6Prefix</a:t>
                </a:r>
                <a:endParaRPr b="1" sz="492">
                  <a:latin typeface="Nunito"/>
                  <a:ea typeface="Nunito"/>
                  <a:cs typeface="Nunito"/>
                  <a:sym typeface="Nunito"/>
                </a:endParaRPr>
              </a:p>
            </p:txBody>
          </p:sp>
          <p:sp>
            <p:nvSpPr>
              <p:cNvPr id="895" name="Google Shape;895;p121"/>
              <p:cNvSpPr/>
              <p:nvPr/>
            </p:nvSpPr>
            <p:spPr>
              <a:xfrm>
                <a:off x="5164437" y="4063919"/>
                <a:ext cx="940200" cy="114300"/>
              </a:xfrm>
              <a:prstGeom prst="rect">
                <a:avLst/>
              </a:prstGeom>
              <a:solidFill>
                <a:srgbClr val="FFFFFF"/>
              </a:solidFill>
              <a:ln cap="flat" cmpd="sng" w="11300">
                <a:solidFill>
                  <a:srgbClr val="595959"/>
                </a:solidFill>
                <a:prstDash val="solid"/>
                <a:round/>
                <a:headEnd len="sm" w="sm" type="none"/>
                <a:tailEnd len="sm" w="sm" type="none"/>
              </a:ln>
            </p:spPr>
            <p:txBody>
              <a:bodyPr anchorCtr="0" anchor="ctr" bIns="54200" lIns="54200" spcFirstLastPara="1" rIns="54200" wrap="square" tIns="54200">
                <a:noAutofit/>
              </a:bodyPr>
              <a:lstStyle/>
              <a:p>
                <a:pPr indent="0" lvl="0" marL="0" rtl="0" algn="ctr">
                  <a:spcBef>
                    <a:spcPts val="0"/>
                  </a:spcBef>
                  <a:spcAft>
                    <a:spcPts val="0"/>
                  </a:spcAft>
                  <a:buNone/>
                </a:pPr>
                <a:r>
                  <a:rPr lang="en" sz="592"/>
                  <a:t>…</a:t>
                </a:r>
                <a:endParaRPr sz="592"/>
              </a:p>
            </p:txBody>
          </p:sp>
          <p:cxnSp>
            <p:nvCxnSpPr>
              <p:cNvPr id="896" name="Google Shape;896;p121"/>
              <p:cNvCxnSpPr/>
              <p:nvPr/>
            </p:nvCxnSpPr>
            <p:spPr>
              <a:xfrm flipH="1">
                <a:off x="6123512" y="3547617"/>
                <a:ext cx="1817400" cy="219000"/>
              </a:xfrm>
              <a:prstGeom prst="bentConnector3">
                <a:avLst>
                  <a:gd fmla="val 87866" name="adj1"/>
                </a:avLst>
              </a:prstGeom>
              <a:noFill/>
              <a:ln cap="flat" cmpd="sng" w="11300">
                <a:solidFill>
                  <a:srgbClr val="4285F4"/>
                </a:solidFill>
                <a:prstDash val="solid"/>
                <a:round/>
                <a:headEnd len="med" w="med" type="none"/>
                <a:tailEnd len="med" w="med" type="stealth"/>
              </a:ln>
            </p:spPr>
          </p:cxnSp>
          <p:cxnSp>
            <p:nvCxnSpPr>
              <p:cNvPr id="897" name="Google Shape;897;p121"/>
              <p:cNvCxnSpPr>
                <a:stCxn id="895" idx="3"/>
              </p:cNvCxnSpPr>
              <p:nvPr/>
            </p:nvCxnSpPr>
            <p:spPr>
              <a:xfrm flipH="1" rot="10800000">
                <a:off x="6104637" y="3688469"/>
                <a:ext cx="1839000" cy="432600"/>
              </a:xfrm>
              <a:prstGeom prst="bentConnector3">
                <a:avLst>
                  <a:gd fmla="val 18160" name="adj1"/>
                </a:avLst>
              </a:prstGeom>
              <a:noFill/>
              <a:ln cap="flat" cmpd="sng" w="11300">
                <a:solidFill>
                  <a:srgbClr val="4285F4"/>
                </a:solidFill>
                <a:prstDash val="solid"/>
                <a:round/>
                <a:headEnd len="med" w="med" type="stealth"/>
                <a:tailEnd len="med" w="med" type="none"/>
              </a:ln>
            </p:spPr>
          </p:cxnSp>
          <p:cxnSp>
            <p:nvCxnSpPr>
              <p:cNvPr id="898" name="Google Shape;898;p121"/>
              <p:cNvCxnSpPr/>
              <p:nvPr/>
            </p:nvCxnSpPr>
            <p:spPr>
              <a:xfrm>
                <a:off x="7940912" y="3684311"/>
                <a:ext cx="0" cy="62700"/>
              </a:xfrm>
              <a:prstGeom prst="straightConnector1">
                <a:avLst/>
              </a:prstGeom>
              <a:noFill/>
              <a:ln cap="flat" cmpd="sng" w="11300">
                <a:solidFill>
                  <a:srgbClr val="4285F4"/>
                </a:solidFill>
                <a:prstDash val="solid"/>
                <a:round/>
                <a:headEnd len="med" w="med" type="none"/>
                <a:tailEnd len="med" w="med" type="none"/>
              </a:ln>
            </p:spPr>
          </p:cxnSp>
          <p:cxnSp>
            <p:nvCxnSpPr>
              <p:cNvPr id="899" name="Google Shape;899;p121"/>
              <p:cNvCxnSpPr>
                <a:endCxn id="891" idx="3"/>
              </p:cNvCxnSpPr>
              <p:nvPr/>
            </p:nvCxnSpPr>
            <p:spPr>
              <a:xfrm flipH="1">
                <a:off x="7772974" y="4170483"/>
                <a:ext cx="646200" cy="382200"/>
              </a:xfrm>
              <a:prstGeom prst="bentConnector3">
                <a:avLst>
                  <a:gd fmla="val -13587" name="adj1"/>
                </a:avLst>
              </a:prstGeom>
              <a:noFill/>
              <a:ln cap="flat" cmpd="sng" w="11300">
                <a:solidFill>
                  <a:srgbClr val="4285F4"/>
                </a:solidFill>
                <a:prstDash val="solid"/>
                <a:round/>
                <a:headEnd len="med" w="med" type="none"/>
                <a:tailEnd len="med" w="med" type="stealth"/>
              </a:ln>
            </p:spPr>
          </p:cxnSp>
          <p:sp>
            <p:nvSpPr>
              <p:cNvPr id="900" name="Google Shape;900;p121"/>
              <p:cNvSpPr/>
              <p:nvPr/>
            </p:nvSpPr>
            <p:spPr>
              <a:xfrm>
                <a:off x="5177660" y="4430012"/>
                <a:ext cx="940200" cy="294600"/>
              </a:xfrm>
              <a:prstGeom prst="rect">
                <a:avLst/>
              </a:prstGeom>
              <a:solidFill>
                <a:srgbClr val="FFFFFF"/>
              </a:solidFill>
              <a:ln cap="flat" cmpd="sng" w="11300">
                <a:solidFill>
                  <a:srgbClr val="595959"/>
                </a:solidFill>
                <a:prstDash val="solid"/>
                <a:round/>
                <a:headEnd len="sm" w="sm" type="none"/>
                <a:tailEnd len="sm" w="sm" type="none"/>
              </a:ln>
            </p:spPr>
            <p:txBody>
              <a:bodyPr anchorCtr="0" anchor="ctr" bIns="54200" lIns="54200" spcFirstLastPara="1" rIns="54200" wrap="square" tIns="54200">
                <a:noAutofit/>
              </a:bodyPr>
              <a:lstStyle/>
              <a:p>
                <a:pPr indent="0" lvl="0" marL="0" rtl="0" algn="l">
                  <a:spcBef>
                    <a:spcPts val="0"/>
                  </a:spcBef>
                  <a:spcAft>
                    <a:spcPts val="0"/>
                  </a:spcAft>
                  <a:buNone/>
                </a:pPr>
                <a:r>
                  <a:rPr lang="en" sz="592"/>
                  <a:t>bgp_peer = </a:t>
                </a:r>
                <a:r>
                  <a:rPr lang="en" sz="592">
                    <a:solidFill>
                      <a:srgbClr val="000000"/>
                    </a:solidFill>
                  </a:rPr>
                  <a:t>•</a:t>
                </a:r>
                <a:endParaRPr sz="592"/>
              </a:p>
              <a:p>
                <a:pPr indent="0" lvl="0" marL="0" rtl="0" algn="l">
                  <a:spcBef>
                    <a:spcPts val="0"/>
                  </a:spcBef>
                  <a:spcAft>
                    <a:spcPts val="0"/>
                  </a:spcAft>
                  <a:buNone/>
                </a:pPr>
                <a:r>
                  <a:rPr lang="en" sz="592"/>
                  <a:t>desired_interface = </a:t>
                </a:r>
                <a:r>
                  <a:rPr lang="en" sz="592">
                    <a:solidFill>
                      <a:srgbClr val="000000"/>
                    </a:solidFill>
                  </a:rPr>
                  <a:t>•</a:t>
                </a:r>
                <a:endParaRPr sz="592"/>
              </a:p>
            </p:txBody>
          </p:sp>
          <p:sp>
            <p:nvSpPr>
              <p:cNvPr id="901" name="Google Shape;901;p121"/>
              <p:cNvSpPr txBox="1"/>
              <p:nvPr/>
            </p:nvSpPr>
            <p:spPr>
              <a:xfrm>
                <a:off x="5177660" y="4291933"/>
                <a:ext cx="940200" cy="114300"/>
              </a:xfrm>
              <a:prstGeom prst="rect">
                <a:avLst/>
              </a:prstGeom>
              <a:noFill/>
              <a:ln>
                <a:noFill/>
              </a:ln>
            </p:spPr>
            <p:txBody>
              <a:bodyPr anchorCtr="0" anchor="ctr" bIns="54200" lIns="54200" spcFirstLastPara="1" rIns="54200" wrap="square" tIns="54200">
                <a:noAutofit/>
              </a:bodyPr>
              <a:lstStyle/>
              <a:p>
                <a:pPr indent="0" lvl="0" marL="0" rtl="0" algn="ctr">
                  <a:spcBef>
                    <a:spcPts val="0"/>
                  </a:spcBef>
                  <a:spcAft>
                    <a:spcPts val="0"/>
                  </a:spcAft>
                  <a:buNone/>
                </a:pPr>
                <a:r>
                  <a:rPr b="1" lang="en" sz="592">
                    <a:latin typeface="Nunito"/>
                    <a:ea typeface="Nunito"/>
                    <a:cs typeface="Nunito"/>
                    <a:sym typeface="Nunito"/>
                  </a:rPr>
                  <a:t>BgpV4Session</a:t>
                </a:r>
                <a:endParaRPr b="1" sz="592">
                  <a:latin typeface="Nunito"/>
                  <a:ea typeface="Nunito"/>
                  <a:cs typeface="Nunito"/>
                  <a:sym typeface="Nunito"/>
                </a:endParaRPr>
              </a:p>
            </p:txBody>
          </p:sp>
          <p:sp>
            <p:nvSpPr>
              <p:cNvPr id="902" name="Google Shape;902;p121"/>
              <p:cNvSpPr/>
              <p:nvPr/>
            </p:nvSpPr>
            <p:spPr>
              <a:xfrm>
                <a:off x="6601441" y="3898232"/>
                <a:ext cx="940200" cy="308400"/>
              </a:xfrm>
              <a:prstGeom prst="rect">
                <a:avLst/>
              </a:prstGeom>
              <a:solidFill>
                <a:srgbClr val="FFFFFF"/>
              </a:solidFill>
              <a:ln cap="flat" cmpd="sng" w="11300">
                <a:solidFill>
                  <a:srgbClr val="595959"/>
                </a:solidFill>
                <a:prstDash val="solid"/>
                <a:round/>
                <a:headEnd len="sm" w="sm" type="none"/>
                <a:tailEnd len="sm" w="sm" type="none"/>
              </a:ln>
            </p:spPr>
            <p:txBody>
              <a:bodyPr anchorCtr="0" anchor="ctr" bIns="54200" lIns="54200" spcFirstLastPara="1" rIns="54200" wrap="square" tIns="54200">
                <a:noAutofit/>
              </a:bodyPr>
              <a:lstStyle/>
              <a:p>
                <a:pPr indent="0" lvl="0" marL="0" rtl="0" algn="l">
                  <a:spcBef>
                    <a:spcPts val="0"/>
                  </a:spcBef>
                  <a:spcAft>
                    <a:spcPts val="0"/>
                  </a:spcAft>
                  <a:buNone/>
                </a:pPr>
                <a:r>
                  <a:rPr lang="en" sz="592"/>
                  <a:t>id = </a:t>
                </a:r>
                <a:r>
                  <a:rPr lang="en" sz="592">
                    <a:solidFill>
                      <a:srgbClr val="000000"/>
                    </a:solidFill>
                  </a:rPr>
                  <a:t>•</a:t>
                </a:r>
                <a:endParaRPr sz="592"/>
              </a:p>
              <a:p>
                <a:pPr indent="0" lvl="0" marL="0" rtl="0" algn="l">
                  <a:spcBef>
                    <a:spcPts val="0"/>
                  </a:spcBef>
                  <a:spcAft>
                    <a:spcPts val="0"/>
                  </a:spcAft>
                  <a:buNone/>
                </a:pPr>
                <a:r>
                  <a:rPr lang="en" sz="592"/>
                  <a:t>name = </a:t>
                </a:r>
                <a:r>
                  <a:rPr lang="en" sz="592">
                    <a:solidFill>
                      <a:srgbClr val="000000"/>
                    </a:solidFill>
                  </a:rPr>
                  <a:t>•</a:t>
                </a:r>
                <a:endParaRPr sz="592"/>
              </a:p>
              <a:p>
                <a:pPr indent="0" lvl="0" marL="0" rtl="0" algn="l">
                  <a:spcBef>
                    <a:spcPts val="0"/>
                  </a:spcBef>
                  <a:spcAft>
                    <a:spcPts val="0"/>
                  </a:spcAft>
                  <a:buNone/>
                </a:pPr>
                <a:r>
                  <a:rPr lang="en" sz="592"/>
                  <a:t>as_no = </a:t>
                </a:r>
                <a:r>
                  <a:rPr lang="en" sz="592">
                    <a:solidFill>
                      <a:srgbClr val="000000"/>
                    </a:solidFill>
                  </a:rPr>
                  <a:t>•</a:t>
                </a:r>
                <a:endParaRPr sz="592"/>
              </a:p>
            </p:txBody>
          </p:sp>
          <p:sp>
            <p:nvSpPr>
              <p:cNvPr id="903" name="Google Shape;903;p121"/>
              <p:cNvSpPr txBox="1"/>
              <p:nvPr/>
            </p:nvSpPr>
            <p:spPr>
              <a:xfrm>
                <a:off x="6601441" y="3775209"/>
                <a:ext cx="940200" cy="114300"/>
              </a:xfrm>
              <a:prstGeom prst="rect">
                <a:avLst/>
              </a:prstGeom>
              <a:noFill/>
              <a:ln>
                <a:noFill/>
              </a:ln>
            </p:spPr>
            <p:txBody>
              <a:bodyPr anchorCtr="0" anchor="ctr" bIns="54200" lIns="54200" spcFirstLastPara="1" rIns="54200" wrap="square" tIns="54200">
                <a:noAutofit/>
              </a:bodyPr>
              <a:lstStyle/>
              <a:p>
                <a:pPr indent="0" lvl="0" marL="0" rtl="0" algn="ctr">
                  <a:spcBef>
                    <a:spcPts val="0"/>
                  </a:spcBef>
                  <a:spcAft>
                    <a:spcPts val="0"/>
                  </a:spcAft>
                  <a:buNone/>
                </a:pPr>
                <a:r>
                  <a:rPr b="1" lang="en" sz="592">
                    <a:latin typeface="Nunito"/>
                    <a:ea typeface="Nunito"/>
                    <a:cs typeface="Nunito"/>
                    <a:sym typeface="Nunito"/>
                  </a:rPr>
                  <a:t>BgpPeer</a:t>
                </a:r>
                <a:endParaRPr b="1" sz="592">
                  <a:latin typeface="Nunito"/>
                  <a:ea typeface="Nunito"/>
                  <a:cs typeface="Nunito"/>
                  <a:sym typeface="Nunito"/>
                </a:endParaRPr>
              </a:p>
            </p:txBody>
          </p:sp>
          <p:cxnSp>
            <p:nvCxnSpPr>
              <p:cNvPr id="904" name="Google Shape;904;p121"/>
              <p:cNvCxnSpPr>
                <a:stCxn id="902" idx="1"/>
              </p:cNvCxnSpPr>
              <p:nvPr/>
            </p:nvCxnSpPr>
            <p:spPr>
              <a:xfrm flipH="1">
                <a:off x="5645941" y="4052432"/>
                <a:ext cx="955500" cy="480600"/>
              </a:xfrm>
              <a:prstGeom prst="bentConnector3">
                <a:avLst>
                  <a:gd fmla="val 32116" name="adj1"/>
                </a:avLst>
              </a:prstGeom>
              <a:noFill/>
              <a:ln cap="flat" cmpd="sng" w="11300">
                <a:solidFill>
                  <a:srgbClr val="4285F4"/>
                </a:solidFill>
                <a:prstDash val="solid"/>
                <a:round/>
                <a:headEnd len="med" w="med" type="stealth"/>
                <a:tailEnd len="med" w="med" type="none"/>
              </a:ln>
            </p:spPr>
          </p:cxnSp>
          <p:cxnSp>
            <p:nvCxnSpPr>
              <p:cNvPr id="905" name="Google Shape;905;p121"/>
              <p:cNvCxnSpPr/>
              <p:nvPr/>
            </p:nvCxnSpPr>
            <p:spPr>
              <a:xfrm>
                <a:off x="5892827" y="4621705"/>
                <a:ext cx="755700" cy="1500"/>
              </a:xfrm>
              <a:prstGeom prst="straightConnector1">
                <a:avLst/>
              </a:prstGeom>
              <a:noFill/>
              <a:ln cap="flat" cmpd="sng" w="11300">
                <a:solidFill>
                  <a:srgbClr val="4285F4"/>
                </a:solidFill>
                <a:prstDash val="solid"/>
                <a:round/>
                <a:headEnd len="med" w="med" type="none"/>
                <a:tailEnd len="med" w="med" type="stealth"/>
              </a:ln>
            </p:spPr>
          </p:cxnSp>
          <p:sp>
            <p:nvSpPr>
              <p:cNvPr id="906" name="Google Shape;906;p121"/>
              <p:cNvSpPr/>
              <p:nvPr/>
            </p:nvSpPr>
            <p:spPr>
              <a:xfrm>
                <a:off x="4627298" y="3898232"/>
                <a:ext cx="315600" cy="294600"/>
              </a:xfrm>
              <a:prstGeom prst="rightArrow">
                <a:avLst>
                  <a:gd fmla="val 50000" name="adj1"/>
                  <a:gd fmla="val 50000" name="adj2"/>
                </a:avLst>
              </a:prstGeom>
              <a:solidFill>
                <a:srgbClr val="EEEEEE"/>
              </a:solidFill>
              <a:ln cap="flat" cmpd="sng" w="11300">
                <a:solidFill>
                  <a:srgbClr val="595959"/>
                </a:solidFill>
                <a:prstDash val="solid"/>
                <a:round/>
                <a:headEnd len="sm" w="sm" type="none"/>
                <a:tailEnd len="sm" w="sm" type="none"/>
              </a:ln>
            </p:spPr>
            <p:txBody>
              <a:bodyPr anchorCtr="0" anchor="ctr" bIns="54200" lIns="54200" spcFirstLastPara="1" rIns="54200" wrap="square" tIns="54200">
                <a:noAutofit/>
              </a:bodyPr>
              <a:lstStyle/>
              <a:p>
                <a:pPr indent="0" lvl="0" marL="0" rtl="0" algn="ctr">
                  <a:spcBef>
                    <a:spcPts val="0"/>
                  </a:spcBef>
                  <a:spcAft>
                    <a:spcPts val="0"/>
                  </a:spcAft>
                  <a:buNone/>
                </a:pPr>
                <a:r>
                  <a:t/>
                </a:r>
                <a:endParaRPr sz="829"/>
              </a:p>
            </p:txBody>
          </p:sp>
          <p:sp>
            <p:nvSpPr>
              <p:cNvPr id="907" name="Google Shape;907;p121"/>
              <p:cNvSpPr txBox="1"/>
              <p:nvPr/>
            </p:nvSpPr>
            <p:spPr>
              <a:xfrm>
                <a:off x="533825" y="3472738"/>
                <a:ext cx="3908400" cy="1133100"/>
              </a:xfrm>
              <a:prstGeom prst="rect">
                <a:avLst/>
              </a:prstGeom>
              <a:noFill/>
              <a:ln>
                <a:noFill/>
              </a:ln>
            </p:spPr>
            <p:txBody>
              <a:bodyPr anchorCtr="0" anchor="t" bIns="54200" lIns="54200" spcFirstLastPara="1" rIns="54200" wrap="square" tIns="54200">
                <a:spAutoFit/>
              </a:bodyPr>
              <a:lstStyle/>
              <a:p>
                <a:pPr indent="0" lvl="0" marL="0" rtl="0" algn="l">
                  <a:spcBef>
                    <a:spcPts val="0"/>
                  </a:spcBef>
                  <a:spcAft>
                    <a:spcPts val="0"/>
                  </a:spcAft>
                  <a:buNone/>
                </a:pPr>
                <a:r>
                  <a:rPr b="1" lang="en" sz="1329">
                    <a:latin typeface="Nunito"/>
                    <a:ea typeface="Nunito"/>
                    <a:cs typeface="Nunito"/>
                    <a:sym typeface="Nunito"/>
                  </a:rPr>
                  <a:t>Network Data Model (Robotron, SIGCOMM’15)</a:t>
                </a:r>
                <a:r>
                  <a:rPr b="1" lang="en" sz="1329">
                    <a:latin typeface="Nunito"/>
                    <a:ea typeface="Nunito"/>
                    <a:cs typeface="Nunito"/>
                    <a:sym typeface="Nunito"/>
                  </a:rPr>
                  <a:t>:</a:t>
                </a:r>
                <a:endParaRPr b="1" sz="1329">
                  <a:latin typeface="Nunito"/>
                  <a:ea typeface="Nunito"/>
                  <a:cs typeface="Nunito"/>
                  <a:sym typeface="Nunito"/>
                </a:endParaRPr>
              </a:p>
              <a:p>
                <a:pPr indent="0" lvl="0" marL="0" rtl="0" algn="l">
                  <a:spcBef>
                    <a:spcPts val="0"/>
                  </a:spcBef>
                  <a:spcAft>
                    <a:spcPts val="0"/>
                  </a:spcAft>
                  <a:buNone/>
                </a:pPr>
                <a:r>
                  <a:t/>
                </a:r>
                <a:endParaRPr b="1" sz="1329">
                  <a:latin typeface="Nunito"/>
                  <a:ea typeface="Nunito"/>
                  <a:cs typeface="Nunito"/>
                  <a:sym typeface="Nunito"/>
                </a:endParaRPr>
              </a:p>
              <a:p>
                <a:pPr indent="-313044" lvl="0" marL="457200" rtl="0" algn="l">
                  <a:spcBef>
                    <a:spcPts val="0"/>
                  </a:spcBef>
                  <a:spcAft>
                    <a:spcPts val="0"/>
                  </a:spcAft>
                  <a:buSzPts val="1330"/>
                  <a:buFont typeface="Nunito"/>
                  <a:buChar char="●"/>
                </a:pPr>
                <a:r>
                  <a:rPr b="1" lang="en" sz="1329">
                    <a:latin typeface="Nunito"/>
                    <a:ea typeface="Nunito"/>
                    <a:cs typeface="Nunito"/>
                    <a:sym typeface="Nunito"/>
                  </a:rPr>
                  <a:t>Example: </a:t>
                </a:r>
                <a:r>
                  <a:rPr lang="en" sz="1329">
                    <a:latin typeface="Nunito"/>
                    <a:ea typeface="Nunito"/>
                    <a:cs typeface="Nunito"/>
                    <a:sym typeface="Nunito"/>
                  </a:rPr>
                  <a:t>“Create a BGP session with AT&amp;T using peer 10.0.0.1, reachable via interface eth0/1 on Switch1.”</a:t>
                </a:r>
                <a:endParaRPr sz="1329">
                  <a:latin typeface="Nunito"/>
                  <a:ea typeface="Nunito"/>
                  <a:cs typeface="Nunito"/>
                  <a:sym typeface="Nunito"/>
                </a:endParaRPr>
              </a:p>
            </p:txBody>
          </p:sp>
        </p:grpSp>
        <p:sp>
          <p:nvSpPr>
            <p:cNvPr id="908" name="Google Shape;908;p121"/>
            <p:cNvSpPr txBox="1"/>
            <p:nvPr/>
          </p:nvSpPr>
          <p:spPr>
            <a:xfrm>
              <a:off x="5164430" y="3478454"/>
              <a:ext cx="940200" cy="132300"/>
            </a:xfrm>
            <a:prstGeom prst="rect">
              <a:avLst/>
            </a:prstGeom>
            <a:noFill/>
            <a:ln>
              <a:noFill/>
            </a:ln>
          </p:spPr>
          <p:txBody>
            <a:bodyPr anchorCtr="0" anchor="ctr" bIns="54200" lIns="54200" spcFirstLastPara="1" rIns="54200" wrap="square" tIns="54200">
              <a:noAutofit/>
            </a:bodyPr>
            <a:lstStyle/>
            <a:p>
              <a:pPr indent="0" lvl="0" marL="0" rtl="0" algn="ctr">
                <a:spcBef>
                  <a:spcPts val="0"/>
                </a:spcBef>
                <a:spcAft>
                  <a:spcPts val="0"/>
                </a:spcAft>
                <a:buNone/>
              </a:pPr>
              <a:r>
                <a:rPr b="1" lang="en" sz="492">
                  <a:latin typeface="Nunito"/>
                  <a:ea typeface="Nunito"/>
                  <a:cs typeface="Nunito"/>
                  <a:sym typeface="Nunito"/>
                </a:rPr>
                <a:t>NetworkDeviceV4Prefix</a:t>
              </a:r>
              <a:endParaRPr b="1" sz="492">
                <a:latin typeface="Nunito"/>
                <a:ea typeface="Nunito"/>
                <a:cs typeface="Nunito"/>
                <a:sym typeface="Nunito"/>
              </a:endParaRPr>
            </a:p>
          </p:txBody>
        </p:sp>
        <p:sp>
          <p:nvSpPr>
            <p:cNvPr id="909" name="Google Shape;909;p121"/>
            <p:cNvSpPr txBox="1"/>
            <p:nvPr/>
          </p:nvSpPr>
          <p:spPr>
            <a:xfrm>
              <a:off x="7656758" y="3478277"/>
              <a:ext cx="901500" cy="114300"/>
            </a:xfrm>
            <a:prstGeom prst="rect">
              <a:avLst/>
            </a:prstGeom>
            <a:noFill/>
            <a:ln>
              <a:noFill/>
            </a:ln>
          </p:spPr>
          <p:txBody>
            <a:bodyPr anchorCtr="0" anchor="ctr" bIns="54200" lIns="54200" spcFirstLastPara="1" rIns="54200" wrap="square" tIns="54200">
              <a:noAutofit/>
            </a:bodyPr>
            <a:lstStyle/>
            <a:p>
              <a:pPr indent="0" lvl="0" marL="0" rtl="0" algn="ctr">
                <a:spcBef>
                  <a:spcPts val="0"/>
                </a:spcBef>
                <a:spcAft>
                  <a:spcPts val="0"/>
                </a:spcAft>
                <a:buNone/>
              </a:pPr>
              <a:r>
                <a:rPr b="1" lang="en" sz="592">
                  <a:latin typeface="Nunito"/>
                  <a:ea typeface="Nunito"/>
                  <a:cs typeface="Nunito"/>
                  <a:sym typeface="Nunito"/>
                </a:rPr>
                <a:t>NetworkSwitch</a:t>
              </a:r>
              <a:endParaRPr b="1" sz="592">
                <a:latin typeface="Nunito"/>
                <a:ea typeface="Nunito"/>
                <a:cs typeface="Nunito"/>
                <a:sym typeface="Nunito"/>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122"/>
          <p:cNvSpPr txBox="1"/>
          <p:nvPr>
            <p:ph type="title"/>
          </p:nvPr>
        </p:nvSpPr>
        <p:spPr>
          <a:xfrm>
            <a:off x="499574" y="310719"/>
            <a:ext cx="7392900" cy="425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Tools: Primitives</a:t>
            </a:r>
            <a:endParaRPr sz="2400"/>
          </a:p>
        </p:txBody>
      </p:sp>
      <p:sp>
        <p:nvSpPr>
          <p:cNvPr id="915" name="Google Shape;915;p122"/>
          <p:cNvSpPr/>
          <p:nvPr/>
        </p:nvSpPr>
        <p:spPr>
          <a:xfrm>
            <a:off x="499563" y="1461463"/>
            <a:ext cx="3906000" cy="1153800"/>
          </a:xfrm>
          <a:prstGeom prst="roundRect">
            <a:avLst>
              <a:gd fmla="val 16667" name="adj"/>
            </a:avLst>
          </a:prstGeom>
          <a:noFill/>
          <a:ln cap="flat" cmpd="sng" w="19050">
            <a:solidFill>
              <a:srgbClr val="38761D"/>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916" name="Google Shape;916;p122"/>
          <p:cNvPicPr preferRelativeResize="0"/>
          <p:nvPr/>
        </p:nvPicPr>
        <p:blipFill>
          <a:blip r:embed="rId3">
            <a:alphaModFix/>
          </a:blip>
          <a:stretch>
            <a:fillRect/>
          </a:stretch>
        </p:blipFill>
        <p:spPr>
          <a:xfrm>
            <a:off x="1050688" y="1826338"/>
            <a:ext cx="342900" cy="342900"/>
          </a:xfrm>
          <a:prstGeom prst="rect">
            <a:avLst/>
          </a:prstGeom>
          <a:noFill/>
          <a:ln>
            <a:noFill/>
          </a:ln>
        </p:spPr>
      </p:pic>
      <p:pic>
        <p:nvPicPr>
          <p:cNvPr id="917" name="Google Shape;917;p122"/>
          <p:cNvPicPr preferRelativeResize="0"/>
          <p:nvPr/>
        </p:nvPicPr>
        <p:blipFill>
          <a:blip r:embed="rId4">
            <a:alphaModFix/>
          </a:blip>
          <a:stretch>
            <a:fillRect/>
          </a:stretch>
        </p:blipFill>
        <p:spPr>
          <a:xfrm>
            <a:off x="2281113" y="1826338"/>
            <a:ext cx="342900" cy="342900"/>
          </a:xfrm>
          <a:prstGeom prst="rect">
            <a:avLst/>
          </a:prstGeom>
          <a:noFill/>
          <a:ln>
            <a:noFill/>
          </a:ln>
        </p:spPr>
      </p:pic>
      <p:pic>
        <p:nvPicPr>
          <p:cNvPr id="918" name="Google Shape;918;p122"/>
          <p:cNvPicPr preferRelativeResize="0"/>
          <p:nvPr/>
        </p:nvPicPr>
        <p:blipFill>
          <a:blip r:embed="rId5">
            <a:alphaModFix/>
          </a:blip>
          <a:stretch>
            <a:fillRect/>
          </a:stretch>
        </p:blipFill>
        <p:spPr>
          <a:xfrm>
            <a:off x="3578888" y="1826331"/>
            <a:ext cx="342900" cy="342900"/>
          </a:xfrm>
          <a:prstGeom prst="rect">
            <a:avLst/>
          </a:prstGeom>
          <a:noFill/>
          <a:ln>
            <a:noFill/>
          </a:ln>
        </p:spPr>
      </p:pic>
      <p:sp>
        <p:nvSpPr>
          <p:cNvPr id="919" name="Google Shape;919;p122"/>
          <p:cNvSpPr txBox="1"/>
          <p:nvPr/>
        </p:nvSpPr>
        <p:spPr>
          <a:xfrm>
            <a:off x="909688" y="2253338"/>
            <a:ext cx="6249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900">
                <a:solidFill>
                  <a:schemeClr val="dk1"/>
                </a:solidFill>
                <a:latin typeface="Optimistic Text"/>
                <a:ea typeface="Optimistic Text"/>
                <a:cs typeface="Optimistic Text"/>
                <a:sym typeface="Optimistic Text"/>
              </a:rPr>
              <a:t>Plain </a:t>
            </a:r>
            <a:endParaRPr b="1" sz="900">
              <a:solidFill>
                <a:schemeClr val="dk1"/>
              </a:solidFill>
              <a:latin typeface="Optimistic Text"/>
              <a:ea typeface="Optimistic Text"/>
              <a:cs typeface="Optimistic Text"/>
              <a:sym typeface="Optimistic Text"/>
            </a:endParaRPr>
          </a:p>
          <a:p>
            <a:pPr indent="0" lvl="0" marL="0" rtl="0" algn="ctr">
              <a:spcBef>
                <a:spcPts val="0"/>
              </a:spcBef>
              <a:spcAft>
                <a:spcPts val="0"/>
              </a:spcAft>
              <a:buNone/>
            </a:pPr>
            <a:r>
              <a:rPr b="1" lang="en" sz="900">
                <a:solidFill>
                  <a:schemeClr val="dk1"/>
                </a:solidFill>
                <a:latin typeface="Optimistic Text"/>
                <a:ea typeface="Optimistic Text"/>
                <a:cs typeface="Optimistic Text"/>
                <a:sym typeface="Optimistic Text"/>
              </a:rPr>
              <a:t>Text</a:t>
            </a:r>
            <a:endParaRPr b="1" sz="900">
              <a:solidFill>
                <a:schemeClr val="dk1"/>
              </a:solidFill>
              <a:latin typeface="Optimistic Text"/>
              <a:ea typeface="Optimistic Text"/>
              <a:cs typeface="Optimistic Text"/>
              <a:sym typeface="Optimistic Text"/>
            </a:endParaRPr>
          </a:p>
        </p:txBody>
      </p:sp>
      <p:sp>
        <p:nvSpPr>
          <p:cNvPr id="920" name="Google Shape;920;p122"/>
          <p:cNvSpPr txBox="1"/>
          <p:nvPr/>
        </p:nvSpPr>
        <p:spPr>
          <a:xfrm>
            <a:off x="2045013" y="2262038"/>
            <a:ext cx="8151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1200">
                <a:solidFill>
                  <a:srgbClr val="38761D"/>
                </a:solidFill>
                <a:latin typeface="Optimistic Text"/>
                <a:ea typeface="Optimistic Text"/>
                <a:cs typeface="Optimistic Text"/>
                <a:sym typeface="Optimistic Text"/>
              </a:rPr>
              <a:t>Translator</a:t>
            </a:r>
            <a:endParaRPr b="1" sz="1200">
              <a:solidFill>
                <a:srgbClr val="38761D"/>
              </a:solidFill>
              <a:latin typeface="Optimistic Text"/>
              <a:ea typeface="Optimistic Text"/>
              <a:cs typeface="Optimistic Text"/>
              <a:sym typeface="Optimistic Text"/>
            </a:endParaRPr>
          </a:p>
        </p:txBody>
      </p:sp>
      <p:sp>
        <p:nvSpPr>
          <p:cNvPr id="921" name="Google Shape;921;p122"/>
          <p:cNvSpPr/>
          <p:nvPr/>
        </p:nvSpPr>
        <p:spPr>
          <a:xfrm>
            <a:off x="1596600" y="1928488"/>
            <a:ext cx="481500" cy="138600"/>
          </a:xfrm>
          <a:prstGeom prst="rightArrow">
            <a:avLst>
              <a:gd fmla="val 50000" name="adj1"/>
              <a:gd fmla="val 50000" name="adj2"/>
            </a:avLst>
          </a:prstGeom>
          <a:solidFill>
            <a:srgbClr val="38761D"/>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922" name="Google Shape;922;p122"/>
          <p:cNvSpPr/>
          <p:nvPr/>
        </p:nvSpPr>
        <p:spPr>
          <a:xfrm>
            <a:off x="2899725" y="1928488"/>
            <a:ext cx="481500" cy="138600"/>
          </a:xfrm>
          <a:prstGeom prst="rightArrow">
            <a:avLst>
              <a:gd fmla="val 50000" name="adj1"/>
              <a:gd fmla="val 50000" name="adj2"/>
            </a:avLst>
          </a:prstGeom>
          <a:solidFill>
            <a:srgbClr val="38761D"/>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923" name="Google Shape;923;p122"/>
          <p:cNvSpPr txBox="1"/>
          <p:nvPr/>
        </p:nvSpPr>
        <p:spPr>
          <a:xfrm>
            <a:off x="3437888" y="2253338"/>
            <a:ext cx="6249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900">
                <a:solidFill>
                  <a:schemeClr val="dk1"/>
                </a:solidFill>
                <a:latin typeface="Optimistic Text"/>
                <a:ea typeface="Optimistic Text"/>
                <a:cs typeface="Optimistic Text"/>
                <a:sym typeface="Optimistic Text"/>
              </a:rPr>
              <a:t>Structured Data</a:t>
            </a:r>
            <a:endParaRPr b="1" sz="900">
              <a:solidFill>
                <a:schemeClr val="dk1"/>
              </a:solidFill>
              <a:latin typeface="Optimistic Text"/>
              <a:ea typeface="Optimistic Text"/>
              <a:cs typeface="Optimistic Text"/>
              <a:sym typeface="Optimistic Text"/>
            </a:endParaRPr>
          </a:p>
        </p:txBody>
      </p:sp>
      <p:sp>
        <p:nvSpPr>
          <p:cNvPr id="924" name="Google Shape;924;p122"/>
          <p:cNvSpPr/>
          <p:nvPr/>
        </p:nvSpPr>
        <p:spPr>
          <a:xfrm>
            <a:off x="4664863" y="1461463"/>
            <a:ext cx="3906000" cy="1153800"/>
          </a:xfrm>
          <a:prstGeom prst="roundRect">
            <a:avLst>
              <a:gd fmla="val 16667" name="adj"/>
            </a:avLst>
          </a:prstGeom>
          <a:noFill/>
          <a:ln cap="flat" cmpd="sng" w="19050">
            <a:solidFill>
              <a:srgbClr val="1155C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3C78D8"/>
              </a:solidFill>
              <a:latin typeface="Optimistic Text"/>
              <a:ea typeface="Optimistic Text"/>
              <a:cs typeface="Optimistic Text"/>
              <a:sym typeface="Optimistic Text"/>
            </a:endParaRPr>
          </a:p>
        </p:txBody>
      </p:sp>
      <p:pic>
        <p:nvPicPr>
          <p:cNvPr id="925" name="Google Shape;925;p122"/>
          <p:cNvPicPr preferRelativeResize="0"/>
          <p:nvPr/>
        </p:nvPicPr>
        <p:blipFill>
          <a:blip r:embed="rId6">
            <a:alphaModFix/>
          </a:blip>
          <a:stretch>
            <a:fillRect/>
          </a:stretch>
        </p:blipFill>
        <p:spPr>
          <a:xfrm>
            <a:off x="5247563" y="1824182"/>
            <a:ext cx="342900" cy="342900"/>
          </a:xfrm>
          <a:prstGeom prst="rect">
            <a:avLst/>
          </a:prstGeom>
          <a:noFill/>
          <a:ln>
            <a:noFill/>
          </a:ln>
        </p:spPr>
      </p:pic>
      <p:sp>
        <p:nvSpPr>
          <p:cNvPr id="926" name="Google Shape;926;p122"/>
          <p:cNvSpPr txBox="1"/>
          <p:nvPr/>
        </p:nvSpPr>
        <p:spPr>
          <a:xfrm>
            <a:off x="5106563" y="2220132"/>
            <a:ext cx="6249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900">
                <a:solidFill>
                  <a:schemeClr val="dk1"/>
                </a:solidFill>
                <a:latin typeface="Optimistic Text"/>
                <a:ea typeface="Optimistic Text"/>
                <a:cs typeface="Optimistic Text"/>
                <a:sym typeface="Optimistic Text"/>
              </a:rPr>
              <a:t>Query</a:t>
            </a:r>
            <a:endParaRPr b="1" sz="900">
              <a:solidFill>
                <a:schemeClr val="dk1"/>
              </a:solidFill>
              <a:latin typeface="Optimistic Text"/>
              <a:ea typeface="Optimistic Text"/>
              <a:cs typeface="Optimistic Text"/>
              <a:sym typeface="Optimistic Text"/>
            </a:endParaRPr>
          </a:p>
        </p:txBody>
      </p:sp>
      <p:pic>
        <p:nvPicPr>
          <p:cNvPr id="927" name="Google Shape;927;p122"/>
          <p:cNvPicPr preferRelativeResize="0"/>
          <p:nvPr/>
        </p:nvPicPr>
        <p:blipFill>
          <a:blip r:embed="rId7">
            <a:alphaModFix/>
          </a:blip>
          <a:stretch>
            <a:fillRect/>
          </a:stretch>
        </p:blipFill>
        <p:spPr>
          <a:xfrm>
            <a:off x="6446413" y="1835232"/>
            <a:ext cx="342900" cy="342900"/>
          </a:xfrm>
          <a:prstGeom prst="rect">
            <a:avLst/>
          </a:prstGeom>
          <a:noFill/>
          <a:ln>
            <a:noFill/>
          </a:ln>
        </p:spPr>
      </p:pic>
      <p:sp>
        <p:nvSpPr>
          <p:cNvPr id="928" name="Google Shape;928;p122"/>
          <p:cNvSpPr txBox="1"/>
          <p:nvPr/>
        </p:nvSpPr>
        <p:spPr>
          <a:xfrm>
            <a:off x="6238063" y="2220132"/>
            <a:ext cx="7596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1200">
                <a:solidFill>
                  <a:srgbClr val="3C78D8"/>
                </a:solidFill>
                <a:latin typeface="Optimistic Text"/>
                <a:ea typeface="Optimistic Text"/>
                <a:cs typeface="Optimistic Text"/>
                <a:sym typeface="Optimistic Text"/>
              </a:rPr>
              <a:t>Collector</a:t>
            </a:r>
            <a:endParaRPr b="1" sz="1200">
              <a:solidFill>
                <a:srgbClr val="3C78D8"/>
              </a:solidFill>
              <a:latin typeface="Optimistic Text"/>
              <a:ea typeface="Optimistic Text"/>
              <a:cs typeface="Optimistic Text"/>
              <a:sym typeface="Optimistic Text"/>
            </a:endParaRPr>
          </a:p>
        </p:txBody>
      </p:sp>
      <p:pic>
        <p:nvPicPr>
          <p:cNvPr id="929" name="Google Shape;929;p122"/>
          <p:cNvPicPr preferRelativeResize="0"/>
          <p:nvPr/>
        </p:nvPicPr>
        <p:blipFill>
          <a:blip r:embed="rId5">
            <a:alphaModFix/>
          </a:blip>
          <a:stretch>
            <a:fillRect/>
          </a:stretch>
        </p:blipFill>
        <p:spPr>
          <a:xfrm>
            <a:off x="7744188" y="1824177"/>
            <a:ext cx="342900" cy="342900"/>
          </a:xfrm>
          <a:prstGeom prst="rect">
            <a:avLst/>
          </a:prstGeom>
          <a:noFill/>
          <a:ln>
            <a:noFill/>
          </a:ln>
        </p:spPr>
      </p:pic>
      <p:sp>
        <p:nvSpPr>
          <p:cNvPr id="930" name="Google Shape;930;p122"/>
          <p:cNvSpPr/>
          <p:nvPr/>
        </p:nvSpPr>
        <p:spPr>
          <a:xfrm>
            <a:off x="5777675" y="1926333"/>
            <a:ext cx="481500" cy="138600"/>
          </a:xfrm>
          <a:prstGeom prst="rightArrow">
            <a:avLst>
              <a:gd fmla="val 50000" name="adj1"/>
              <a:gd fmla="val 50000" name="adj2"/>
            </a:avLst>
          </a:prstGeom>
          <a:solidFill>
            <a:srgbClr val="3C78D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931" name="Google Shape;931;p122"/>
          <p:cNvSpPr/>
          <p:nvPr/>
        </p:nvSpPr>
        <p:spPr>
          <a:xfrm>
            <a:off x="7065025" y="1926333"/>
            <a:ext cx="481500" cy="138600"/>
          </a:xfrm>
          <a:prstGeom prst="rightArrow">
            <a:avLst>
              <a:gd fmla="val 50000" name="adj1"/>
              <a:gd fmla="val 50000" name="adj2"/>
            </a:avLst>
          </a:prstGeom>
          <a:solidFill>
            <a:srgbClr val="3C78D8"/>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932" name="Google Shape;932;p122"/>
          <p:cNvSpPr txBox="1"/>
          <p:nvPr/>
        </p:nvSpPr>
        <p:spPr>
          <a:xfrm>
            <a:off x="7603188" y="2213383"/>
            <a:ext cx="6249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900">
                <a:solidFill>
                  <a:schemeClr val="dk1"/>
                </a:solidFill>
                <a:latin typeface="Optimistic Text"/>
                <a:ea typeface="Optimistic Text"/>
                <a:cs typeface="Optimistic Text"/>
                <a:sym typeface="Optimistic Text"/>
              </a:rPr>
              <a:t>Structured Data</a:t>
            </a:r>
            <a:endParaRPr b="1" sz="900">
              <a:solidFill>
                <a:schemeClr val="dk1"/>
              </a:solidFill>
              <a:latin typeface="Optimistic Text"/>
              <a:ea typeface="Optimistic Text"/>
              <a:cs typeface="Optimistic Text"/>
              <a:sym typeface="Optimistic Text"/>
            </a:endParaRPr>
          </a:p>
        </p:txBody>
      </p:sp>
      <p:sp>
        <p:nvSpPr>
          <p:cNvPr id="933" name="Google Shape;933;p122"/>
          <p:cNvSpPr/>
          <p:nvPr/>
        </p:nvSpPr>
        <p:spPr>
          <a:xfrm>
            <a:off x="2711864" y="3052138"/>
            <a:ext cx="3906000" cy="11538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934" name="Google Shape;934;p122"/>
          <p:cNvPicPr preferRelativeResize="0"/>
          <p:nvPr/>
        </p:nvPicPr>
        <p:blipFill>
          <a:blip r:embed="rId8">
            <a:alphaModFix/>
          </a:blip>
          <a:stretch>
            <a:fillRect/>
          </a:stretch>
        </p:blipFill>
        <p:spPr>
          <a:xfrm>
            <a:off x="3349750" y="3415088"/>
            <a:ext cx="342900" cy="342900"/>
          </a:xfrm>
          <a:prstGeom prst="rect">
            <a:avLst/>
          </a:prstGeom>
          <a:noFill/>
          <a:ln>
            <a:noFill/>
          </a:ln>
        </p:spPr>
      </p:pic>
      <p:pic>
        <p:nvPicPr>
          <p:cNvPr id="935" name="Google Shape;935;p122"/>
          <p:cNvPicPr preferRelativeResize="0"/>
          <p:nvPr/>
        </p:nvPicPr>
        <p:blipFill>
          <a:blip r:embed="rId9">
            <a:alphaModFix/>
          </a:blip>
          <a:stretch>
            <a:fillRect/>
          </a:stretch>
        </p:blipFill>
        <p:spPr>
          <a:xfrm>
            <a:off x="4504475" y="3377638"/>
            <a:ext cx="342900" cy="342900"/>
          </a:xfrm>
          <a:prstGeom prst="rect">
            <a:avLst/>
          </a:prstGeom>
          <a:noFill/>
          <a:ln>
            <a:noFill/>
          </a:ln>
        </p:spPr>
      </p:pic>
      <p:pic>
        <p:nvPicPr>
          <p:cNvPr id="936" name="Google Shape;936;p122"/>
          <p:cNvPicPr preferRelativeResize="0"/>
          <p:nvPr/>
        </p:nvPicPr>
        <p:blipFill>
          <a:blip r:embed="rId6">
            <a:alphaModFix/>
          </a:blip>
          <a:stretch>
            <a:fillRect/>
          </a:stretch>
        </p:blipFill>
        <p:spPr>
          <a:xfrm>
            <a:off x="2892550" y="3415088"/>
            <a:ext cx="342900" cy="342900"/>
          </a:xfrm>
          <a:prstGeom prst="rect">
            <a:avLst/>
          </a:prstGeom>
          <a:noFill/>
          <a:ln>
            <a:noFill/>
          </a:ln>
        </p:spPr>
      </p:pic>
      <p:sp>
        <p:nvSpPr>
          <p:cNvPr id="937" name="Google Shape;937;p122"/>
          <p:cNvSpPr txBox="1"/>
          <p:nvPr/>
        </p:nvSpPr>
        <p:spPr>
          <a:xfrm>
            <a:off x="2751550" y="3811038"/>
            <a:ext cx="624900" cy="1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900">
                <a:solidFill>
                  <a:schemeClr val="dk1"/>
                </a:solidFill>
                <a:latin typeface="Optimistic Text"/>
                <a:ea typeface="Optimistic Text"/>
                <a:cs typeface="Optimistic Text"/>
                <a:sym typeface="Optimistic Text"/>
              </a:rPr>
              <a:t>Query</a:t>
            </a:r>
            <a:endParaRPr b="1" sz="900">
              <a:solidFill>
                <a:schemeClr val="dk1"/>
              </a:solidFill>
              <a:latin typeface="Optimistic Text"/>
              <a:ea typeface="Optimistic Text"/>
              <a:cs typeface="Optimistic Text"/>
              <a:sym typeface="Optimistic Text"/>
            </a:endParaRPr>
          </a:p>
        </p:txBody>
      </p:sp>
      <p:sp>
        <p:nvSpPr>
          <p:cNvPr id="938" name="Google Shape;938;p122"/>
          <p:cNvSpPr txBox="1"/>
          <p:nvPr/>
        </p:nvSpPr>
        <p:spPr>
          <a:xfrm>
            <a:off x="3208750" y="3811038"/>
            <a:ext cx="6249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900">
                <a:solidFill>
                  <a:schemeClr val="dk1"/>
                </a:solidFill>
                <a:latin typeface="Optimistic Text"/>
                <a:ea typeface="Optimistic Text"/>
                <a:cs typeface="Optimistic Text"/>
                <a:sym typeface="Optimistic Text"/>
              </a:rPr>
              <a:t>List of Options</a:t>
            </a:r>
            <a:endParaRPr b="1" sz="900">
              <a:solidFill>
                <a:schemeClr val="dk1"/>
              </a:solidFill>
              <a:latin typeface="Optimistic Text"/>
              <a:ea typeface="Optimistic Text"/>
              <a:cs typeface="Optimistic Text"/>
              <a:sym typeface="Optimistic Text"/>
            </a:endParaRPr>
          </a:p>
        </p:txBody>
      </p:sp>
      <p:sp>
        <p:nvSpPr>
          <p:cNvPr id="939" name="Google Shape;939;p122"/>
          <p:cNvSpPr/>
          <p:nvPr/>
        </p:nvSpPr>
        <p:spPr>
          <a:xfrm>
            <a:off x="3878363" y="3517238"/>
            <a:ext cx="481500" cy="138600"/>
          </a:xfrm>
          <a:prstGeom prst="rightArrow">
            <a:avLst>
              <a:gd fmla="val 50000" name="adj1"/>
              <a:gd fmla="val 50000" name="adj2"/>
            </a:avLst>
          </a:prstGeom>
          <a:solidFill>
            <a:srgbClr val="45818E"/>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940" name="Google Shape;940;p122"/>
          <p:cNvSpPr txBox="1"/>
          <p:nvPr/>
        </p:nvSpPr>
        <p:spPr>
          <a:xfrm>
            <a:off x="4296125" y="3787938"/>
            <a:ext cx="759600" cy="184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1200">
                <a:solidFill>
                  <a:srgbClr val="45818E"/>
                </a:solidFill>
                <a:latin typeface="Optimistic Text"/>
                <a:ea typeface="Optimistic Text"/>
                <a:cs typeface="Optimistic Text"/>
                <a:sym typeface="Optimistic Text"/>
              </a:rPr>
              <a:t>Selector</a:t>
            </a:r>
            <a:endParaRPr b="1" sz="1200">
              <a:solidFill>
                <a:srgbClr val="45818E"/>
              </a:solidFill>
              <a:latin typeface="Optimistic Text"/>
              <a:ea typeface="Optimistic Text"/>
              <a:cs typeface="Optimistic Text"/>
              <a:sym typeface="Optimistic Text"/>
            </a:endParaRPr>
          </a:p>
        </p:txBody>
      </p:sp>
      <p:sp>
        <p:nvSpPr>
          <p:cNvPr id="941" name="Google Shape;941;p122"/>
          <p:cNvSpPr/>
          <p:nvPr/>
        </p:nvSpPr>
        <p:spPr>
          <a:xfrm>
            <a:off x="5123088" y="3517238"/>
            <a:ext cx="481500" cy="138600"/>
          </a:xfrm>
          <a:prstGeom prst="rightArrow">
            <a:avLst>
              <a:gd fmla="val 50000" name="adj1"/>
              <a:gd fmla="val 50000" name="adj2"/>
            </a:avLst>
          </a:prstGeom>
          <a:solidFill>
            <a:srgbClr val="45818E"/>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942" name="Google Shape;942;p122"/>
          <p:cNvSpPr txBox="1"/>
          <p:nvPr/>
        </p:nvSpPr>
        <p:spPr>
          <a:xfrm>
            <a:off x="5661250" y="3846263"/>
            <a:ext cx="6249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900">
                <a:solidFill>
                  <a:schemeClr val="dk1"/>
                </a:solidFill>
                <a:latin typeface="Optimistic Text"/>
                <a:ea typeface="Optimistic Text"/>
                <a:cs typeface="Optimistic Text"/>
                <a:sym typeface="Optimistic Text"/>
              </a:rPr>
              <a:t>Matched</a:t>
            </a:r>
            <a:endParaRPr b="1" sz="900">
              <a:solidFill>
                <a:schemeClr val="dk1"/>
              </a:solidFill>
              <a:latin typeface="Optimistic Text"/>
              <a:ea typeface="Optimistic Text"/>
              <a:cs typeface="Optimistic Text"/>
              <a:sym typeface="Optimistic Text"/>
            </a:endParaRPr>
          </a:p>
          <a:p>
            <a:pPr indent="0" lvl="0" marL="0" rtl="0" algn="ctr">
              <a:spcBef>
                <a:spcPts val="0"/>
              </a:spcBef>
              <a:spcAft>
                <a:spcPts val="0"/>
              </a:spcAft>
              <a:buNone/>
            </a:pPr>
            <a:r>
              <a:rPr b="1" lang="en" sz="900">
                <a:solidFill>
                  <a:schemeClr val="dk1"/>
                </a:solidFill>
                <a:latin typeface="Optimistic Text"/>
                <a:ea typeface="Optimistic Text"/>
                <a:cs typeface="Optimistic Text"/>
                <a:sym typeface="Optimistic Text"/>
              </a:rPr>
              <a:t>Option</a:t>
            </a:r>
            <a:endParaRPr b="1" sz="900">
              <a:solidFill>
                <a:schemeClr val="dk1"/>
              </a:solidFill>
              <a:latin typeface="Optimistic Text"/>
              <a:ea typeface="Optimistic Text"/>
              <a:cs typeface="Optimistic Text"/>
              <a:sym typeface="Optimistic Text"/>
            </a:endParaRPr>
          </a:p>
        </p:txBody>
      </p:sp>
      <p:pic>
        <p:nvPicPr>
          <p:cNvPr id="943" name="Google Shape;943;p122"/>
          <p:cNvPicPr preferRelativeResize="0"/>
          <p:nvPr/>
        </p:nvPicPr>
        <p:blipFill>
          <a:blip r:embed="rId10">
            <a:alphaModFix/>
          </a:blip>
          <a:stretch>
            <a:fillRect/>
          </a:stretch>
        </p:blipFill>
        <p:spPr>
          <a:xfrm>
            <a:off x="5819125" y="3415088"/>
            <a:ext cx="342900" cy="342900"/>
          </a:xfrm>
          <a:prstGeom prst="rect">
            <a:avLst/>
          </a:prstGeom>
          <a:noFill/>
          <a:ln>
            <a:noFill/>
          </a:ln>
        </p:spPr>
      </p:pic>
      <p:sp>
        <p:nvSpPr>
          <p:cNvPr id="944" name="Google Shape;944;p122"/>
          <p:cNvSpPr txBox="1"/>
          <p:nvPr>
            <p:ph idx="1" type="body"/>
          </p:nvPr>
        </p:nvSpPr>
        <p:spPr>
          <a:xfrm>
            <a:off x="499575" y="800988"/>
            <a:ext cx="7521600" cy="342900"/>
          </a:xfrm>
          <a:prstGeom prst="rect">
            <a:avLst/>
          </a:prstGeom>
        </p:spPr>
        <p:txBody>
          <a:bodyPr anchorCtr="0" anchor="t" bIns="0" lIns="0" spcFirstLastPara="1" rIns="0" wrap="square" tIns="0">
            <a:noAutofit/>
          </a:bodyPr>
          <a:lstStyle/>
          <a:p>
            <a:pPr indent="0" lvl="0" marL="0" rtl="0" algn="l">
              <a:spcBef>
                <a:spcPts val="0"/>
              </a:spcBef>
              <a:spcAft>
                <a:spcPts val="500"/>
              </a:spcAft>
              <a:buNone/>
            </a:pPr>
            <a:r>
              <a:rPr lang="en" sz="1400"/>
              <a:t>Primitives that define DSL translation logic and collect additional information needed. </a:t>
            </a:r>
            <a:endParaRPr sz="1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123"/>
          <p:cNvSpPr txBox="1"/>
          <p:nvPr>
            <p:ph type="title"/>
          </p:nvPr>
        </p:nvSpPr>
        <p:spPr>
          <a:xfrm>
            <a:off x="499574" y="310719"/>
            <a:ext cx="7392900" cy="425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Tools: Chaining Primitives Together</a:t>
            </a:r>
            <a:endParaRPr sz="2400"/>
          </a:p>
        </p:txBody>
      </p:sp>
      <p:sp>
        <p:nvSpPr>
          <p:cNvPr id="950" name="Google Shape;950;p123"/>
          <p:cNvSpPr/>
          <p:nvPr/>
        </p:nvSpPr>
        <p:spPr>
          <a:xfrm>
            <a:off x="1567214" y="1519333"/>
            <a:ext cx="771900" cy="462300"/>
          </a:xfrm>
          <a:prstGeom prst="roundRect">
            <a:avLst>
              <a:gd fmla="val 16667" name="adj"/>
            </a:avLst>
          </a:prstGeom>
          <a:solidFill>
            <a:srgbClr val="D9EAD3"/>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lang="en" sz="960">
                <a:latin typeface="Optimistic Text"/>
                <a:ea typeface="Optimistic Text"/>
                <a:cs typeface="Optimistic Text"/>
                <a:sym typeface="Optimistic Text"/>
              </a:rPr>
              <a:t>Collector</a:t>
            </a:r>
            <a:endParaRPr sz="768">
              <a:latin typeface="Optimistic Text"/>
              <a:ea typeface="Optimistic Text"/>
              <a:cs typeface="Optimistic Text"/>
              <a:sym typeface="Optimistic Text"/>
            </a:endParaRPr>
          </a:p>
        </p:txBody>
      </p:sp>
      <p:sp>
        <p:nvSpPr>
          <p:cNvPr id="951" name="Google Shape;951;p123"/>
          <p:cNvSpPr/>
          <p:nvPr/>
        </p:nvSpPr>
        <p:spPr>
          <a:xfrm>
            <a:off x="336875" y="1442271"/>
            <a:ext cx="1043172" cy="616356"/>
          </a:xfrm>
          <a:prstGeom prst="cloud">
            <a:avLst/>
          </a:prstGeom>
          <a:solidFill>
            <a:srgbClr val="F1F4F7"/>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lang="en" sz="1344">
                <a:latin typeface="Optimistic Text"/>
                <a:ea typeface="Optimistic Text"/>
                <a:cs typeface="Optimistic Text"/>
                <a:sym typeface="Optimistic Text"/>
              </a:rPr>
              <a:t>User I/O</a:t>
            </a:r>
            <a:endParaRPr sz="1344">
              <a:latin typeface="Optimistic Text"/>
              <a:ea typeface="Optimistic Text"/>
              <a:cs typeface="Optimistic Text"/>
              <a:sym typeface="Optimistic Text"/>
            </a:endParaRPr>
          </a:p>
        </p:txBody>
      </p:sp>
      <p:sp>
        <p:nvSpPr>
          <p:cNvPr id="952" name="Google Shape;952;p123"/>
          <p:cNvSpPr txBox="1"/>
          <p:nvPr/>
        </p:nvSpPr>
        <p:spPr>
          <a:xfrm>
            <a:off x="165900" y="2518327"/>
            <a:ext cx="2479800" cy="1330800"/>
          </a:xfrm>
          <a:prstGeom prst="rect">
            <a:avLst/>
          </a:prstGeom>
          <a:noFill/>
          <a:ln>
            <a:noFill/>
          </a:ln>
        </p:spPr>
        <p:txBody>
          <a:bodyPr anchorCtr="0" anchor="t" bIns="87825" lIns="87825" spcFirstLastPara="1" rIns="87825" wrap="square" tIns="87825">
            <a:spAutoFit/>
          </a:bodyPr>
          <a:lstStyle/>
          <a:p>
            <a:pPr indent="0" lvl="0" marL="0" rtl="0" algn="l">
              <a:spcBef>
                <a:spcPts val="0"/>
              </a:spcBef>
              <a:spcAft>
                <a:spcPts val="0"/>
              </a:spcAft>
              <a:buNone/>
            </a:pPr>
            <a:r>
              <a:rPr lang="en" sz="1248">
                <a:solidFill>
                  <a:srgbClr val="1C2B33"/>
                </a:solidFill>
              </a:rPr>
              <a:t>Human: What is the average </a:t>
            </a:r>
            <a:r>
              <a:rPr b="1" lang="en" sz="1248">
                <a:solidFill>
                  <a:srgbClr val="1C2B33"/>
                </a:solidFill>
              </a:rPr>
              <a:t>CPU utilization</a:t>
            </a:r>
            <a:r>
              <a:rPr lang="en" sz="1248">
                <a:solidFill>
                  <a:srgbClr val="1C2B33"/>
                </a:solidFill>
              </a:rPr>
              <a:t> of ToR switches in data center X?</a:t>
            </a:r>
            <a:endParaRPr sz="1248">
              <a:solidFill>
                <a:srgbClr val="1C2B33"/>
              </a:solidFill>
            </a:endParaRPr>
          </a:p>
          <a:p>
            <a:pPr indent="0" lvl="0" marL="0" rtl="0" algn="l">
              <a:spcBef>
                <a:spcPts val="0"/>
              </a:spcBef>
              <a:spcAft>
                <a:spcPts val="0"/>
              </a:spcAft>
              <a:buNone/>
            </a:pPr>
            <a:r>
              <a:t/>
            </a:r>
            <a:endParaRPr sz="1248">
              <a:solidFill>
                <a:srgbClr val="1C2B33"/>
              </a:solidFill>
            </a:endParaRPr>
          </a:p>
          <a:p>
            <a:pPr indent="0" lvl="0" marL="0" rtl="0" algn="l">
              <a:spcBef>
                <a:spcPts val="0"/>
              </a:spcBef>
              <a:spcAft>
                <a:spcPts val="0"/>
              </a:spcAft>
              <a:buNone/>
            </a:pPr>
            <a:r>
              <a:rPr lang="en" sz="1248">
                <a:solidFill>
                  <a:srgbClr val="1C2B33"/>
                </a:solidFill>
              </a:rPr>
              <a:t>Collector: Do you want any </a:t>
            </a:r>
            <a:r>
              <a:rPr b="1" lang="en" sz="1248">
                <a:solidFill>
                  <a:srgbClr val="1C2B33"/>
                </a:solidFill>
              </a:rPr>
              <a:t>transformations</a:t>
            </a:r>
            <a:r>
              <a:rPr lang="en" sz="1248">
                <a:solidFill>
                  <a:srgbClr val="1C2B33"/>
                </a:solidFill>
              </a:rPr>
              <a:t>? …</a:t>
            </a:r>
            <a:endParaRPr sz="1248">
              <a:solidFill>
                <a:srgbClr val="1C2B33"/>
              </a:solidFill>
            </a:endParaRPr>
          </a:p>
        </p:txBody>
      </p:sp>
      <p:cxnSp>
        <p:nvCxnSpPr>
          <p:cNvPr id="953" name="Google Shape;953;p123"/>
          <p:cNvCxnSpPr>
            <a:stCxn id="950" idx="3"/>
            <a:endCxn id="954" idx="1"/>
          </p:cNvCxnSpPr>
          <p:nvPr/>
        </p:nvCxnSpPr>
        <p:spPr>
          <a:xfrm>
            <a:off x="2339114" y="1750483"/>
            <a:ext cx="148500" cy="5100"/>
          </a:xfrm>
          <a:prstGeom prst="straightConnector1">
            <a:avLst/>
          </a:prstGeom>
          <a:noFill/>
          <a:ln cap="flat" cmpd="sng" w="9150">
            <a:solidFill>
              <a:srgbClr val="344854"/>
            </a:solidFill>
            <a:prstDash val="solid"/>
            <a:round/>
            <a:headEnd len="med" w="med" type="none"/>
            <a:tailEnd len="med" w="med" type="triangle"/>
          </a:ln>
        </p:spPr>
      </p:cxnSp>
      <p:grpSp>
        <p:nvGrpSpPr>
          <p:cNvPr id="955" name="Google Shape;955;p123"/>
          <p:cNvGrpSpPr/>
          <p:nvPr/>
        </p:nvGrpSpPr>
        <p:grpSpPr>
          <a:xfrm>
            <a:off x="4813236" y="918388"/>
            <a:ext cx="3993867" cy="1972435"/>
            <a:chOff x="4813236" y="918388"/>
            <a:chExt cx="3993867" cy="1972435"/>
          </a:xfrm>
        </p:grpSpPr>
        <p:sp>
          <p:nvSpPr>
            <p:cNvPr id="956" name="Google Shape;956;p123"/>
            <p:cNvSpPr/>
            <p:nvPr/>
          </p:nvSpPr>
          <p:spPr>
            <a:xfrm>
              <a:off x="5082515" y="935151"/>
              <a:ext cx="1043100" cy="320700"/>
            </a:xfrm>
            <a:prstGeom prst="roundRect">
              <a:avLst>
                <a:gd fmla="val 16667" name="adj"/>
              </a:avLst>
            </a:prstGeom>
            <a:solidFill>
              <a:srgbClr val="FCE5CD"/>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lang="en" sz="1344">
                  <a:latin typeface="Optimistic Text"/>
                  <a:ea typeface="Optimistic Text"/>
                  <a:cs typeface="Optimistic Text"/>
                  <a:sym typeface="Optimistic Text"/>
                </a:rPr>
                <a:t>Translator</a:t>
              </a:r>
              <a:endParaRPr sz="1344">
                <a:latin typeface="Optimistic Text"/>
                <a:ea typeface="Optimistic Text"/>
                <a:cs typeface="Optimistic Text"/>
                <a:sym typeface="Optimistic Text"/>
              </a:endParaRPr>
            </a:p>
          </p:txBody>
        </p:sp>
        <p:cxnSp>
          <p:nvCxnSpPr>
            <p:cNvPr id="957" name="Google Shape;957;p123"/>
            <p:cNvCxnSpPr>
              <a:stCxn id="958" idx="6"/>
              <a:endCxn id="956" idx="1"/>
            </p:cNvCxnSpPr>
            <p:nvPr/>
          </p:nvCxnSpPr>
          <p:spPr>
            <a:xfrm flipH="1" rot="10800000">
              <a:off x="4813236" y="1095397"/>
              <a:ext cx="269400" cy="300"/>
            </a:xfrm>
            <a:prstGeom prst="straightConnector1">
              <a:avLst/>
            </a:prstGeom>
            <a:noFill/>
            <a:ln cap="flat" cmpd="sng" w="9150">
              <a:solidFill>
                <a:srgbClr val="344854"/>
              </a:solidFill>
              <a:prstDash val="solid"/>
              <a:round/>
              <a:headEnd len="med" w="med" type="none"/>
              <a:tailEnd len="med" w="med" type="triangle"/>
            </a:ln>
          </p:spPr>
        </p:cxnSp>
        <p:cxnSp>
          <p:nvCxnSpPr>
            <p:cNvPr id="959" name="Google Shape;959;p123"/>
            <p:cNvCxnSpPr>
              <a:stCxn id="956" idx="3"/>
              <a:endCxn id="960" idx="2"/>
            </p:cNvCxnSpPr>
            <p:nvPr/>
          </p:nvCxnSpPr>
          <p:spPr>
            <a:xfrm>
              <a:off x="6125615" y="1095501"/>
              <a:ext cx="298200" cy="300"/>
            </a:xfrm>
            <a:prstGeom prst="straightConnector1">
              <a:avLst/>
            </a:prstGeom>
            <a:noFill/>
            <a:ln cap="flat" cmpd="sng" w="9150">
              <a:solidFill>
                <a:srgbClr val="344854"/>
              </a:solidFill>
              <a:prstDash val="solid"/>
              <a:round/>
              <a:headEnd len="med" w="med" type="none"/>
              <a:tailEnd len="med" w="med" type="triangle"/>
            </a:ln>
          </p:spPr>
        </p:cxnSp>
        <p:sp>
          <p:nvSpPr>
            <p:cNvPr id="960" name="Google Shape;960;p123"/>
            <p:cNvSpPr/>
            <p:nvPr/>
          </p:nvSpPr>
          <p:spPr>
            <a:xfrm>
              <a:off x="6423825" y="918388"/>
              <a:ext cx="1118700" cy="354600"/>
            </a:xfrm>
            <a:prstGeom prst="flowChartConnector">
              <a:avLst/>
            </a:prstGeom>
            <a:solidFill>
              <a:srgbClr val="F1F4F7"/>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lang="en" sz="960">
                  <a:latin typeface="Optimistic Text"/>
                  <a:ea typeface="Optimistic Text"/>
                  <a:cs typeface="Optimistic Text"/>
                  <a:sym typeface="Optimistic Text"/>
                </a:rPr>
                <a:t>Entity</a:t>
              </a:r>
              <a:endParaRPr sz="960">
                <a:latin typeface="Optimistic Text"/>
                <a:ea typeface="Optimistic Text"/>
                <a:cs typeface="Optimistic Text"/>
                <a:sym typeface="Optimistic Text"/>
              </a:endParaRPr>
            </a:p>
          </p:txBody>
        </p:sp>
        <p:sp>
          <p:nvSpPr>
            <p:cNvPr id="961" name="Google Shape;961;p123"/>
            <p:cNvSpPr/>
            <p:nvPr/>
          </p:nvSpPr>
          <p:spPr>
            <a:xfrm>
              <a:off x="6423825" y="1309369"/>
              <a:ext cx="1118700" cy="354600"/>
            </a:xfrm>
            <a:prstGeom prst="flowChartConnector">
              <a:avLst/>
            </a:prstGeom>
            <a:solidFill>
              <a:srgbClr val="F1F4F7"/>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lang="en" sz="960">
                  <a:latin typeface="Optimistic Text"/>
                  <a:ea typeface="Optimistic Text"/>
                  <a:cs typeface="Optimistic Text"/>
                  <a:sym typeface="Optimistic Text"/>
                </a:rPr>
                <a:t>Key</a:t>
              </a:r>
              <a:endParaRPr sz="960">
                <a:latin typeface="Optimistic Text"/>
                <a:ea typeface="Optimistic Text"/>
                <a:cs typeface="Optimistic Text"/>
                <a:sym typeface="Optimistic Text"/>
              </a:endParaRPr>
            </a:p>
          </p:txBody>
        </p:sp>
        <p:sp>
          <p:nvSpPr>
            <p:cNvPr id="962" name="Google Shape;962;p123"/>
            <p:cNvSpPr/>
            <p:nvPr/>
          </p:nvSpPr>
          <p:spPr>
            <a:xfrm>
              <a:off x="6423825" y="1700350"/>
              <a:ext cx="1118700" cy="354600"/>
            </a:xfrm>
            <a:prstGeom prst="flowChartConnector">
              <a:avLst/>
            </a:prstGeom>
            <a:solidFill>
              <a:srgbClr val="F1F4F7"/>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lang="en" sz="960">
                  <a:latin typeface="Optimistic Text"/>
                  <a:ea typeface="Optimistic Text"/>
                  <a:cs typeface="Optimistic Text"/>
                  <a:sym typeface="Optimistic Text"/>
                </a:rPr>
                <a:t>Transform</a:t>
              </a:r>
              <a:endParaRPr sz="960">
                <a:latin typeface="Optimistic Text"/>
                <a:ea typeface="Optimistic Text"/>
                <a:cs typeface="Optimistic Text"/>
                <a:sym typeface="Optimistic Text"/>
              </a:endParaRPr>
            </a:p>
          </p:txBody>
        </p:sp>
        <p:sp>
          <p:nvSpPr>
            <p:cNvPr id="963" name="Google Shape;963;p123"/>
            <p:cNvSpPr/>
            <p:nvPr/>
          </p:nvSpPr>
          <p:spPr>
            <a:xfrm>
              <a:off x="6423825" y="2091332"/>
              <a:ext cx="1118700" cy="354600"/>
            </a:xfrm>
            <a:prstGeom prst="flowChartConnector">
              <a:avLst/>
            </a:prstGeom>
            <a:solidFill>
              <a:srgbClr val="F1F4F7"/>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lang="en" sz="960">
                  <a:latin typeface="Optimistic Text"/>
                  <a:ea typeface="Optimistic Text"/>
                  <a:cs typeface="Optimistic Text"/>
                  <a:sym typeface="Optimistic Text"/>
                </a:rPr>
                <a:t>Reduction</a:t>
              </a:r>
              <a:endParaRPr sz="960">
                <a:latin typeface="Optimistic Text"/>
                <a:ea typeface="Optimistic Text"/>
                <a:cs typeface="Optimistic Text"/>
                <a:sym typeface="Optimistic Text"/>
              </a:endParaRPr>
            </a:p>
          </p:txBody>
        </p:sp>
        <p:sp>
          <p:nvSpPr>
            <p:cNvPr id="964" name="Google Shape;964;p123"/>
            <p:cNvSpPr/>
            <p:nvPr/>
          </p:nvSpPr>
          <p:spPr>
            <a:xfrm>
              <a:off x="6423806" y="2536223"/>
              <a:ext cx="1118700" cy="354600"/>
            </a:xfrm>
            <a:prstGeom prst="flowChartConnector">
              <a:avLst/>
            </a:prstGeom>
            <a:solidFill>
              <a:srgbClr val="F1F4F7"/>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lang="en" sz="960">
                  <a:latin typeface="Optimistic Text"/>
                  <a:ea typeface="Optimistic Text"/>
                  <a:cs typeface="Optimistic Text"/>
                  <a:sym typeface="Optimistic Text"/>
                </a:rPr>
                <a:t>Time Range</a:t>
              </a:r>
              <a:endParaRPr sz="960">
                <a:latin typeface="Optimistic Text"/>
                <a:ea typeface="Optimistic Text"/>
                <a:cs typeface="Optimistic Text"/>
                <a:sym typeface="Optimistic Text"/>
              </a:endParaRPr>
            </a:p>
          </p:txBody>
        </p:sp>
        <p:sp>
          <p:nvSpPr>
            <p:cNvPr id="965" name="Google Shape;965;p123"/>
            <p:cNvSpPr/>
            <p:nvPr/>
          </p:nvSpPr>
          <p:spPr>
            <a:xfrm>
              <a:off x="5069357" y="1326194"/>
              <a:ext cx="1043100" cy="320700"/>
            </a:xfrm>
            <a:prstGeom prst="roundRect">
              <a:avLst>
                <a:gd fmla="val 16667" name="adj"/>
              </a:avLst>
            </a:prstGeom>
            <a:solidFill>
              <a:srgbClr val="FCE5CD"/>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lang="en" sz="1344">
                  <a:latin typeface="Optimistic Text"/>
                  <a:ea typeface="Optimistic Text"/>
                  <a:cs typeface="Optimistic Text"/>
                  <a:sym typeface="Optimistic Text"/>
                </a:rPr>
                <a:t>Translator</a:t>
              </a:r>
              <a:endParaRPr sz="1344">
                <a:latin typeface="Optimistic Text"/>
                <a:ea typeface="Optimistic Text"/>
                <a:cs typeface="Optimistic Text"/>
                <a:sym typeface="Optimistic Text"/>
              </a:endParaRPr>
            </a:p>
          </p:txBody>
        </p:sp>
        <p:cxnSp>
          <p:nvCxnSpPr>
            <p:cNvPr id="966" name="Google Shape;966;p123"/>
            <p:cNvCxnSpPr>
              <a:endCxn id="965" idx="0"/>
            </p:cNvCxnSpPr>
            <p:nvPr/>
          </p:nvCxnSpPr>
          <p:spPr>
            <a:xfrm flipH="1">
              <a:off x="5590907" y="1220894"/>
              <a:ext cx="996900" cy="105300"/>
            </a:xfrm>
            <a:prstGeom prst="straightConnector1">
              <a:avLst/>
            </a:prstGeom>
            <a:noFill/>
            <a:ln cap="flat" cmpd="sng" w="9150">
              <a:solidFill>
                <a:srgbClr val="344854"/>
              </a:solidFill>
              <a:prstDash val="solid"/>
              <a:round/>
              <a:headEnd len="med" w="med" type="none"/>
              <a:tailEnd len="med" w="med" type="triangle"/>
            </a:ln>
          </p:spPr>
        </p:cxnSp>
        <p:cxnSp>
          <p:nvCxnSpPr>
            <p:cNvPr id="967" name="Google Shape;967;p123"/>
            <p:cNvCxnSpPr>
              <a:stCxn id="968" idx="6"/>
              <a:endCxn id="965" idx="1"/>
            </p:cNvCxnSpPr>
            <p:nvPr/>
          </p:nvCxnSpPr>
          <p:spPr>
            <a:xfrm>
              <a:off x="4813236" y="1486679"/>
              <a:ext cx="256200" cy="0"/>
            </a:xfrm>
            <a:prstGeom prst="straightConnector1">
              <a:avLst/>
            </a:prstGeom>
            <a:noFill/>
            <a:ln cap="flat" cmpd="sng" w="9150">
              <a:solidFill>
                <a:srgbClr val="344854"/>
              </a:solidFill>
              <a:prstDash val="solid"/>
              <a:round/>
              <a:headEnd len="med" w="med" type="none"/>
              <a:tailEnd len="med" w="med" type="triangle"/>
            </a:ln>
          </p:spPr>
        </p:cxnSp>
        <p:cxnSp>
          <p:nvCxnSpPr>
            <p:cNvPr id="969" name="Google Shape;969;p123"/>
            <p:cNvCxnSpPr>
              <a:stCxn id="965" idx="3"/>
              <a:endCxn id="961" idx="2"/>
            </p:cNvCxnSpPr>
            <p:nvPr/>
          </p:nvCxnSpPr>
          <p:spPr>
            <a:xfrm>
              <a:off x="6112457" y="1486544"/>
              <a:ext cx="311400" cy="0"/>
            </a:xfrm>
            <a:prstGeom prst="straightConnector1">
              <a:avLst/>
            </a:prstGeom>
            <a:noFill/>
            <a:ln cap="flat" cmpd="sng" w="9150">
              <a:solidFill>
                <a:srgbClr val="344854"/>
              </a:solidFill>
              <a:prstDash val="solid"/>
              <a:round/>
              <a:headEnd len="med" w="med" type="none"/>
              <a:tailEnd len="med" w="med" type="triangle"/>
            </a:ln>
          </p:spPr>
        </p:cxnSp>
        <p:sp>
          <p:nvSpPr>
            <p:cNvPr id="970" name="Google Shape;970;p123"/>
            <p:cNvSpPr/>
            <p:nvPr/>
          </p:nvSpPr>
          <p:spPr>
            <a:xfrm>
              <a:off x="5074735" y="1717238"/>
              <a:ext cx="1043100" cy="320700"/>
            </a:xfrm>
            <a:prstGeom prst="roundRect">
              <a:avLst>
                <a:gd fmla="val 16667" name="adj"/>
              </a:avLst>
            </a:prstGeom>
            <a:solidFill>
              <a:srgbClr val="FCE5CD"/>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lang="en" sz="1344">
                  <a:latin typeface="Optimistic Text"/>
                  <a:ea typeface="Optimistic Text"/>
                  <a:cs typeface="Optimistic Text"/>
                  <a:sym typeface="Optimistic Text"/>
                </a:rPr>
                <a:t>Translator</a:t>
              </a:r>
              <a:endParaRPr sz="1344">
                <a:latin typeface="Optimistic Text"/>
                <a:ea typeface="Optimistic Text"/>
                <a:cs typeface="Optimistic Text"/>
                <a:sym typeface="Optimistic Text"/>
              </a:endParaRPr>
            </a:p>
          </p:txBody>
        </p:sp>
        <p:cxnSp>
          <p:nvCxnSpPr>
            <p:cNvPr id="971" name="Google Shape;971;p123"/>
            <p:cNvCxnSpPr>
              <a:stCxn id="972" idx="6"/>
              <a:endCxn id="970" idx="1"/>
            </p:cNvCxnSpPr>
            <p:nvPr/>
          </p:nvCxnSpPr>
          <p:spPr>
            <a:xfrm>
              <a:off x="4813236" y="1877660"/>
              <a:ext cx="261600" cy="0"/>
            </a:xfrm>
            <a:prstGeom prst="straightConnector1">
              <a:avLst/>
            </a:prstGeom>
            <a:noFill/>
            <a:ln cap="flat" cmpd="sng" w="9150">
              <a:solidFill>
                <a:srgbClr val="344854"/>
              </a:solidFill>
              <a:prstDash val="solid"/>
              <a:round/>
              <a:headEnd len="med" w="med" type="none"/>
              <a:tailEnd len="med" w="med" type="triangle"/>
            </a:ln>
          </p:spPr>
        </p:cxnSp>
        <p:cxnSp>
          <p:nvCxnSpPr>
            <p:cNvPr id="973" name="Google Shape;973;p123"/>
            <p:cNvCxnSpPr>
              <a:endCxn id="970" idx="0"/>
            </p:cNvCxnSpPr>
            <p:nvPr/>
          </p:nvCxnSpPr>
          <p:spPr>
            <a:xfrm flipH="1">
              <a:off x="5596285" y="1221038"/>
              <a:ext cx="991500" cy="496200"/>
            </a:xfrm>
            <a:prstGeom prst="straightConnector1">
              <a:avLst/>
            </a:prstGeom>
            <a:noFill/>
            <a:ln cap="flat" cmpd="sng" w="9150">
              <a:solidFill>
                <a:srgbClr val="344854"/>
              </a:solidFill>
              <a:prstDash val="solid"/>
              <a:round/>
              <a:headEnd len="med" w="med" type="none"/>
              <a:tailEnd len="med" w="med" type="triangle"/>
            </a:ln>
          </p:spPr>
        </p:cxnSp>
        <p:cxnSp>
          <p:nvCxnSpPr>
            <p:cNvPr id="974" name="Google Shape;974;p123"/>
            <p:cNvCxnSpPr>
              <a:stCxn id="961" idx="3"/>
              <a:endCxn id="970" idx="0"/>
            </p:cNvCxnSpPr>
            <p:nvPr/>
          </p:nvCxnSpPr>
          <p:spPr>
            <a:xfrm flipH="1">
              <a:off x="5596155" y="1612039"/>
              <a:ext cx="991500" cy="105300"/>
            </a:xfrm>
            <a:prstGeom prst="straightConnector1">
              <a:avLst/>
            </a:prstGeom>
            <a:noFill/>
            <a:ln cap="flat" cmpd="sng" w="9150">
              <a:solidFill>
                <a:srgbClr val="344854"/>
              </a:solidFill>
              <a:prstDash val="solid"/>
              <a:round/>
              <a:headEnd len="med" w="med" type="none"/>
              <a:tailEnd len="med" w="med" type="triangle"/>
            </a:ln>
          </p:spPr>
        </p:cxnSp>
        <p:cxnSp>
          <p:nvCxnSpPr>
            <p:cNvPr id="975" name="Google Shape;975;p123"/>
            <p:cNvCxnSpPr>
              <a:stCxn id="970" idx="3"/>
              <a:endCxn id="962" idx="2"/>
            </p:cNvCxnSpPr>
            <p:nvPr/>
          </p:nvCxnSpPr>
          <p:spPr>
            <a:xfrm>
              <a:off x="6117835" y="1877588"/>
              <a:ext cx="306000" cy="0"/>
            </a:xfrm>
            <a:prstGeom prst="straightConnector1">
              <a:avLst/>
            </a:prstGeom>
            <a:noFill/>
            <a:ln cap="flat" cmpd="sng" w="9150">
              <a:solidFill>
                <a:srgbClr val="344854"/>
              </a:solidFill>
              <a:prstDash val="solid"/>
              <a:round/>
              <a:headEnd len="med" w="med" type="none"/>
              <a:tailEnd len="med" w="med" type="triangle"/>
            </a:ln>
          </p:spPr>
        </p:cxnSp>
        <p:sp>
          <p:nvSpPr>
            <p:cNvPr id="976" name="Google Shape;976;p123"/>
            <p:cNvSpPr/>
            <p:nvPr/>
          </p:nvSpPr>
          <p:spPr>
            <a:xfrm>
              <a:off x="5097056" y="2108281"/>
              <a:ext cx="1043100" cy="320700"/>
            </a:xfrm>
            <a:prstGeom prst="roundRect">
              <a:avLst>
                <a:gd fmla="val 16667" name="adj"/>
              </a:avLst>
            </a:prstGeom>
            <a:solidFill>
              <a:srgbClr val="FCE5CD"/>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lang="en" sz="1344">
                  <a:latin typeface="Optimistic Text"/>
                  <a:ea typeface="Optimistic Text"/>
                  <a:cs typeface="Optimistic Text"/>
                  <a:sym typeface="Optimistic Text"/>
                </a:rPr>
                <a:t>Translator</a:t>
              </a:r>
              <a:endParaRPr sz="1344">
                <a:latin typeface="Optimistic Text"/>
                <a:ea typeface="Optimistic Text"/>
                <a:cs typeface="Optimistic Text"/>
                <a:sym typeface="Optimistic Text"/>
              </a:endParaRPr>
            </a:p>
          </p:txBody>
        </p:sp>
        <p:cxnSp>
          <p:nvCxnSpPr>
            <p:cNvPr id="977" name="Google Shape;977;p123"/>
            <p:cNvCxnSpPr>
              <a:stCxn id="961" idx="3"/>
              <a:endCxn id="976" idx="0"/>
            </p:cNvCxnSpPr>
            <p:nvPr/>
          </p:nvCxnSpPr>
          <p:spPr>
            <a:xfrm flipH="1">
              <a:off x="5618655" y="1612039"/>
              <a:ext cx="969000" cy="496200"/>
            </a:xfrm>
            <a:prstGeom prst="straightConnector1">
              <a:avLst/>
            </a:prstGeom>
            <a:noFill/>
            <a:ln cap="flat" cmpd="sng" w="9150">
              <a:solidFill>
                <a:srgbClr val="344854"/>
              </a:solidFill>
              <a:prstDash val="solid"/>
              <a:round/>
              <a:headEnd len="med" w="med" type="none"/>
              <a:tailEnd len="med" w="med" type="triangle"/>
            </a:ln>
          </p:spPr>
        </p:cxnSp>
        <p:cxnSp>
          <p:nvCxnSpPr>
            <p:cNvPr id="978" name="Google Shape;978;p123"/>
            <p:cNvCxnSpPr>
              <a:stCxn id="960" idx="3"/>
              <a:endCxn id="976" idx="0"/>
            </p:cNvCxnSpPr>
            <p:nvPr/>
          </p:nvCxnSpPr>
          <p:spPr>
            <a:xfrm flipH="1">
              <a:off x="5618655" y="1221058"/>
              <a:ext cx="969000" cy="887100"/>
            </a:xfrm>
            <a:prstGeom prst="straightConnector1">
              <a:avLst/>
            </a:prstGeom>
            <a:noFill/>
            <a:ln cap="flat" cmpd="sng" w="9150">
              <a:solidFill>
                <a:srgbClr val="344854"/>
              </a:solidFill>
              <a:prstDash val="solid"/>
              <a:round/>
              <a:headEnd len="med" w="med" type="none"/>
              <a:tailEnd len="med" w="med" type="triangle"/>
            </a:ln>
          </p:spPr>
        </p:cxnSp>
        <p:sp>
          <p:nvSpPr>
            <p:cNvPr id="979" name="Google Shape;979;p123"/>
            <p:cNvSpPr/>
            <p:nvPr/>
          </p:nvSpPr>
          <p:spPr>
            <a:xfrm>
              <a:off x="5097046" y="2553025"/>
              <a:ext cx="1043100" cy="320700"/>
            </a:xfrm>
            <a:prstGeom prst="roundRect">
              <a:avLst>
                <a:gd fmla="val 16667" name="adj"/>
              </a:avLst>
            </a:prstGeom>
            <a:solidFill>
              <a:srgbClr val="FCE5CD"/>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lang="en" sz="1344">
                  <a:latin typeface="Optimistic Text"/>
                  <a:ea typeface="Optimistic Text"/>
                  <a:cs typeface="Optimistic Text"/>
                  <a:sym typeface="Optimistic Text"/>
                </a:rPr>
                <a:t>Translator</a:t>
              </a:r>
              <a:endParaRPr sz="1344">
                <a:latin typeface="Optimistic Text"/>
                <a:ea typeface="Optimistic Text"/>
                <a:cs typeface="Optimistic Text"/>
                <a:sym typeface="Optimistic Text"/>
              </a:endParaRPr>
            </a:p>
          </p:txBody>
        </p:sp>
        <p:cxnSp>
          <p:nvCxnSpPr>
            <p:cNvPr id="980" name="Google Shape;980;p123"/>
            <p:cNvCxnSpPr>
              <a:stCxn id="981" idx="6"/>
              <a:endCxn id="979" idx="1"/>
            </p:cNvCxnSpPr>
            <p:nvPr/>
          </p:nvCxnSpPr>
          <p:spPr>
            <a:xfrm>
              <a:off x="4813237" y="2713473"/>
              <a:ext cx="283800" cy="0"/>
            </a:xfrm>
            <a:prstGeom prst="straightConnector1">
              <a:avLst/>
            </a:prstGeom>
            <a:noFill/>
            <a:ln cap="flat" cmpd="sng" w="9150">
              <a:solidFill>
                <a:srgbClr val="344854"/>
              </a:solidFill>
              <a:prstDash val="solid"/>
              <a:round/>
              <a:headEnd len="med" w="med" type="none"/>
              <a:tailEnd len="med" w="med" type="triangle"/>
            </a:ln>
          </p:spPr>
        </p:cxnSp>
        <p:cxnSp>
          <p:nvCxnSpPr>
            <p:cNvPr id="982" name="Google Shape;982;p123"/>
            <p:cNvCxnSpPr>
              <a:stCxn id="979" idx="3"/>
              <a:endCxn id="964" idx="2"/>
            </p:cNvCxnSpPr>
            <p:nvPr/>
          </p:nvCxnSpPr>
          <p:spPr>
            <a:xfrm>
              <a:off x="6140146" y="2713375"/>
              <a:ext cx="283800" cy="0"/>
            </a:xfrm>
            <a:prstGeom prst="straightConnector1">
              <a:avLst/>
            </a:prstGeom>
            <a:noFill/>
            <a:ln cap="flat" cmpd="sng" w="9150">
              <a:solidFill>
                <a:srgbClr val="344854"/>
              </a:solidFill>
              <a:prstDash val="solid"/>
              <a:round/>
              <a:headEnd len="med" w="med" type="none"/>
              <a:tailEnd len="med" w="med" type="triangle"/>
            </a:ln>
          </p:spPr>
        </p:cxnSp>
        <p:cxnSp>
          <p:nvCxnSpPr>
            <p:cNvPr id="983" name="Google Shape;983;p123"/>
            <p:cNvCxnSpPr>
              <a:stCxn id="984" idx="6"/>
              <a:endCxn id="976" idx="1"/>
            </p:cNvCxnSpPr>
            <p:nvPr/>
          </p:nvCxnSpPr>
          <p:spPr>
            <a:xfrm>
              <a:off x="4813236" y="2268641"/>
              <a:ext cx="283800" cy="0"/>
            </a:xfrm>
            <a:prstGeom prst="straightConnector1">
              <a:avLst/>
            </a:prstGeom>
            <a:noFill/>
            <a:ln cap="flat" cmpd="sng" w="9150">
              <a:solidFill>
                <a:srgbClr val="344854"/>
              </a:solidFill>
              <a:prstDash val="solid"/>
              <a:round/>
              <a:headEnd len="med" w="med" type="none"/>
              <a:tailEnd len="med" w="med" type="triangle"/>
            </a:ln>
          </p:spPr>
        </p:cxnSp>
        <p:cxnSp>
          <p:nvCxnSpPr>
            <p:cNvPr id="985" name="Google Shape;985;p123"/>
            <p:cNvCxnSpPr>
              <a:stCxn id="976" idx="3"/>
              <a:endCxn id="963" idx="2"/>
            </p:cNvCxnSpPr>
            <p:nvPr/>
          </p:nvCxnSpPr>
          <p:spPr>
            <a:xfrm>
              <a:off x="6140156" y="2268631"/>
              <a:ext cx="283800" cy="0"/>
            </a:xfrm>
            <a:prstGeom prst="straightConnector1">
              <a:avLst/>
            </a:prstGeom>
            <a:noFill/>
            <a:ln cap="flat" cmpd="sng" w="9150">
              <a:solidFill>
                <a:srgbClr val="344854"/>
              </a:solidFill>
              <a:prstDash val="solid"/>
              <a:round/>
              <a:headEnd len="med" w="med" type="none"/>
              <a:tailEnd len="med" w="med" type="triangle"/>
            </a:ln>
          </p:spPr>
        </p:cxnSp>
        <p:sp>
          <p:nvSpPr>
            <p:cNvPr id="986" name="Google Shape;986;p123"/>
            <p:cNvSpPr/>
            <p:nvPr/>
          </p:nvSpPr>
          <p:spPr>
            <a:xfrm>
              <a:off x="7901104" y="1621120"/>
              <a:ext cx="906000" cy="513000"/>
            </a:xfrm>
            <a:prstGeom prst="flowChartConnector">
              <a:avLst/>
            </a:prstGeom>
            <a:solidFill>
              <a:srgbClr val="F1F4F7"/>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lang="en" sz="1248">
                  <a:latin typeface="Optimistic Text"/>
                  <a:ea typeface="Optimistic Text"/>
                  <a:cs typeface="Optimistic Text"/>
                  <a:sym typeface="Optimistic Text"/>
                </a:rPr>
                <a:t>ODS Query</a:t>
              </a:r>
              <a:endParaRPr sz="1248">
                <a:latin typeface="Optimistic Text"/>
                <a:ea typeface="Optimistic Text"/>
                <a:cs typeface="Optimistic Text"/>
                <a:sym typeface="Optimistic Text"/>
              </a:endParaRPr>
            </a:p>
          </p:txBody>
        </p:sp>
        <p:cxnSp>
          <p:nvCxnSpPr>
            <p:cNvPr id="987" name="Google Shape;987;p123"/>
            <p:cNvCxnSpPr>
              <a:stCxn id="960" idx="6"/>
              <a:endCxn id="986" idx="2"/>
            </p:cNvCxnSpPr>
            <p:nvPr/>
          </p:nvCxnSpPr>
          <p:spPr>
            <a:xfrm>
              <a:off x="7542525" y="1095688"/>
              <a:ext cx="358500" cy="781800"/>
            </a:xfrm>
            <a:prstGeom prst="straightConnector1">
              <a:avLst/>
            </a:prstGeom>
            <a:noFill/>
            <a:ln cap="flat" cmpd="sng" w="9150">
              <a:solidFill>
                <a:srgbClr val="344854"/>
              </a:solidFill>
              <a:prstDash val="solid"/>
              <a:round/>
              <a:headEnd len="med" w="med" type="none"/>
              <a:tailEnd len="med" w="med" type="triangle"/>
            </a:ln>
          </p:spPr>
        </p:cxnSp>
        <p:cxnSp>
          <p:nvCxnSpPr>
            <p:cNvPr id="988" name="Google Shape;988;p123"/>
            <p:cNvCxnSpPr>
              <a:stCxn id="961" idx="6"/>
              <a:endCxn id="986" idx="2"/>
            </p:cNvCxnSpPr>
            <p:nvPr/>
          </p:nvCxnSpPr>
          <p:spPr>
            <a:xfrm>
              <a:off x="7542525" y="1486669"/>
              <a:ext cx="358500" cy="390900"/>
            </a:xfrm>
            <a:prstGeom prst="straightConnector1">
              <a:avLst/>
            </a:prstGeom>
            <a:noFill/>
            <a:ln cap="flat" cmpd="sng" w="9150">
              <a:solidFill>
                <a:srgbClr val="344854"/>
              </a:solidFill>
              <a:prstDash val="solid"/>
              <a:round/>
              <a:headEnd len="med" w="med" type="none"/>
              <a:tailEnd len="med" w="med" type="triangle"/>
            </a:ln>
          </p:spPr>
        </p:cxnSp>
        <p:cxnSp>
          <p:nvCxnSpPr>
            <p:cNvPr id="989" name="Google Shape;989;p123"/>
            <p:cNvCxnSpPr>
              <a:stCxn id="962" idx="6"/>
              <a:endCxn id="986" idx="2"/>
            </p:cNvCxnSpPr>
            <p:nvPr/>
          </p:nvCxnSpPr>
          <p:spPr>
            <a:xfrm>
              <a:off x="7542525" y="1877650"/>
              <a:ext cx="358500" cy="0"/>
            </a:xfrm>
            <a:prstGeom prst="straightConnector1">
              <a:avLst/>
            </a:prstGeom>
            <a:noFill/>
            <a:ln cap="flat" cmpd="sng" w="9150">
              <a:solidFill>
                <a:srgbClr val="344854"/>
              </a:solidFill>
              <a:prstDash val="solid"/>
              <a:round/>
              <a:headEnd len="med" w="med" type="none"/>
              <a:tailEnd len="med" w="med" type="triangle"/>
            </a:ln>
          </p:spPr>
        </p:cxnSp>
        <p:cxnSp>
          <p:nvCxnSpPr>
            <p:cNvPr id="990" name="Google Shape;990;p123"/>
            <p:cNvCxnSpPr>
              <a:stCxn id="963" idx="6"/>
              <a:endCxn id="986" idx="2"/>
            </p:cNvCxnSpPr>
            <p:nvPr/>
          </p:nvCxnSpPr>
          <p:spPr>
            <a:xfrm flipH="1" rot="10800000">
              <a:off x="7542525" y="1877732"/>
              <a:ext cx="358500" cy="390900"/>
            </a:xfrm>
            <a:prstGeom prst="straightConnector1">
              <a:avLst/>
            </a:prstGeom>
            <a:noFill/>
            <a:ln cap="flat" cmpd="sng" w="9150">
              <a:solidFill>
                <a:srgbClr val="344854"/>
              </a:solidFill>
              <a:prstDash val="solid"/>
              <a:round/>
              <a:headEnd len="med" w="med" type="none"/>
              <a:tailEnd len="med" w="med" type="triangle"/>
            </a:ln>
          </p:spPr>
        </p:cxnSp>
        <p:cxnSp>
          <p:nvCxnSpPr>
            <p:cNvPr id="991" name="Google Shape;991;p123"/>
            <p:cNvCxnSpPr>
              <a:stCxn id="964" idx="6"/>
              <a:endCxn id="986" idx="2"/>
            </p:cNvCxnSpPr>
            <p:nvPr/>
          </p:nvCxnSpPr>
          <p:spPr>
            <a:xfrm flipH="1" rot="10800000">
              <a:off x="7542506" y="1877723"/>
              <a:ext cx="358500" cy="835800"/>
            </a:xfrm>
            <a:prstGeom prst="straightConnector1">
              <a:avLst/>
            </a:prstGeom>
            <a:noFill/>
            <a:ln cap="flat" cmpd="sng" w="9150">
              <a:solidFill>
                <a:srgbClr val="344854"/>
              </a:solidFill>
              <a:prstDash val="solid"/>
              <a:round/>
              <a:headEnd len="med" w="med" type="none"/>
              <a:tailEnd len="med" w="med" type="triangle"/>
            </a:ln>
          </p:spPr>
        </p:cxnSp>
      </p:grpSp>
      <p:cxnSp>
        <p:nvCxnSpPr>
          <p:cNvPr id="992" name="Google Shape;992;p123"/>
          <p:cNvCxnSpPr>
            <a:stCxn id="951" idx="3"/>
            <a:endCxn id="950" idx="0"/>
          </p:cNvCxnSpPr>
          <p:nvPr/>
        </p:nvCxnSpPr>
        <p:spPr>
          <a:xfrm flipH="1" rot="-5400000">
            <a:off x="1384961" y="951011"/>
            <a:ext cx="41700" cy="1094700"/>
          </a:xfrm>
          <a:prstGeom prst="curvedConnector3">
            <a:avLst>
              <a:gd fmla="val -626943" name="adj1"/>
            </a:avLst>
          </a:prstGeom>
          <a:noFill/>
          <a:ln cap="flat" cmpd="sng" w="9150">
            <a:solidFill>
              <a:srgbClr val="344854"/>
            </a:solidFill>
            <a:prstDash val="solid"/>
            <a:round/>
            <a:headEnd len="med" w="med" type="none"/>
            <a:tailEnd len="med" w="med" type="stealth"/>
          </a:ln>
        </p:spPr>
      </p:cxnSp>
      <p:cxnSp>
        <p:nvCxnSpPr>
          <p:cNvPr id="993" name="Google Shape;993;p123"/>
          <p:cNvCxnSpPr>
            <a:stCxn id="950" idx="2"/>
            <a:endCxn id="951" idx="1"/>
          </p:cNvCxnSpPr>
          <p:nvPr/>
        </p:nvCxnSpPr>
        <p:spPr>
          <a:xfrm rot="5400000">
            <a:off x="1367714" y="1472383"/>
            <a:ext cx="76200" cy="1094700"/>
          </a:xfrm>
          <a:prstGeom prst="curvedConnector3">
            <a:avLst>
              <a:gd fmla="val 403377" name="adj1"/>
            </a:avLst>
          </a:prstGeom>
          <a:noFill/>
          <a:ln cap="flat" cmpd="sng" w="9150">
            <a:solidFill>
              <a:srgbClr val="344854"/>
            </a:solidFill>
            <a:prstDash val="solid"/>
            <a:round/>
            <a:headEnd len="med" w="med" type="none"/>
            <a:tailEnd len="med" w="med" type="stealth"/>
          </a:ln>
        </p:spPr>
      </p:cxnSp>
      <p:grpSp>
        <p:nvGrpSpPr>
          <p:cNvPr id="994" name="Google Shape;994;p123"/>
          <p:cNvGrpSpPr/>
          <p:nvPr/>
        </p:nvGrpSpPr>
        <p:grpSpPr>
          <a:xfrm>
            <a:off x="2487509" y="918397"/>
            <a:ext cx="2863265" cy="3784403"/>
            <a:chOff x="2487509" y="918397"/>
            <a:chExt cx="2863265" cy="3784403"/>
          </a:xfrm>
        </p:grpSpPr>
        <p:sp>
          <p:nvSpPr>
            <p:cNvPr id="958" name="Google Shape;958;p123"/>
            <p:cNvSpPr/>
            <p:nvPr/>
          </p:nvSpPr>
          <p:spPr>
            <a:xfrm>
              <a:off x="3694536" y="918397"/>
              <a:ext cx="1118700" cy="354600"/>
            </a:xfrm>
            <a:prstGeom prst="flowChartConnector">
              <a:avLst/>
            </a:prstGeom>
            <a:solidFill>
              <a:srgbClr val="F1F4F7"/>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b="1" lang="en" sz="960">
                  <a:latin typeface="Optimistic Text"/>
                  <a:ea typeface="Optimistic Text"/>
                  <a:cs typeface="Optimistic Text"/>
                  <a:sym typeface="Optimistic Text"/>
                </a:rPr>
                <a:t>Entity</a:t>
              </a:r>
              <a:r>
                <a:rPr lang="en" sz="960">
                  <a:latin typeface="Optimistic Text"/>
                  <a:ea typeface="Optimistic Text"/>
                  <a:cs typeface="Optimistic Text"/>
                  <a:sym typeface="Optimistic Text"/>
                </a:rPr>
                <a:t> Intent</a:t>
              </a:r>
              <a:endParaRPr sz="960">
                <a:latin typeface="Optimistic Text"/>
                <a:ea typeface="Optimistic Text"/>
                <a:cs typeface="Optimistic Text"/>
                <a:sym typeface="Optimistic Text"/>
              </a:endParaRPr>
            </a:p>
          </p:txBody>
        </p:sp>
        <p:sp>
          <p:nvSpPr>
            <p:cNvPr id="968" name="Google Shape;968;p123"/>
            <p:cNvSpPr/>
            <p:nvPr/>
          </p:nvSpPr>
          <p:spPr>
            <a:xfrm>
              <a:off x="3694536" y="1309379"/>
              <a:ext cx="1118700" cy="354600"/>
            </a:xfrm>
            <a:prstGeom prst="flowChartConnector">
              <a:avLst/>
            </a:prstGeom>
            <a:solidFill>
              <a:srgbClr val="F1F4F7"/>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b="1" lang="en" sz="960">
                  <a:latin typeface="Optimistic Text"/>
                  <a:ea typeface="Optimistic Text"/>
                  <a:cs typeface="Optimistic Text"/>
                  <a:sym typeface="Optimistic Text"/>
                </a:rPr>
                <a:t>Key</a:t>
              </a:r>
              <a:r>
                <a:rPr lang="en" sz="960">
                  <a:latin typeface="Optimistic Text"/>
                  <a:ea typeface="Optimistic Text"/>
                  <a:cs typeface="Optimistic Text"/>
                  <a:sym typeface="Optimistic Text"/>
                </a:rPr>
                <a:t> Intent</a:t>
              </a:r>
              <a:endParaRPr sz="960">
                <a:latin typeface="Optimistic Text"/>
                <a:ea typeface="Optimistic Text"/>
                <a:cs typeface="Optimistic Text"/>
                <a:sym typeface="Optimistic Text"/>
              </a:endParaRPr>
            </a:p>
          </p:txBody>
        </p:sp>
        <p:sp>
          <p:nvSpPr>
            <p:cNvPr id="972" name="Google Shape;972;p123"/>
            <p:cNvSpPr/>
            <p:nvPr/>
          </p:nvSpPr>
          <p:spPr>
            <a:xfrm>
              <a:off x="3694536" y="1700360"/>
              <a:ext cx="1118700" cy="354600"/>
            </a:xfrm>
            <a:prstGeom prst="flowChartConnector">
              <a:avLst/>
            </a:prstGeom>
            <a:solidFill>
              <a:srgbClr val="F1F4F7"/>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b="1" lang="en" sz="960">
                  <a:latin typeface="Optimistic Text"/>
                  <a:ea typeface="Optimistic Text"/>
                  <a:cs typeface="Optimistic Text"/>
                  <a:sym typeface="Optimistic Text"/>
                </a:rPr>
                <a:t>Transform</a:t>
              </a:r>
              <a:r>
                <a:rPr lang="en" sz="960">
                  <a:latin typeface="Optimistic Text"/>
                  <a:ea typeface="Optimistic Text"/>
                  <a:cs typeface="Optimistic Text"/>
                  <a:sym typeface="Optimistic Text"/>
                </a:rPr>
                <a:t> Intent</a:t>
              </a:r>
              <a:endParaRPr sz="960">
                <a:latin typeface="Optimistic Text"/>
                <a:ea typeface="Optimistic Text"/>
                <a:cs typeface="Optimistic Text"/>
                <a:sym typeface="Optimistic Text"/>
              </a:endParaRPr>
            </a:p>
          </p:txBody>
        </p:sp>
        <p:sp>
          <p:nvSpPr>
            <p:cNvPr id="984" name="Google Shape;984;p123"/>
            <p:cNvSpPr/>
            <p:nvPr/>
          </p:nvSpPr>
          <p:spPr>
            <a:xfrm>
              <a:off x="3694536" y="2091341"/>
              <a:ext cx="1118700" cy="354600"/>
            </a:xfrm>
            <a:prstGeom prst="flowChartConnector">
              <a:avLst/>
            </a:prstGeom>
            <a:solidFill>
              <a:srgbClr val="F1F4F7"/>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b="1" lang="en" sz="960">
                  <a:latin typeface="Optimistic Text"/>
                  <a:ea typeface="Optimistic Text"/>
                  <a:cs typeface="Optimistic Text"/>
                  <a:sym typeface="Optimistic Text"/>
                </a:rPr>
                <a:t>Reduction</a:t>
              </a:r>
              <a:r>
                <a:rPr lang="en" sz="960">
                  <a:latin typeface="Optimistic Text"/>
                  <a:ea typeface="Optimistic Text"/>
                  <a:cs typeface="Optimistic Text"/>
                  <a:sym typeface="Optimistic Text"/>
                </a:rPr>
                <a:t> Intent</a:t>
              </a:r>
              <a:endParaRPr sz="960">
                <a:latin typeface="Optimistic Text"/>
                <a:ea typeface="Optimistic Text"/>
                <a:cs typeface="Optimistic Text"/>
                <a:sym typeface="Optimistic Text"/>
              </a:endParaRPr>
            </a:p>
          </p:txBody>
        </p:sp>
        <p:sp>
          <p:nvSpPr>
            <p:cNvPr id="981" name="Google Shape;981;p123"/>
            <p:cNvSpPr/>
            <p:nvPr/>
          </p:nvSpPr>
          <p:spPr>
            <a:xfrm>
              <a:off x="3694537" y="2482323"/>
              <a:ext cx="1118700" cy="462300"/>
            </a:xfrm>
            <a:prstGeom prst="flowChartConnector">
              <a:avLst/>
            </a:prstGeom>
            <a:solidFill>
              <a:srgbClr val="F1F4F7"/>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b="1" lang="en" sz="960">
                  <a:latin typeface="Optimistic Text"/>
                  <a:ea typeface="Optimistic Text"/>
                  <a:cs typeface="Optimistic Text"/>
                  <a:sym typeface="Optimistic Text"/>
                </a:rPr>
                <a:t>Time</a:t>
              </a:r>
              <a:r>
                <a:rPr lang="en" sz="960">
                  <a:latin typeface="Optimistic Text"/>
                  <a:ea typeface="Optimistic Text"/>
                  <a:cs typeface="Optimistic Text"/>
                  <a:sym typeface="Optimistic Text"/>
                </a:rPr>
                <a:t> </a:t>
              </a:r>
              <a:r>
                <a:rPr b="1" lang="en" sz="960">
                  <a:latin typeface="Optimistic Text"/>
                  <a:ea typeface="Optimistic Text"/>
                  <a:cs typeface="Optimistic Text"/>
                  <a:sym typeface="Optimistic Text"/>
                </a:rPr>
                <a:t>Range</a:t>
              </a:r>
              <a:r>
                <a:rPr lang="en" sz="960">
                  <a:latin typeface="Optimistic Text"/>
                  <a:ea typeface="Optimistic Text"/>
                  <a:cs typeface="Optimistic Text"/>
                  <a:sym typeface="Optimistic Text"/>
                </a:rPr>
                <a:t> Intent</a:t>
              </a:r>
              <a:endParaRPr sz="960">
                <a:latin typeface="Optimistic Text"/>
                <a:ea typeface="Optimistic Text"/>
                <a:cs typeface="Optimistic Text"/>
                <a:sym typeface="Optimistic Text"/>
              </a:endParaRPr>
            </a:p>
          </p:txBody>
        </p:sp>
        <p:sp>
          <p:nvSpPr>
            <p:cNvPr id="954" name="Google Shape;954;p123"/>
            <p:cNvSpPr/>
            <p:nvPr/>
          </p:nvSpPr>
          <p:spPr>
            <a:xfrm>
              <a:off x="2487509" y="1524453"/>
              <a:ext cx="906000" cy="462300"/>
            </a:xfrm>
            <a:prstGeom prst="roundRect">
              <a:avLst>
                <a:gd fmla="val 16667" name="adj"/>
              </a:avLst>
            </a:prstGeom>
            <a:solidFill>
              <a:srgbClr val="FCE5CD"/>
            </a:solidFill>
            <a:ln cap="flat" cmpd="sng" w="9150">
              <a:solidFill>
                <a:srgbClr val="344854"/>
              </a:solidFill>
              <a:prstDash val="solid"/>
              <a:round/>
              <a:headEnd len="sm" w="sm" type="none"/>
              <a:tailEnd len="sm" w="sm" type="none"/>
            </a:ln>
          </p:spPr>
          <p:txBody>
            <a:bodyPr anchorCtr="0" anchor="ctr" bIns="87825" lIns="87825" spcFirstLastPara="1" rIns="87825" wrap="square" tIns="87825">
              <a:noAutofit/>
            </a:bodyPr>
            <a:lstStyle/>
            <a:p>
              <a:pPr indent="0" lvl="0" marL="0" rtl="0" algn="ctr">
                <a:spcBef>
                  <a:spcPts val="0"/>
                </a:spcBef>
                <a:spcAft>
                  <a:spcPts val="0"/>
                </a:spcAft>
                <a:buNone/>
              </a:pPr>
              <a:r>
                <a:rPr lang="en" sz="1056">
                  <a:latin typeface="Optimistic Text"/>
                  <a:ea typeface="Optimistic Text"/>
                  <a:cs typeface="Optimistic Text"/>
                  <a:sym typeface="Optimistic Text"/>
                </a:rPr>
                <a:t>Translator</a:t>
              </a:r>
              <a:endParaRPr sz="1056">
                <a:latin typeface="Optimistic Text"/>
                <a:ea typeface="Optimistic Text"/>
                <a:cs typeface="Optimistic Text"/>
                <a:sym typeface="Optimistic Text"/>
              </a:endParaRPr>
            </a:p>
          </p:txBody>
        </p:sp>
        <p:cxnSp>
          <p:nvCxnSpPr>
            <p:cNvPr id="995" name="Google Shape;995;p123"/>
            <p:cNvCxnSpPr>
              <a:stCxn id="954" idx="3"/>
              <a:endCxn id="958" idx="2"/>
            </p:cNvCxnSpPr>
            <p:nvPr/>
          </p:nvCxnSpPr>
          <p:spPr>
            <a:xfrm flipH="1" rot="10800000">
              <a:off x="3393509" y="1095603"/>
              <a:ext cx="300900" cy="660000"/>
            </a:xfrm>
            <a:prstGeom prst="straightConnector1">
              <a:avLst/>
            </a:prstGeom>
            <a:noFill/>
            <a:ln cap="flat" cmpd="sng" w="9150">
              <a:solidFill>
                <a:srgbClr val="344854"/>
              </a:solidFill>
              <a:prstDash val="solid"/>
              <a:round/>
              <a:headEnd len="med" w="med" type="none"/>
              <a:tailEnd len="med" w="med" type="triangle"/>
            </a:ln>
          </p:spPr>
        </p:cxnSp>
        <p:cxnSp>
          <p:nvCxnSpPr>
            <p:cNvPr id="996" name="Google Shape;996;p123"/>
            <p:cNvCxnSpPr>
              <a:stCxn id="954" idx="3"/>
              <a:endCxn id="968" idx="2"/>
            </p:cNvCxnSpPr>
            <p:nvPr/>
          </p:nvCxnSpPr>
          <p:spPr>
            <a:xfrm flipH="1" rot="10800000">
              <a:off x="3393509" y="1486803"/>
              <a:ext cx="300900" cy="268800"/>
            </a:xfrm>
            <a:prstGeom prst="straightConnector1">
              <a:avLst/>
            </a:prstGeom>
            <a:noFill/>
            <a:ln cap="flat" cmpd="sng" w="9150">
              <a:solidFill>
                <a:srgbClr val="344854"/>
              </a:solidFill>
              <a:prstDash val="solid"/>
              <a:round/>
              <a:headEnd len="med" w="med" type="none"/>
              <a:tailEnd len="med" w="med" type="triangle"/>
            </a:ln>
          </p:spPr>
        </p:cxnSp>
        <p:cxnSp>
          <p:nvCxnSpPr>
            <p:cNvPr id="997" name="Google Shape;997;p123"/>
            <p:cNvCxnSpPr>
              <a:stCxn id="954" idx="3"/>
              <a:endCxn id="972" idx="2"/>
            </p:cNvCxnSpPr>
            <p:nvPr/>
          </p:nvCxnSpPr>
          <p:spPr>
            <a:xfrm>
              <a:off x="3393509" y="1755603"/>
              <a:ext cx="300900" cy="122100"/>
            </a:xfrm>
            <a:prstGeom prst="straightConnector1">
              <a:avLst/>
            </a:prstGeom>
            <a:noFill/>
            <a:ln cap="flat" cmpd="sng" w="9150">
              <a:solidFill>
                <a:srgbClr val="344854"/>
              </a:solidFill>
              <a:prstDash val="solid"/>
              <a:round/>
              <a:headEnd len="med" w="med" type="none"/>
              <a:tailEnd len="med" w="med" type="triangle"/>
            </a:ln>
          </p:spPr>
        </p:cxnSp>
        <p:cxnSp>
          <p:nvCxnSpPr>
            <p:cNvPr id="998" name="Google Shape;998;p123"/>
            <p:cNvCxnSpPr>
              <a:stCxn id="954" idx="3"/>
              <a:endCxn id="984" idx="2"/>
            </p:cNvCxnSpPr>
            <p:nvPr/>
          </p:nvCxnSpPr>
          <p:spPr>
            <a:xfrm>
              <a:off x="3393509" y="1755603"/>
              <a:ext cx="300900" cy="513000"/>
            </a:xfrm>
            <a:prstGeom prst="straightConnector1">
              <a:avLst/>
            </a:prstGeom>
            <a:noFill/>
            <a:ln cap="flat" cmpd="sng" w="9150">
              <a:solidFill>
                <a:srgbClr val="344854"/>
              </a:solidFill>
              <a:prstDash val="solid"/>
              <a:round/>
              <a:headEnd len="med" w="med" type="none"/>
              <a:tailEnd len="med" w="med" type="triangle"/>
            </a:ln>
          </p:spPr>
        </p:cxnSp>
        <p:cxnSp>
          <p:nvCxnSpPr>
            <p:cNvPr id="999" name="Google Shape;999;p123"/>
            <p:cNvCxnSpPr>
              <a:stCxn id="954" idx="3"/>
              <a:endCxn id="981" idx="2"/>
            </p:cNvCxnSpPr>
            <p:nvPr/>
          </p:nvCxnSpPr>
          <p:spPr>
            <a:xfrm>
              <a:off x="3393509" y="1755603"/>
              <a:ext cx="300900" cy="957900"/>
            </a:xfrm>
            <a:prstGeom prst="straightConnector1">
              <a:avLst/>
            </a:prstGeom>
            <a:noFill/>
            <a:ln cap="flat" cmpd="sng" w="9150">
              <a:solidFill>
                <a:srgbClr val="344854"/>
              </a:solidFill>
              <a:prstDash val="solid"/>
              <a:round/>
              <a:headEnd len="med" w="med" type="none"/>
              <a:tailEnd len="med" w="med" type="triangle"/>
            </a:ln>
          </p:spPr>
        </p:cxnSp>
        <p:sp>
          <p:nvSpPr>
            <p:cNvPr id="1000" name="Google Shape;1000;p123"/>
            <p:cNvSpPr txBox="1"/>
            <p:nvPr/>
          </p:nvSpPr>
          <p:spPr>
            <a:xfrm>
              <a:off x="2570974" y="3372000"/>
              <a:ext cx="2779800" cy="1330800"/>
            </a:xfrm>
            <a:prstGeom prst="rect">
              <a:avLst/>
            </a:prstGeom>
            <a:noFill/>
            <a:ln>
              <a:noFill/>
            </a:ln>
          </p:spPr>
          <p:txBody>
            <a:bodyPr anchorCtr="0" anchor="t" bIns="87825" lIns="87825" spcFirstLastPara="1" rIns="87825" wrap="square" tIns="87825">
              <a:spAutoFit/>
            </a:bodyPr>
            <a:lstStyle/>
            <a:p>
              <a:pPr indent="0" lvl="0" marL="0" rtl="0" algn="l">
                <a:spcBef>
                  <a:spcPts val="0"/>
                </a:spcBef>
                <a:spcAft>
                  <a:spcPts val="0"/>
                </a:spcAft>
                <a:buNone/>
              </a:pPr>
              <a:r>
                <a:rPr lang="en" sz="1248">
                  <a:solidFill>
                    <a:srgbClr val="1C2B33"/>
                  </a:solidFill>
                </a:rPr>
                <a:t>Translator: </a:t>
              </a:r>
              <a:endParaRPr sz="1248">
                <a:solidFill>
                  <a:srgbClr val="1C2B33"/>
                </a:solidFill>
              </a:endParaRPr>
            </a:p>
            <a:p>
              <a:pPr indent="-307902" lvl="0" marL="457200" rtl="0" algn="l">
                <a:spcBef>
                  <a:spcPts val="0"/>
                </a:spcBef>
                <a:spcAft>
                  <a:spcPts val="0"/>
                </a:spcAft>
                <a:buClr>
                  <a:srgbClr val="1C2B33"/>
                </a:buClr>
                <a:buSzPts val="1249"/>
                <a:buChar char="●"/>
              </a:pPr>
              <a:r>
                <a:rPr b="1" lang="en" sz="1248">
                  <a:solidFill>
                    <a:srgbClr val="1C2B33"/>
                  </a:solidFill>
                </a:rPr>
                <a:t>Entity</a:t>
              </a:r>
              <a:r>
                <a:rPr lang="en" sz="1248">
                  <a:solidFill>
                    <a:srgbClr val="1C2B33"/>
                  </a:solidFill>
                </a:rPr>
                <a:t>: RSW1</a:t>
              </a:r>
              <a:endParaRPr sz="1248">
                <a:solidFill>
                  <a:srgbClr val="1C2B33"/>
                </a:solidFill>
              </a:endParaRPr>
            </a:p>
            <a:p>
              <a:pPr indent="-307902" lvl="0" marL="457200" rtl="0" algn="l">
                <a:spcBef>
                  <a:spcPts val="0"/>
                </a:spcBef>
                <a:spcAft>
                  <a:spcPts val="0"/>
                </a:spcAft>
                <a:buClr>
                  <a:srgbClr val="1C2B33"/>
                </a:buClr>
                <a:buSzPts val="1249"/>
                <a:buChar char="●"/>
              </a:pPr>
              <a:r>
                <a:rPr b="1" lang="en" sz="1248">
                  <a:solidFill>
                    <a:srgbClr val="1C2B33"/>
                  </a:solidFill>
                </a:rPr>
                <a:t>Key</a:t>
              </a:r>
              <a:r>
                <a:rPr lang="en" sz="1248">
                  <a:solidFill>
                    <a:srgbClr val="1C2B33"/>
                  </a:solidFill>
                </a:rPr>
                <a:t>: FBNet:device.cpu_util</a:t>
              </a:r>
              <a:endParaRPr sz="1248">
                <a:solidFill>
                  <a:srgbClr val="1C2B33"/>
                </a:solidFill>
              </a:endParaRPr>
            </a:p>
            <a:p>
              <a:pPr indent="-307902" lvl="0" marL="457200" rtl="0" algn="l">
                <a:spcBef>
                  <a:spcPts val="0"/>
                </a:spcBef>
                <a:spcAft>
                  <a:spcPts val="0"/>
                </a:spcAft>
                <a:buClr>
                  <a:srgbClr val="1C2B33"/>
                </a:buClr>
                <a:buSzPts val="1249"/>
                <a:buChar char="●"/>
              </a:pPr>
              <a:r>
                <a:rPr b="1" lang="en" sz="1248">
                  <a:solidFill>
                    <a:srgbClr val="1C2B33"/>
                  </a:solidFill>
                </a:rPr>
                <a:t>Transform</a:t>
              </a:r>
              <a:r>
                <a:rPr lang="en" sz="1248">
                  <a:solidFill>
                    <a:srgbClr val="1C2B33"/>
                  </a:solidFill>
                </a:rPr>
                <a:t>: avg(10min)</a:t>
              </a:r>
              <a:endParaRPr sz="1248">
                <a:solidFill>
                  <a:srgbClr val="1C2B33"/>
                </a:solidFill>
              </a:endParaRPr>
            </a:p>
            <a:p>
              <a:pPr indent="-307902" lvl="0" marL="457200" rtl="0" algn="l">
                <a:spcBef>
                  <a:spcPts val="0"/>
                </a:spcBef>
                <a:spcAft>
                  <a:spcPts val="0"/>
                </a:spcAft>
                <a:buClr>
                  <a:srgbClr val="1C2B33"/>
                </a:buClr>
                <a:buSzPts val="1249"/>
                <a:buChar char="●"/>
              </a:pPr>
              <a:r>
                <a:rPr b="1" lang="en" sz="1248">
                  <a:solidFill>
                    <a:srgbClr val="1C2B33"/>
                  </a:solidFill>
                </a:rPr>
                <a:t>Reduction</a:t>
              </a:r>
              <a:r>
                <a:rPr lang="en" sz="1248">
                  <a:solidFill>
                    <a:srgbClr val="1C2B33"/>
                  </a:solidFill>
                </a:rPr>
                <a:t>: percentile(95)</a:t>
              </a:r>
              <a:endParaRPr sz="1248">
                <a:solidFill>
                  <a:srgbClr val="1C2B33"/>
                </a:solidFill>
              </a:endParaRPr>
            </a:p>
            <a:p>
              <a:pPr indent="-307902" lvl="0" marL="457200" rtl="0" algn="l">
                <a:spcBef>
                  <a:spcPts val="0"/>
                </a:spcBef>
                <a:spcAft>
                  <a:spcPts val="0"/>
                </a:spcAft>
                <a:buClr>
                  <a:srgbClr val="1C2B33"/>
                </a:buClr>
                <a:buSzPts val="1249"/>
                <a:buChar char="●"/>
              </a:pPr>
              <a:r>
                <a:rPr b="1" lang="en" sz="1248">
                  <a:solidFill>
                    <a:srgbClr val="1C2B33"/>
                  </a:solidFill>
                </a:rPr>
                <a:t>Time Range</a:t>
              </a:r>
              <a:r>
                <a:rPr lang="en" sz="1248">
                  <a:solidFill>
                    <a:srgbClr val="1C2B33"/>
                  </a:solidFill>
                </a:rPr>
                <a:t>: last hour</a:t>
              </a:r>
              <a:endParaRPr sz="1248">
                <a:solidFill>
                  <a:srgbClr val="1C2B33"/>
                </a:solidFill>
              </a:endParaRPr>
            </a:p>
          </p:txBody>
        </p:sp>
      </p:grpSp>
      <p:sp>
        <p:nvSpPr>
          <p:cNvPr id="1001" name="Google Shape;1001;p123"/>
          <p:cNvSpPr txBox="1"/>
          <p:nvPr/>
        </p:nvSpPr>
        <p:spPr>
          <a:xfrm>
            <a:off x="5727300" y="3158375"/>
            <a:ext cx="3416700" cy="1887900"/>
          </a:xfrm>
          <a:prstGeom prst="rect">
            <a:avLst/>
          </a:prstGeom>
          <a:noFill/>
          <a:ln>
            <a:noFill/>
          </a:ln>
        </p:spPr>
        <p:txBody>
          <a:bodyPr anchorCtr="0" anchor="t" bIns="54200" lIns="54200" spcFirstLastPara="1" rIns="54200" wrap="square" tIns="54200">
            <a:spAutoFit/>
          </a:bodyPr>
          <a:lstStyle/>
          <a:p>
            <a:pPr indent="0" lvl="0" marL="0" rtl="0" algn="l">
              <a:spcBef>
                <a:spcPts val="0"/>
              </a:spcBef>
              <a:spcAft>
                <a:spcPts val="0"/>
              </a:spcAft>
              <a:buClr>
                <a:schemeClr val="accent5"/>
              </a:buClr>
              <a:buSzPts val="1100"/>
              <a:buFont typeface="Arial"/>
              <a:buNone/>
            </a:pPr>
            <a:r>
              <a:rPr lang="en" sz="1248">
                <a:solidFill>
                  <a:schemeClr val="dk1"/>
                </a:solidFill>
              </a:rPr>
              <a:t>ODS Query:</a:t>
            </a:r>
            <a:endParaRPr sz="792">
              <a:solidFill>
                <a:srgbClr val="001080"/>
              </a:solidFill>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t/>
            </a:r>
            <a:endParaRPr sz="792">
              <a:solidFill>
                <a:srgbClr val="001080"/>
              </a:solidFill>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rPr lang="en" sz="792">
                <a:solidFill>
                  <a:srgbClr val="001080"/>
                </a:solidFill>
                <a:latin typeface="Roboto Mono"/>
                <a:ea typeface="Roboto Mono"/>
                <a:cs typeface="Roboto Mono"/>
                <a:sym typeface="Roboto Mono"/>
              </a:rPr>
              <a:t>"key"</a:t>
            </a:r>
            <a:r>
              <a:rPr lang="en" sz="792">
                <a:latin typeface="Roboto Mono"/>
                <a:ea typeface="Roboto Mono"/>
                <a:cs typeface="Roboto Mono"/>
                <a:sym typeface="Roboto Mono"/>
              </a:rPr>
              <a:t>: {</a:t>
            </a:r>
            <a:endParaRPr sz="792">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rPr lang="en" sz="792">
                <a:latin typeface="Roboto Mono"/>
                <a:ea typeface="Roboto Mono"/>
                <a:cs typeface="Roboto Mono"/>
                <a:sym typeface="Roboto Mono"/>
              </a:rPr>
              <a:t>    </a:t>
            </a:r>
            <a:r>
              <a:rPr lang="en" sz="792">
                <a:solidFill>
                  <a:srgbClr val="800000"/>
                </a:solidFill>
                <a:latin typeface="Roboto Mono"/>
                <a:ea typeface="Roboto Mono"/>
                <a:cs typeface="Roboto Mono"/>
                <a:sym typeface="Roboto Mono"/>
              </a:rPr>
              <a:t>"values"</a:t>
            </a:r>
            <a:r>
              <a:rPr lang="en" sz="792">
                <a:latin typeface="Roboto Mono"/>
                <a:ea typeface="Roboto Mono"/>
                <a:cs typeface="Roboto Mono"/>
                <a:sym typeface="Roboto Mono"/>
              </a:rPr>
              <a:t>: [</a:t>
            </a:r>
            <a:r>
              <a:rPr lang="en" sz="792">
                <a:solidFill>
                  <a:srgbClr val="800000"/>
                </a:solidFill>
                <a:latin typeface="Roboto Mono"/>
                <a:ea typeface="Roboto Mono"/>
                <a:cs typeface="Roboto Mono"/>
                <a:sym typeface="Roboto Mono"/>
              </a:rPr>
              <a:t>"FBNet:device.cpu_util"</a:t>
            </a:r>
            <a:r>
              <a:rPr lang="en" sz="792">
                <a:latin typeface="Roboto Mono"/>
                <a:ea typeface="Roboto Mono"/>
                <a:cs typeface="Roboto Mono"/>
                <a:sym typeface="Roboto Mono"/>
              </a:rPr>
              <a:t>]</a:t>
            </a:r>
            <a:endParaRPr sz="792">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rPr lang="en" sz="792">
                <a:latin typeface="Roboto Mono"/>
                <a:ea typeface="Roboto Mono"/>
                <a:cs typeface="Roboto Mono"/>
                <a:sym typeface="Roboto Mono"/>
              </a:rPr>
              <a:t>},</a:t>
            </a:r>
            <a:endParaRPr sz="792">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rPr lang="en" sz="792">
                <a:solidFill>
                  <a:srgbClr val="001080"/>
                </a:solidFill>
                <a:latin typeface="Roboto Mono"/>
                <a:ea typeface="Roboto Mono"/>
                <a:cs typeface="Roboto Mono"/>
                <a:sym typeface="Roboto Mono"/>
              </a:rPr>
              <a:t>"query"</a:t>
            </a:r>
            <a:r>
              <a:rPr lang="en" sz="792">
                <a:latin typeface="Roboto Mono"/>
                <a:ea typeface="Roboto Mono"/>
                <a:cs typeface="Roboto Mono"/>
                <a:sym typeface="Roboto Mono"/>
              </a:rPr>
              <a:t>: {</a:t>
            </a:r>
            <a:endParaRPr sz="792">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rPr lang="en" sz="792">
                <a:solidFill>
                  <a:srgbClr val="800000"/>
                </a:solidFill>
                <a:latin typeface="Roboto Mono"/>
                <a:ea typeface="Roboto Mono"/>
                <a:cs typeface="Roboto Mono"/>
                <a:sym typeface="Roboto Mono"/>
              </a:rPr>
              <a:t>    "time_range"</a:t>
            </a:r>
            <a:r>
              <a:rPr lang="en" sz="792">
                <a:solidFill>
                  <a:srgbClr val="000000"/>
                </a:solidFill>
                <a:latin typeface="Roboto Mono"/>
                <a:ea typeface="Roboto Mono"/>
                <a:cs typeface="Roboto Mono"/>
                <a:sym typeface="Roboto Mono"/>
              </a:rPr>
              <a:t>: </a:t>
            </a:r>
            <a:r>
              <a:rPr lang="en" sz="792">
                <a:solidFill>
                  <a:srgbClr val="800000"/>
                </a:solidFill>
                <a:latin typeface="Roboto Mono"/>
                <a:ea typeface="Roboto Mono"/>
                <a:cs typeface="Roboto Mono"/>
                <a:sym typeface="Roboto Mono"/>
              </a:rPr>
              <a:t>"start = -3600, end = 0"</a:t>
            </a:r>
            <a:r>
              <a:rPr lang="en" sz="792">
                <a:solidFill>
                  <a:srgbClr val="000000"/>
                </a:solidFill>
                <a:latin typeface="Roboto Mono"/>
                <a:ea typeface="Roboto Mono"/>
                <a:cs typeface="Roboto Mono"/>
                <a:sym typeface="Roboto Mono"/>
              </a:rPr>
              <a:t>,</a:t>
            </a:r>
            <a:endParaRPr sz="792">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rPr lang="en" sz="792">
                <a:latin typeface="Roboto Mono"/>
                <a:ea typeface="Roboto Mono"/>
                <a:cs typeface="Roboto Mono"/>
                <a:sym typeface="Roboto Mono"/>
              </a:rPr>
              <a:t>    </a:t>
            </a:r>
            <a:r>
              <a:rPr lang="en" sz="792">
                <a:solidFill>
                  <a:srgbClr val="800000"/>
                </a:solidFill>
                <a:latin typeface="Roboto Mono"/>
                <a:ea typeface="Roboto Mono"/>
                <a:cs typeface="Roboto Mono"/>
                <a:sym typeface="Roboto Mono"/>
              </a:rPr>
              <a:t>"reduction"</a:t>
            </a:r>
            <a:r>
              <a:rPr lang="en" sz="792">
                <a:latin typeface="Roboto Mono"/>
                <a:ea typeface="Roboto Mono"/>
                <a:cs typeface="Roboto Mono"/>
                <a:sym typeface="Roboto Mono"/>
              </a:rPr>
              <a:t>: [</a:t>
            </a:r>
            <a:r>
              <a:rPr lang="en" sz="792">
                <a:solidFill>
                  <a:srgbClr val="800000"/>
                </a:solidFill>
                <a:latin typeface="Roboto Mono"/>
                <a:ea typeface="Roboto Mono"/>
                <a:cs typeface="Roboto Mono"/>
                <a:sym typeface="Roboto Mono"/>
              </a:rPr>
              <a:t>"percentile(95)"</a:t>
            </a:r>
            <a:r>
              <a:rPr lang="en" sz="792">
                <a:latin typeface="Roboto Mono"/>
                <a:ea typeface="Roboto Mono"/>
                <a:cs typeface="Roboto Mono"/>
                <a:sym typeface="Roboto Mono"/>
              </a:rPr>
              <a:t>],</a:t>
            </a:r>
            <a:endParaRPr sz="792">
              <a:latin typeface="Roboto Mono"/>
              <a:ea typeface="Roboto Mono"/>
              <a:cs typeface="Roboto Mono"/>
              <a:sym typeface="Roboto Mono"/>
            </a:endParaRPr>
          </a:p>
          <a:p>
            <a:pPr indent="0" lvl="0" marL="0" rtl="0" algn="l">
              <a:spcBef>
                <a:spcPts val="0"/>
              </a:spcBef>
              <a:spcAft>
                <a:spcPts val="0"/>
              </a:spcAft>
              <a:buNone/>
            </a:pPr>
            <a:r>
              <a:rPr lang="en" sz="792">
                <a:latin typeface="Roboto Mono"/>
                <a:ea typeface="Roboto Mono"/>
                <a:cs typeface="Roboto Mono"/>
                <a:sym typeface="Roboto Mono"/>
              </a:rPr>
              <a:t>    </a:t>
            </a:r>
            <a:r>
              <a:rPr lang="en" sz="792">
                <a:solidFill>
                  <a:srgbClr val="800000"/>
                </a:solidFill>
                <a:latin typeface="Roboto Mono"/>
                <a:ea typeface="Roboto Mono"/>
                <a:cs typeface="Roboto Mono"/>
                <a:sym typeface="Roboto Mono"/>
              </a:rPr>
              <a:t>"transformation"</a:t>
            </a:r>
            <a:r>
              <a:rPr lang="en" sz="792">
                <a:latin typeface="Roboto Mono"/>
                <a:ea typeface="Roboto Mono"/>
                <a:cs typeface="Roboto Mono"/>
                <a:sym typeface="Roboto Mono"/>
              </a:rPr>
              <a:t>: [</a:t>
            </a:r>
            <a:r>
              <a:rPr lang="en" sz="792">
                <a:solidFill>
                  <a:srgbClr val="800000"/>
                </a:solidFill>
                <a:latin typeface="Roboto Mono"/>
                <a:ea typeface="Roboto Mono"/>
                <a:cs typeface="Roboto Mono"/>
                <a:sym typeface="Roboto Mono"/>
              </a:rPr>
              <a:t>"avg(10m)""</a:t>
            </a:r>
            <a:r>
              <a:rPr lang="en" sz="792">
                <a:solidFill>
                  <a:srgbClr val="000000"/>
                </a:solidFill>
                <a:latin typeface="Roboto Mono"/>
                <a:ea typeface="Roboto Mono"/>
                <a:cs typeface="Roboto Mono"/>
                <a:sym typeface="Roboto Mono"/>
              </a:rPr>
              <a:t>],</a:t>
            </a:r>
            <a:endParaRPr sz="792">
              <a:solidFill>
                <a:srgbClr val="000000"/>
              </a:solidFill>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rPr lang="en" sz="792">
                <a:solidFill>
                  <a:srgbClr val="000000"/>
                </a:solidFill>
                <a:latin typeface="Roboto Mono"/>
                <a:ea typeface="Roboto Mono"/>
                <a:cs typeface="Roboto Mono"/>
                <a:sym typeface="Roboto Mono"/>
              </a:rPr>
              <a:t>	...</a:t>
            </a:r>
            <a:endParaRPr sz="792">
              <a:solidFill>
                <a:srgbClr val="000000"/>
              </a:solidFill>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rPr lang="en" sz="792">
                <a:latin typeface="Roboto Mono"/>
                <a:ea typeface="Roboto Mono"/>
                <a:cs typeface="Roboto Mono"/>
                <a:sym typeface="Roboto Mono"/>
              </a:rPr>
              <a:t>},</a:t>
            </a:r>
            <a:endParaRPr sz="792">
              <a:latin typeface="Roboto Mono"/>
              <a:ea typeface="Roboto Mono"/>
              <a:cs typeface="Roboto Mono"/>
              <a:sym typeface="Roboto Mono"/>
            </a:endParaRPr>
          </a:p>
          <a:p>
            <a:pPr indent="0" lvl="0" marL="0" rtl="0" algn="l">
              <a:spcBef>
                <a:spcPts val="0"/>
              </a:spcBef>
              <a:spcAft>
                <a:spcPts val="0"/>
              </a:spcAft>
              <a:buClr>
                <a:srgbClr val="000000"/>
              </a:buClr>
              <a:buSzPts val="652"/>
              <a:buFont typeface="Arial"/>
              <a:buNone/>
            </a:pPr>
            <a:r>
              <a:rPr lang="en" sz="792">
                <a:solidFill>
                  <a:srgbClr val="001080"/>
                </a:solidFill>
                <a:latin typeface="Roboto Mono"/>
                <a:ea typeface="Roboto Mono"/>
                <a:cs typeface="Roboto Mono"/>
                <a:sym typeface="Roboto Mono"/>
              </a:rPr>
              <a:t>"entity"</a:t>
            </a:r>
            <a:r>
              <a:rPr lang="en" sz="792">
                <a:latin typeface="Roboto Mono"/>
                <a:ea typeface="Roboto Mono"/>
                <a:cs typeface="Roboto Mono"/>
                <a:sym typeface="Roboto Mono"/>
              </a:rPr>
              <a:t>: {</a:t>
            </a:r>
            <a:endParaRPr sz="792">
              <a:latin typeface="Roboto Mono"/>
              <a:ea typeface="Roboto Mono"/>
              <a:cs typeface="Roboto Mono"/>
              <a:sym typeface="Roboto Mono"/>
            </a:endParaRPr>
          </a:p>
          <a:p>
            <a:pPr indent="0" lvl="0" marL="0" rtl="0" algn="l">
              <a:spcBef>
                <a:spcPts val="0"/>
              </a:spcBef>
              <a:spcAft>
                <a:spcPts val="0"/>
              </a:spcAft>
              <a:buNone/>
            </a:pPr>
            <a:r>
              <a:rPr lang="en" sz="792">
                <a:latin typeface="Roboto Mono"/>
                <a:ea typeface="Roboto Mono"/>
                <a:cs typeface="Roboto Mono"/>
                <a:sym typeface="Roboto Mono"/>
              </a:rPr>
              <a:t>    </a:t>
            </a:r>
            <a:r>
              <a:rPr lang="en" sz="792">
                <a:solidFill>
                  <a:srgbClr val="800000"/>
                </a:solidFill>
                <a:latin typeface="Roboto Mono"/>
                <a:ea typeface="Roboto Mono"/>
                <a:cs typeface="Roboto Mono"/>
                <a:sym typeface="Roboto Mono"/>
              </a:rPr>
              <a:t>"values"</a:t>
            </a:r>
            <a:r>
              <a:rPr lang="en" sz="792">
                <a:latin typeface="Roboto Mono"/>
                <a:ea typeface="Roboto Mono"/>
                <a:cs typeface="Roboto Mono"/>
                <a:sym typeface="Roboto Mono"/>
              </a:rPr>
              <a:t>: [</a:t>
            </a:r>
            <a:r>
              <a:rPr lang="en" sz="792">
                <a:solidFill>
                  <a:srgbClr val="800000"/>
                </a:solidFill>
                <a:latin typeface="Roboto Mono"/>
                <a:ea typeface="Roboto Mono"/>
                <a:cs typeface="Roboto Mono"/>
                <a:sym typeface="Roboto Mono"/>
              </a:rPr>
              <a:t>"fbnet_device(DEVICE_NAME=rsw01)"</a:t>
            </a:r>
            <a:r>
              <a:rPr lang="en" sz="792">
                <a:latin typeface="Roboto Mono"/>
                <a:ea typeface="Roboto Mono"/>
                <a:cs typeface="Roboto Mono"/>
                <a:sym typeface="Roboto Mono"/>
              </a:rPr>
              <a:t>]</a:t>
            </a:r>
            <a:endParaRPr sz="792">
              <a:latin typeface="Roboto Mono"/>
              <a:ea typeface="Roboto Mono"/>
              <a:cs typeface="Roboto Mono"/>
              <a:sym typeface="Roboto Mono"/>
            </a:endParaRPr>
          </a:p>
          <a:p>
            <a:pPr indent="0" lvl="0" marL="0" rtl="0" algn="l">
              <a:spcBef>
                <a:spcPts val="0"/>
              </a:spcBef>
              <a:spcAft>
                <a:spcPts val="0"/>
              </a:spcAft>
              <a:buNone/>
            </a:pPr>
            <a:r>
              <a:rPr lang="en" sz="792">
                <a:latin typeface="Roboto Mono"/>
                <a:ea typeface="Roboto Mono"/>
                <a:cs typeface="Roboto Mono"/>
                <a:sym typeface="Roboto Mono"/>
              </a:rPr>
              <a:t>}</a:t>
            </a:r>
            <a:endParaRPr sz="792">
              <a:latin typeface="Roboto Mono"/>
              <a:ea typeface="Roboto Mono"/>
              <a:cs typeface="Roboto Mono"/>
              <a:sym typeface="Roboto Mon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124"/>
          <p:cNvSpPr txBox="1"/>
          <p:nvPr>
            <p:ph type="title"/>
          </p:nvPr>
        </p:nvSpPr>
        <p:spPr>
          <a:xfrm>
            <a:off x="499574" y="310719"/>
            <a:ext cx="7392900" cy="425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Memory Management</a:t>
            </a:r>
            <a:endParaRPr sz="2400"/>
          </a:p>
        </p:txBody>
      </p:sp>
      <p:sp>
        <p:nvSpPr>
          <p:cNvPr id="1007" name="Google Shape;1007;p124"/>
          <p:cNvSpPr txBox="1"/>
          <p:nvPr/>
        </p:nvSpPr>
        <p:spPr>
          <a:xfrm>
            <a:off x="343275" y="985475"/>
            <a:ext cx="3071100" cy="33042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chemeClr val="dk1"/>
              </a:buClr>
              <a:buSzPts val="1400"/>
              <a:buFont typeface="Optimistic Text"/>
              <a:buChar char="●"/>
            </a:pPr>
            <a:r>
              <a:rPr b="1" lang="en">
                <a:solidFill>
                  <a:schemeClr val="dk1"/>
                </a:solidFill>
                <a:latin typeface="Optimistic Text"/>
                <a:ea typeface="Optimistic Text"/>
                <a:cs typeface="Optimistic Text"/>
                <a:sym typeface="Optimistic Text"/>
              </a:rPr>
              <a:t>Short-Term Memory </a:t>
            </a:r>
            <a:r>
              <a:rPr lang="en">
                <a:solidFill>
                  <a:schemeClr val="dk1"/>
                </a:solidFill>
                <a:latin typeface="Optimistic Text"/>
                <a:ea typeface="Optimistic Text"/>
                <a:cs typeface="Optimistic Text"/>
                <a:sym typeface="Optimistic Text"/>
              </a:rPr>
              <a:t>(same-session)</a:t>
            </a:r>
            <a:endParaRPr>
              <a:solidFill>
                <a:schemeClr val="dk1"/>
              </a:solidFill>
              <a:latin typeface="Optimistic Text"/>
              <a:ea typeface="Optimistic Text"/>
              <a:cs typeface="Optimistic Text"/>
              <a:sym typeface="Optimistic Text"/>
            </a:endParaRPr>
          </a:p>
          <a:p>
            <a:pPr indent="0" lvl="0" marL="0" rtl="0" algn="l">
              <a:lnSpc>
                <a:spcPct val="150000"/>
              </a:lnSpc>
              <a:spcBef>
                <a:spcPts val="0"/>
              </a:spcBef>
              <a:spcAft>
                <a:spcPts val="0"/>
              </a:spcAft>
              <a:buNone/>
            </a:pPr>
            <a:r>
              <a:t/>
            </a:r>
            <a:endParaRPr>
              <a:solidFill>
                <a:schemeClr val="dk1"/>
              </a:solidFill>
              <a:latin typeface="Optimistic Text"/>
              <a:ea typeface="Optimistic Text"/>
              <a:cs typeface="Optimistic Text"/>
              <a:sym typeface="Optimistic Text"/>
            </a:endParaRPr>
          </a:p>
          <a:p>
            <a:pPr indent="-317500" lvl="0" marL="457200" rtl="0" algn="l">
              <a:lnSpc>
                <a:spcPct val="150000"/>
              </a:lnSpc>
              <a:spcBef>
                <a:spcPts val="0"/>
              </a:spcBef>
              <a:spcAft>
                <a:spcPts val="0"/>
              </a:spcAft>
              <a:buClr>
                <a:schemeClr val="dk1"/>
              </a:buClr>
              <a:buSzPts val="1400"/>
              <a:buFont typeface="Optimistic Text"/>
              <a:buChar char="●"/>
            </a:pPr>
            <a:r>
              <a:rPr b="1" lang="en">
                <a:solidFill>
                  <a:schemeClr val="dk1"/>
                </a:solidFill>
                <a:latin typeface="Optimistic Text"/>
                <a:ea typeface="Optimistic Text"/>
                <a:cs typeface="Optimistic Text"/>
                <a:sym typeface="Optimistic Text"/>
              </a:rPr>
              <a:t>Long-Term Memory</a:t>
            </a:r>
            <a:r>
              <a:rPr lang="en">
                <a:solidFill>
                  <a:schemeClr val="dk1"/>
                </a:solidFill>
                <a:latin typeface="Optimistic Text"/>
                <a:ea typeface="Optimistic Text"/>
                <a:cs typeface="Optimistic Text"/>
                <a:sym typeface="Optimistic Text"/>
              </a:rPr>
              <a:t> (RAG)</a:t>
            </a:r>
            <a:endParaRPr>
              <a:solidFill>
                <a:schemeClr val="dk1"/>
              </a:solidFill>
              <a:latin typeface="Optimistic Text"/>
              <a:ea typeface="Optimistic Text"/>
              <a:cs typeface="Optimistic Text"/>
              <a:sym typeface="Optimistic Text"/>
            </a:endParaRPr>
          </a:p>
          <a:p>
            <a:pPr indent="0" lvl="0" marL="457200" rtl="0" algn="l">
              <a:lnSpc>
                <a:spcPct val="150000"/>
              </a:lnSpc>
              <a:spcBef>
                <a:spcPts val="0"/>
              </a:spcBef>
              <a:spcAft>
                <a:spcPts val="0"/>
              </a:spcAft>
              <a:buNone/>
            </a:pPr>
            <a:r>
              <a:t/>
            </a:r>
            <a:endParaRPr>
              <a:solidFill>
                <a:schemeClr val="dk1"/>
              </a:solidFill>
              <a:latin typeface="Optimistic Text"/>
              <a:ea typeface="Optimistic Text"/>
              <a:cs typeface="Optimistic Text"/>
              <a:sym typeface="Optimistic Text"/>
            </a:endParaRPr>
          </a:p>
          <a:p>
            <a:pPr indent="-317500" lvl="0" marL="457200" rtl="0" algn="l">
              <a:lnSpc>
                <a:spcPct val="150000"/>
              </a:lnSpc>
              <a:spcBef>
                <a:spcPts val="0"/>
              </a:spcBef>
              <a:spcAft>
                <a:spcPts val="0"/>
              </a:spcAft>
              <a:buClr>
                <a:schemeClr val="dk1"/>
              </a:buClr>
              <a:buSzPts val="1400"/>
              <a:buFont typeface="Optimistic Text"/>
              <a:buChar char="●"/>
            </a:pPr>
            <a:r>
              <a:rPr b="1" lang="en">
                <a:solidFill>
                  <a:schemeClr val="dk1"/>
                </a:solidFill>
                <a:latin typeface="Optimistic Text"/>
                <a:ea typeface="Optimistic Text"/>
                <a:cs typeface="Optimistic Text"/>
                <a:sym typeface="Optimistic Text"/>
              </a:rPr>
              <a:t>RAG Techniques</a:t>
            </a:r>
            <a:r>
              <a:rPr lang="en">
                <a:solidFill>
                  <a:schemeClr val="dk1"/>
                </a:solidFill>
                <a:latin typeface="Optimistic Text"/>
                <a:ea typeface="Optimistic Text"/>
                <a:cs typeface="Optimistic Text"/>
                <a:sym typeface="Optimistic Text"/>
              </a:rPr>
              <a:t>:</a:t>
            </a:r>
            <a:endParaRPr>
              <a:solidFill>
                <a:schemeClr val="dk1"/>
              </a:solidFill>
              <a:latin typeface="Optimistic Text"/>
              <a:ea typeface="Optimistic Text"/>
              <a:cs typeface="Optimistic Text"/>
              <a:sym typeface="Optimistic Text"/>
            </a:endParaRPr>
          </a:p>
          <a:p>
            <a:pPr indent="-317500" lvl="1" marL="914400" rtl="0" algn="l">
              <a:lnSpc>
                <a:spcPct val="150000"/>
              </a:lnSpc>
              <a:spcBef>
                <a:spcPts val="0"/>
              </a:spcBef>
              <a:spcAft>
                <a:spcPts val="0"/>
              </a:spcAft>
              <a:buClr>
                <a:schemeClr val="dk1"/>
              </a:buClr>
              <a:buSzPts val="1400"/>
              <a:buFont typeface="Optimistic Text"/>
              <a:buChar char="○"/>
            </a:pPr>
            <a:r>
              <a:rPr lang="en">
                <a:solidFill>
                  <a:schemeClr val="dk1"/>
                </a:solidFill>
                <a:latin typeface="Optimistic Text"/>
                <a:ea typeface="Optimistic Text"/>
                <a:cs typeface="Optimistic Text"/>
                <a:sym typeface="Optimistic Text"/>
              </a:rPr>
              <a:t>Naive RAG</a:t>
            </a:r>
            <a:endParaRPr>
              <a:solidFill>
                <a:schemeClr val="dk1"/>
              </a:solidFill>
              <a:latin typeface="Optimistic Text"/>
              <a:ea typeface="Optimistic Text"/>
              <a:cs typeface="Optimistic Text"/>
              <a:sym typeface="Optimistic Text"/>
            </a:endParaRPr>
          </a:p>
          <a:p>
            <a:pPr indent="-317500" lvl="1" marL="914400" rtl="0" algn="l">
              <a:lnSpc>
                <a:spcPct val="150000"/>
              </a:lnSpc>
              <a:spcBef>
                <a:spcPts val="0"/>
              </a:spcBef>
              <a:spcAft>
                <a:spcPts val="0"/>
              </a:spcAft>
              <a:buClr>
                <a:schemeClr val="dk1"/>
              </a:buClr>
              <a:buSzPts val="1400"/>
              <a:buFont typeface="Optimistic Text"/>
              <a:buChar char="○"/>
            </a:pPr>
            <a:r>
              <a:rPr lang="en">
                <a:solidFill>
                  <a:schemeClr val="dk1"/>
                </a:solidFill>
                <a:latin typeface="Optimistic Text"/>
                <a:ea typeface="Optimistic Text"/>
                <a:cs typeface="Optimistic Text"/>
                <a:sym typeface="Optimistic Text"/>
              </a:rPr>
              <a:t>Hybrid RAG</a:t>
            </a:r>
            <a:endParaRPr>
              <a:solidFill>
                <a:schemeClr val="dk1"/>
              </a:solidFill>
              <a:latin typeface="Optimistic Text"/>
              <a:ea typeface="Optimistic Text"/>
              <a:cs typeface="Optimistic Text"/>
              <a:sym typeface="Optimistic Text"/>
            </a:endParaRPr>
          </a:p>
          <a:p>
            <a:pPr indent="-317500" lvl="1" marL="914400" rtl="0" algn="l">
              <a:lnSpc>
                <a:spcPct val="150000"/>
              </a:lnSpc>
              <a:spcBef>
                <a:spcPts val="0"/>
              </a:spcBef>
              <a:spcAft>
                <a:spcPts val="0"/>
              </a:spcAft>
              <a:buClr>
                <a:schemeClr val="dk1"/>
              </a:buClr>
              <a:buSzPts val="1400"/>
              <a:buFont typeface="Optimistic Text"/>
              <a:buChar char="○"/>
            </a:pPr>
            <a:r>
              <a:rPr lang="en">
                <a:solidFill>
                  <a:schemeClr val="dk1"/>
                </a:solidFill>
                <a:latin typeface="Optimistic Text"/>
                <a:ea typeface="Optimistic Text"/>
                <a:cs typeface="Optimistic Text"/>
                <a:sym typeface="Optimistic Text"/>
              </a:rPr>
              <a:t>Query Transformations</a:t>
            </a:r>
            <a:endParaRPr>
              <a:solidFill>
                <a:schemeClr val="dk1"/>
              </a:solidFill>
              <a:latin typeface="Optimistic Text"/>
              <a:ea typeface="Optimistic Text"/>
              <a:cs typeface="Optimistic Text"/>
              <a:sym typeface="Optimistic Text"/>
            </a:endParaRPr>
          </a:p>
          <a:p>
            <a:pPr indent="0" lvl="0" marL="0" rtl="0" algn="l">
              <a:lnSpc>
                <a:spcPct val="150000"/>
              </a:lnSpc>
              <a:spcBef>
                <a:spcPts val="0"/>
              </a:spcBef>
              <a:spcAft>
                <a:spcPts val="0"/>
              </a:spcAft>
              <a:buNone/>
            </a:pPr>
            <a:r>
              <a:t/>
            </a:r>
            <a:endParaRPr>
              <a:solidFill>
                <a:schemeClr val="dk1"/>
              </a:solidFill>
              <a:latin typeface="Optimistic Text"/>
              <a:ea typeface="Optimistic Text"/>
              <a:cs typeface="Optimistic Text"/>
              <a:sym typeface="Optimistic Text"/>
            </a:endParaRPr>
          </a:p>
        </p:txBody>
      </p:sp>
      <p:sp>
        <p:nvSpPr>
          <p:cNvPr id="1008" name="Google Shape;1008;p124"/>
          <p:cNvSpPr/>
          <p:nvPr/>
        </p:nvSpPr>
        <p:spPr>
          <a:xfrm>
            <a:off x="4059600" y="909651"/>
            <a:ext cx="3830400" cy="1427100"/>
          </a:xfrm>
          <a:prstGeom prst="roundRect">
            <a:avLst>
              <a:gd fmla="val 16667" name="adj"/>
            </a:avLst>
          </a:prstGeom>
          <a:solidFill>
            <a:srgbClr val="D0E2F3"/>
          </a:solidFill>
          <a:ln cap="flat" cmpd="sng" w="5800">
            <a:solidFill>
              <a:srgbClr val="595959"/>
            </a:solidFill>
            <a:prstDash val="solid"/>
            <a:round/>
            <a:headEnd len="sm" w="sm" type="none"/>
            <a:tailEnd len="sm" w="sm" type="none"/>
          </a:ln>
        </p:spPr>
        <p:txBody>
          <a:bodyPr anchorCtr="0" anchor="t" bIns="55625" lIns="55625" spcFirstLastPara="1" rIns="55625" wrap="square" tIns="55625">
            <a:noAutofit/>
          </a:bodyPr>
          <a:lstStyle/>
          <a:p>
            <a:pPr indent="0" lvl="0" marL="0" rtl="0" algn="l">
              <a:spcBef>
                <a:spcPts val="0"/>
              </a:spcBef>
              <a:spcAft>
                <a:spcPts val="0"/>
              </a:spcAft>
              <a:buNone/>
            </a:pPr>
            <a:r>
              <a:rPr lang="en" sz="912">
                <a:latin typeface="Nunito"/>
                <a:ea typeface="Nunito"/>
                <a:cs typeface="Nunito"/>
                <a:sym typeface="Nunito"/>
              </a:rPr>
              <a:t>Indexer</a:t>
            </a:r>
            <a:endParaRPr sz="912">
              <a:latin typeface="Nunito"/>
              <a:ea typeface="Nunito"/>
              <a:cs typeface="Nunito"/>
              <a:sym typeface="Nunito"/>
            </a:endParaRPr>
          </a:p>
        </p:txBody>
      </p:sp>
      <p:sp>
        <p:nvSpPr>
          <p:cNvPr id="1009" name="Google Shape;1009;p124"/>
          <p:cNvSpPr/>
          <p:nvPr/>
        </p:nvSpPr>
        <p:spPr>
          <a:xfrm>
            <a:off x="4173162" y="1282509"/>
            <a:ext cx="747600" cy="838500"/>
          </a:xfrm>
          <a:prstGeom prst="roundRect">
            <a:avLst>
              <a:gd fmla="val 10381" name="adj"/>
            </a:avLst>
          </a:prstGeom>
          <a:solidFill>
            <a:srgbClr val="87B5E2"/>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b="1" lang="en" sz="608">
                <a:latin typeface="Nunito"/>
                <a:ea typeface="Nunito"/>
                <a:cs typeface="Nunito"/>
                <a:sym typeface="Nunito"/>
              </a:rPr>
              <a:t>Building Blocks</a:t>
            </a:r>
            <a:endParaRPr b="1" sz="608">
              <a:latin typeface="Nunito"/>
              <a:ea typeface="Nunito"/>
              <a:cs typeface="Nunito"/>
              <a:sym typeface="Nunito"/>
            </a:endParaRPr>
          </a:p>
          <a:p>
            <a:pPr indent="0" lvl="0" marL="0" rtl="0" algn="ctr">
              <a:spcBef>
                <a:spcPts val="0"/>
              </a:spcBef>
              <a:spcAft>
                <a:spcPts val="0"/>
              </a:spcAft>
              <a:buNone/>
            </a:pPr>
            <a:r>
              <a:t/>
            </a:r>
            <a:endParaRPr b="1" sz="608">
              <a:latin typeface="Nunito"/>
              <a:ea typeface="Nunito"/>
              <a:cs typeface="Nunito"/>
              <a:sym typeface="Nunito"/>
            </a:endParaRPr>
          </a:p>
          <a:p>
            <a:pPr indent="0" lvl="0" marL="0" rtl="0" algn="ctr">
              <a:spcBef>
                <a:spcPts val="0"/>
              </a:spcBef>
              <a:spcAft>
                <a:spcPts val="0"/>
              </a:spcAft>
              <a:buNone/>
            </a:pPr>
            <a:r>
              <a:t/>
            </a:r>
            <a:endParaRPr b="1" sz="608">
              <a:latin typeface="Nunito"/>
              <a:ea typeface="Nunito"/>
              <a:cs typeface="Nunito"/>
              <a:sym typeface="Nunito"/>
            </a:endParaRPr>
          </a:p>
          <a:p>
            <a:pPr indent="0" lvl="0" marL="0" rtl="0" algn="ctr">
              <a:spcBef>
                <a:spcPts val="0"/>
              </a:spcBef>
              <a:spcAft>
                <a:spcPts val="0"/>
              </a:spcAft>
              <a:buNone/>
            </a:pPr>
            <a:r>
              <a:t/>
            </a:r>
            <a:endParaRPr b="1" sz="608">
              <a:latin typeface="Nunito"/>
              <a:ea typeface="Nunito"/>
              <a:cs typeface="Nunito"/>
              <a:sym typeface="Nunito"/>
            </a:endParaRPr>
          </a:p>
          <a:p>
            <a:pPr indent="0" lvl="0" marL="0" rtl="0" algn="ctr">
              <a:spcBef>
                <a:spcPts val="0"/>
              </a:spcBef>
              <a:spcAft>
                <a:spcPts val="0"/>
              </a:spcAft>
              <a:buNone/>
            </a:pPr>
            <a:r>
              <a:t/>
            </a:r>
            <a:endParaRPr b="1" sz="608">
              <a:latin typeface="Nunito"/>
              <a:ea typeface="Nunito"/>
              <a:cs typeface="Nunito"/>
              <a:sym typeface="Nunito"/>
            </a:endParaRPr>
          </a:p>
          <a:p>
            <a:pPr indent="0" lvl="0" marL="0" rtl="0" algn="ctr">
              <a:spcBef>
                <a:spcPts val="0"/>
              </a:spcBef>
              <a:spcAft>
                <a:spcPts val="0"/>
              </a:spcAft>
              <a:buNone/>
            </a:pPr>
            <a:r>
              <a:t/>
            </a:r>
            <a:endParaRPr b="1" sz="608">
              <a:latin typeface="Nunito"/>
              <a:ea typeface="Nunito"/>
              <a:cs typeface="Nunito"/>
              <a:sym typeface="Nunito"/>
            </a:endParaRPr>
          </a:p>
          <a:p>
            <a:pPr indent="0" lvl="0" marL="0" rtl="0" algn="ctr">
              <a:spcBef>
                <a:spcPts val="0"/>
              </a:spcBef>
              <a:spcAft>
                <a:spcPts val="0"/>
              </a:spcAft>
              <a:buNone/>
            </a:pPr>
            <a:r>
              <a:t/>
            </a:r>
            <a:endParaRPr b="1" sz="608">
              <a:latin typeface="Nunito"/>
              <a:ea typeface="Nunito"/>
              <a:cs typeface="Nunito"/>
              <a:sym typeface="Nunito"/>
            </a:endParaRPr>
          </a:p>
          <a:p>
            <a:pPr indent="0" lvl="0" marL="0" rtl="0" algn="ctr">
              <a:spcBef>
                <a:spcPts val="0"/>
              </a:spcBef>
              <a:spcAft>
                <a:spcPts val="0"/>
              </a:spcAft>
              <a:buNone/>
            </a:pPr>
            <a:r>
              <a:t/>
            </a:r>
            <a:endParaRPr b="1" sz="608">
              <a:latin typeface="Nunito"/>
              <a:ea typeface="Nunito"/>
              <a:cs typeface="Nunito"/>
              <a:sym typeface="Nunito"/>
            </a:endParaRPr>
          </a:p>
        </p:txBody>
      </p:sp>
      <p:sp>
        <p:nvSpPr>
          <p:cNvPr id="1010" name="Google Shape;1010;p124"/>
          <p:cNvSpPr/>
          <p:nvPr/>
        </p:nvSpPr>
        <p:spPr>
          <a:xfrm>
            <a:off x="4233723" y="1479298"/>
            <a:ext cx="607500" cy="232500"/>
          </a:xfrm>
          <a:prstGeom prst="roundRect">
            <a:avLst>
              <a:gd fmla="val 16667" name="adj"/>
            </a:avLst>
          </a:prstGeom>
          <a:solidFill>
            <a:srgbClr val="3D85C6"/>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lang="en" sz="730">
                <a:solidFill>
                  <a:srgbClr val="FFFFFF"/>
                </a:solidFill>
                <a:latin typeface="Nunito"/>
                <a:ea typeface="Nunito"/>
                <a:cs typeface="Nunito"/>
                <a:sym typeface="Nunito"/>
              </a:rPr>
              <a:t>Source Code</a:t>
            </a:r>
            <a:endParaRPr sz="730">
              <a:solidFill>
                <a:srgbClr val="FFFFFF"/>
              </a:solidFill>
              <a:latin typeface="Nunito"/>
              <a:ea typeface="Nunito"/>
              <a:cs typeface="Nunito"/>
              <a:sym typeface="Nunito"/>
            </a:endParaRPr>
          </a:p>
        </p:txBody>
      </p:sp>
      <p:sp>
        <p:nvSpPr>
          <p:cNvPr id="1011" name="Google Shape;1011;p124"/>
          <p:cNvSpPr/>
          <p:nvPr/>
        </p:nvSpPr>
        <p:spPr>
          <a:xfrm>
            <a:off x="4233723" y="1799140"/>
            <a:ext cx="607500" cy="232500"/>
          </a:xfrm>
          <a:prstGeom prst="roundRect">
            <a:avLst>
              <a:gd fmla="val 16667" name="adj"/>
            </a:avLst>
          </a:prstGeom>
          <a:solidFill>
            <a:srgbClr val="3D85C6"/>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lang="en" sz="730">
                <a:solidFill>
                  <a:srgbClr val="FFFFFF"/>
                </a:solidFill>
                <a:latin typeface="Nunito"/>
                <a:ea typeface="Nunito"/>
                <a:cs typeface="Nunito"/>
                <a:sym typeface="Nunito"/>
              </a:rPr>
              <a:t>Wiki</a:t>
            </a:r>
            <a:endParaRPr sz="730">
              <a:solidFill>
                <a:srgbClr val="FFFFFF"/>
              </a:solidFill>
              <a:latin typeface="Nunito"/>
              <a:ea typeface="Nunito"/>
              <a:cs typeface="Nunito"/>
              <a:sym typeface="Nunito"/>
            </a:endParaRPr>
          </a:p>
        </p:txBody>
      </p:sp>
      <p:sp>
        <p:nvSpPr>
          <p:cNvPr id="1012" name="Google Shape;1012;p124"/>
          <p:cNvSpPr/>
          <p:nvPr/>
        </p:nvSpPr>
        <p:spPr>
          <a:xfrm>
            <a:off x="4059600" y="2675546"/>
            <a:ext cx="3830400" cy="2159100"/>
          </a:xfrm>
          <a:prstGeom prst="roundRect">
            <a:avLst>
              <a:gd fmla="val 11745" name="adj"/>
            </a:avLst>
          </a:prstGeom>
          <a:solidFill>
            <a:srgbClr val="D0DFE3"/>
          </a:solidFill>
          <a:ln cap="flat" cmpd="sng" w="5800">
            <a:solidFill>
              <a:srgbClr val="595959"/>
            </a:solidFill>
            <a:prstDash val="solid"/>
            <a:round/>
            <a:headEnd len="sm" w="sm" type="none"/>
            <a:tailEnd len="sm" w="sm" type="none"/>
          </a:ln>
        </p:spPr>
        <p:txBody>
          <a:bodyPr anchorCtr="0" anchor="t" bIns="55625" lIns="55625" spcFirstLastPara="1" rIns="55625" wrap="square" tIns="55625">
            <a:noAutofit/>
          </a:bodyPr>
          <a:lstStyle/>
          <a:p>
            <a:pPr indent="0" lvl="0" marL="0" rtl="0" algn="l">
              <a:spcBef>
                <a:spcPts val="0"/>
              </a:spcBef>
              <a:spcAft>
                <a:spcPts val="0"/>
              </a:spcAft>
              <a:buNone/>
            </a:pPr>
            <a:r>
              <a:rPr lang="en" sz="912">
                <a:latin typeface="Nunito"/>
                <a:ea typeface="Nunito"/>
                <a:cs typeface="Nunito"/>
                <a:sym typeface="Nunito"/>
              </a:rPr>
              <a:t>Retriever</a:t>
            </a:r>
            <a:endParaRPr sz="912">
              <a:latin typeface="Nunito"/>
              <a:ea typeface="Nunito"/>
              <a:cs typeface="Nunito"/>
              <a:sym typeface="Nunito"/>
            </a:endParaRPr>
          </a:p>
        </p:txBody>
      </p:sp>
      <p:sp>
        <p:nvSpPr>
          <p:cNvPr id="1013" name="Google Shape;1013;p124"/>
          <p:cNvSpPr/>
          <p:nvPr/>
        </p:nvSpPr>
        <p:spPr>
          <a:xfrm>
            <a:off x="5318254" y="1515260"/>
            <a:ext cx="658500" cy="339000"/>
          </a:xfrm>
          <a:prstGeom prst="roundRect">
            <a:avLst>
              <a:gd fmla="val 16667" name="adj"/>
            </a:avLst>
          </a:prstGeom>
          <a:solidFill>
            <a:srgbClr val="3D85C6"/>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lang="en" sz="730">
                <a:solidFill>
                  <a:srgbClr val="FFFFFF"/>
                </a:solidFill>
                <a:latin typeface="Nunito"/>
                <a:ea typeface="Nunito"/>
                <a:cs typeface="Nunito"/>
                <a:sym typeface="Nunito"/>
              </a:rPr>
              <a:t>Code Summarizer</a:t>
            </a:r>
            <a:endParaRPr sz="730">
              <a:solidFill>
                <a:srgbClr val="FFFFFF"/>
              </a:solidFill>
              <a:latin typeface="Nunito"/>
              <a:ea typeface="Nunito"/>
              <a:cs typeface="Nunito"/>
              <a:sym typeface="Nunito"/>
            </a:endParaRPr>
          </a:p>
        </p:txBody>
      </p:sp>
      <p:sp>
        <p:nvSpPr>
          <p:cNvPr id="1014" name="Google Shape;1014;p124"/>
          <p:cNvSpPr/>
          <p:nvPr/>
        </p:nvSpPr>
        <p:spPr>
          <a:xfrm>
            <a:off x="6245518" y="1176448"/>
            <a:ext cx="658500" cy="303000"/>
          </a:xfrm>
          <a:prstGeom prst="roundRect">
            <a:avLst>
              <a:gd fmla="val 16667" name="adj"/>
            </a:avLst>
          </a:prstGeom>
          <a:solidFill>
            <a:srgbClr val="674EA7"/>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lang="en" sz="730">
                <a:solidFill>
                  <a:srgbClr val="FFFFFF"/>
                </a:solidFill>
                <a:latin typeface="Nunito"/>
                <a:ea typeface="Nunito"/>
                <a:cs typeface="Nunito"/>
                <a:sym typeface="Nunito"/>
              </a:rPr>
              <a:t>Summary Chunk 1</a:t>
            </a:r>
            <a:endParaRPr sz="730">
              <a:solidFill>
                <a:srgbClr val="FFFFFF"/>
              </a:solidFill>
              <a:latin typeface="Nunito"/>
              <a:ea typeface="Nunito"/>
              <a:cs typeface="Nunito"/>
              <a:sym typeface="Nunito"/>
            </a:endParaRPr>
          </a:p>
        </p:txBody>
      </p:sp>
      <p:sp>
        <p:nvSpPr>
          <p:cNvPr id="1015" name="Google Shape;1015;p124"/>
          <p:cNvSpPr/>
          <p:nvPr/>
        </p:nvSpPr>
        <p:spPr>
          <a:xfrm>
            <a:off x="6245518" y="1533241"/>
            <a:ext cx="658500" cy="303000"/>
          </a:xfrm>
          <a:prstGeom prst="roundRect">
            <a:avLst>
              <a:gd fmla="val 16667" name="adj"/>
            </a:avLst>
          </a:prstGeom>
          <a:solidFill>
            <a:srgbClr val="674EA7"/>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lang="en" sz="730">
                <a:solidFill>
                  <a:srgbClr val="FFFFFF"/>
                </a:solidFill>
                <a:latin typeface="Nunito"/>
                <a:ea typeface="Nunito"/>
                <a:cs typeface="Nunito"/>
                <a:sym typeface="Nunito"/>
              </a:rPr>
              <a:t>Summary Chunk 2</a:t>
            </a:r>
            <a:endParaRPr sz="730">
              <a:solidFill>
                <a:srgbClr val="FFFFFF"/>
              </a:solidFill>
              <a:latin typeface="Nunito"/>
              <a:ea typeface="Nunito"/>
              <a:cs typeface="Nunito"/>
              <a:sym typeface="Nunito"/>
            </a:endParaRPr>
          </a:p>
        </p:txBody>
      </p:sp>
      <p:sp>
        <p:nvSpPr>
          <p:cNvPr id="1016" name="Google Shape;1016;p124"/>
          <p:cNvSpPr/>
          <p:nvPr/>
        </p:nvSpPr>
        <p:spPr>
          <a:xfrm>
            <a:off x="6245518" y="1925997"/>
            <a:ext cx="658500" cy="303000"/>
          </a:xfrm>
          <a:prstGeom prst="roundRect">
            <a:avLst>
              <a:gd fmla="val 16667" name="adj"/>
            </a:avLst>
          </a:prstGeom>
          <a:solidFill>
            <a:srgbClr val="674EA7"/>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lang="en" sz="730">
                <a:solidFill>
                  <a:srgbClr val="FFFFFF"/>
                </a:solidFill>
                <a:latin typeface="Nunito"/>
                <a:ea typeface="Nunito"/>
                <a:cs typeface="Nunito"/>
                <a:sym typeface="Nunito"/>
              </a:rPr>
              <a:t>Summary Chunk N</a:t>
            </a:r>
            <a:endParaRPr sz="730">
              <a:solidFill>
                <a:srgbClr val="FFFFFF"/>
              </a:solidFill>
              <a:latin typeface="Nunito"/>
              <a:ea typeface="Nunito"/>
              <a:cs typeface="Nunito"/>
              <a:sym typeface="Nunito"/>
            </a:endParaRPr>
          </a:p>
        </p:txBody>
      </p:sp>
      <p:sp>
        <p:nvSpPr>
          <p:cNvPr id="1017" name="Google Shape;1017;p124"/>
          <p:cNvSpPr/>
          <p:nvPr/>
        </p:nvSpPr>
        <p:spPr>
          <a:xfrm>
            <a:off x="7047963" y="1176448"/>
            <a:ext cx="658500" cy="303000"/>
          </a:xfrm>
          <a:prstGeom prst="roundRect">
            <a:avLst>
              <a:gd fmla="val 16667" name="adj"/>
            </a:avLst>
          </a:prstGeom>
          <a:solidFill>
            <a:srgbClr val="8E7CC3"/>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lang="en" sz="730">
                <a:solidFill>
                  <a:srgbClr val="FFFFFF"/>
                </a:solidFill>
                <a:latin typeface="Nunito"/>
                <a:ea typeface="Nunito"/>
                <a:cs typeface="Nunito"/>
                <a:sym typeface="Nunito"/>
              </a:rPr>
              <a:t>Embedding 1</a:t>
            </a:r>
            <a:endParaRPr sz="730">
              <a:solidFill>
                <a:srgbClr val="FFFFFF"/>
              </a:solidFill>
              <a:latin typeface="Nunito"/>
              <a:ea typeface="Nunito"/>
              <a:cs typeface="Nunito"/>
              <a:sym typeface="Nunito"/>
            </a:endParaRPr>
          </a:p>
        </p:txBody>
      </p:sp>
      <p:sp>
        <p:nvSpPr>
          <p:cNvPr id="1018" name="Google Shape;1018;p124"/>
          <p:cNvSpPr/>
          <p:nvPr/>
        </p:nvSpPr>
        <p:spPr>
          <a:xfrm>
            <a:off x="7047963" y="1542186"/>
            <a:ext cx="658500" cy="284700"/>
          </a:xfrm>
          <a:prstGeom prst="roundRect">
            <a:avLst>
              <a:gd fmla="val 16667" name="adj"/>
            </a:avLst>
          </a:prstGeom>
          <a:solidFill>
            <a:srgbClr val="8E7CC3"/>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lang="en" sz="730">
                <a:solidFill>
                  <a:srgbClr val="FFFFFF"/>
                </a:solidFill>
                <a:latin typeface="Nunito"/>
                <a:ea typeface="Nunito"/>
                <a:cs typeface="Nunito"/>
                <a:sym typeface="Nunito"/>
              </a:rPr>
              <a:t>Embedding 2</a:t>
            </a:r>
            <a:endParaRPr sz="730">
              <a:solidFill>
                <a:srgbClr val="FFFFFF"/>
              </a:solidFill>
              <a:latin typeface="Nunito"/>
              <a:ea typeface="Nunito"/>
              <a:cs typeface="Nunito"/>
              <a:sym typeface="Nunito"/>
            </a:endParaRPr>
          </a:p>
        </p:txBody>
      </p:sp>
      <p:sp>
        <p:nvSpPr>
          <p:cNvPr id="1019" name="Google Shape;1019;p124"/>
          <p:cNvSpPr/>
          <p:nvPr/>
        </p:nvSpPr>
        <p:spPr>
          <a:xfrm>
            <a:off x="7047963" y="1925997"/>
            <a:ext cx="658500" cy="303000"/>
          </a:xfrm>
          <a:prstGeom prst="roundRect">
            <a:avLst>
              <a:gd fmla="val 16667" name="adj"/>
            </a:avLst>
          </a:prstGeom>
          <a:solidFill>
            <a:srgbClr val="8E7CC3"/>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lang="en" sz="730">
                <a:solidFill>
                  <a:srgbClr val="FFFFFF"/>
                </a:solidFill>
                <a:latin typeface="Nunito"/>
                <a:ea typeface="Nunito"/>
                <a:cs typeface="Nunito"/>
                <a:sym typeface="Nunito"/>
              </a:rPr>
              <a:t>Embedding N</a:t>
            </a:r>
            <a:endParaRPr sz="730">
              <a:solidFill>
                <a:srgbClr val="FFFFFF"/>
              </a:solidFill>
              <a:latin typeface="Nunito"/>
              <a:ea typeface="Nunito"/>
              <a:cs typeface="Nunito"/>
              <a:sym typeface="Nunito"/>
            </a:endParaRPr>
          </a:p>
        </p:txBody>
      </p:sp>
      <p:sp>
        <p:nvSpPr>
          <p:cNvPr id="1020" name="Google Shape;1020;p124"/>
          <p:cNvSpPr/>
          <p:nvPr/>
        </p:nvSpPr>
        <p:spPr>
          <a:xfrm>
            <a:off x="4462717" y="3303715"/>
            <a:ext cx="658500" cy="303000"/>
          </a:xfrm>
          <a:prstGeom prst="roundRect">
            <a:avLst>
              <a:gd fmla="val 16667" name="adj"/>
            </a:avLst>
          </a:prstGeom>
          <a:solidFill>
            <a:srgbClr val="38761D"/>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lang="en" sz="730">
                <a:solidFill>
                  <a:srgbClr val="FFFFFF"/>
                </a:solidFill>
                <a:latin typeface="Nunito"/>
                <a:ea typeface="Nunito"/>
                <a:cs typeface="Nunito"/>
                <a:sym typeface="Nunito"/>
              </a:rPr>
              <a:t>Building Block 1</a:t>
            </a:r>
            <a:endParaRPr sz="730">
              <a:solidFill>
                <a:srgbClr val="FFFFFF"/>
              </a:solidFill>
              <a:latin typeface="Nunito"/>
              <a:ea typeface="Nunito"/>
              <a:cs typeface="Nunito"/>
              <a:sym typeface="Nunito"/>
            </a:endParaRPr>
          </a:p>
        </p:txBody>
      </p:sp>
      <p:sp>
        <p:nvSpPr>
          <p:cNvPr id="1021" name="Google Shape;1021;p124"/>
          <p:cNvSpPr/>
          <p:nvPr/>
        </p:nvSpPr>
        <p:spPr>
          <a:xfrm>
            <a:off x="4462717" y="3674656"/>
            <a:ext cx="658500" cy="303000"/>
          </a:xfrm>
          <a:prstGeom prst="roundRect">
            <a:avLst>
              <a:gd fmla="val 16667" name="adj"/>
            </a:avLst>
          </a:prstGeom>
          <a:solidFill>
            <a:srgbClr val="38761D"/>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lang="en" sz="730">
                <a:solidFill>
                  <a:srgbClr val="FFFFFF"/>
                </a:solidFill>
                <a:latin typeface="Nunito"/>
                <a:ea typeface="Nunito"/>
                <a:cs typeface="Nunito"/>
                <a:sym typeface="Nunito"/>
              </a:rPr>
              <a:t>Building Block 2</a:t>
            </a:r>
            <a:endParaRPr sz="730">
              <a:solidFill>
                <a:srgbClr val="FFFFFF"/>
              </a:solidFill>
              <a:latin typeface="Nunito"/>
              <a:ea typeface="Nunito"/>
              <a:cs typeface="Nunito"/>
              <a:sym typeface="Nunito"/>
            </a:endParaRPr>
          </a:p>
        </p:txBody>
      </p:sp>
      <p:sp>
        <p:nvSpPr>
          <p:cNvPr id="1022" name="Google Shape;1022;p124"/>
          <p:cNvSpPr/>
          <p:nvPr/>
        </p:nvSpPr>
        <p:spPr>
          <a:xfrm>
            <a:off x="4462717" y="4045597"/>
            <a:ext cx="658500" cy="303000"/>
          </a:xfrm>
          <a:prstGeom prst="roundRect">
            <a:avLst>
              <a:gd fmla="val 16667" name="adj"/>
            </a:avLst>
          </a:prstGeom>
          <a:solidFill>
            <a:srgbClr val="38761D"/>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lang="en" sz="730">
                <a:solidFill>
                  <a:srgbClr val="FFFFFF"/>
                </a:solidFill>
                <a:latin typeface="Nunito"/>
                <a:ea typeface="Nunito"/>
                <a:cs typeface="Nunito"/>
                <a:sym typeface="Nunito"/>
              </a:rPr>
              <a:t>Building Block 3</a:t>
            </a:r>
            <a:endParaRPr sz="730">
              <a:solidFill>
                <a:srgbClr val="FFFFFF"/>
              </a:solidFill>
              <a:latin typeface="Nunito"/>
              <a:ea typeface="Nunito"/>
              <a:cs typeface="Nunito"/>
              <a:sym typeface="Nunito"/>
            </a:endParaRPr>
          </a:p>
        </p:txBody>
      </p:sp>
      <p:sp>
        <p:nvSpPr>
          <p:cNvPr id="1023" name="Google Shape;1023;p124"/>
          <p:cNvSpPr/>
          <p:nvPr/>
        </p:nvSpPr>
        <p:spPr>
          <a:xfrm>
            <a:off x="5560407" y="2930888"/>
            <a:ext cx="658500" cy="303000"/>
          </a:xfrm>
          <a:prstGeom prst="roundRect">
            <a:avLst>
              <a:gd fmla="val 16667" name="adj"/>
            </a:avLst>
          </a:prstGeom>
          <a:solidFill>
            <a:srgbClr val="C2F8AB"/>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b="1" lang="en" sz="730">
                <a:solidFill>
                  <a:srgbClr val="000000"/>
                </a:solidFill>
                <a:latin typeface="Nunito"/>
                <a:ea typeface="Nunito"/>
                <a:cs typeface="Nunito"/>
                <a:sym typeface="Nunito"/>
              </a:rPr>
              <a:t>User Question</a:t>
            </a:r>
            <a:endParaRPr b="1" sz="730">
              <a:solidFill>
                <a:srgbClr val="000000"/>
              </a:solidFill>
              <a:latin typeface="Nunito"/>
              <a:ea typeface="Nunito"/>
              <a:cs typeface="Nunito"/>
              <a:sym typeface="Nunito"/>
            </a:endParaRPr>
          </a:p>
        </p:txBody>
      </p:sp>
      <p:sp>
        <p:nvSpPr>
          <p:cNvPr id="1024" name="Google Shape;1024;p124"/>
          <p:cNvSpPr/>
          <p:nvPr/>
        </p:nvSpPr>
        <p:spPr>
          <a:xfrm>
            <a:off x="5560407" y="3721830"/>
            <a:ext cx="658500" cy="339000"/>
          </a:xfrm>
          <a:prstGeom prst="roundRect">
            <a:avLst>
              <a:gd fmla="val 16667" name="adj"/>
            </a:avLst>
          </a:prstGeom>
          <a:solidFill>
            <a:srgbClr val="45818E"/>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lang="en" sz="730">
                <a:solidFill>
                  <a:srgbClr val="FFFFFF"/>
                </a:solidFill>
                <a:latin typeface="Nunito"/>
                <a:ea typeface="Nunito"/>
                <a:cs typeface="Nunito"/>
                <a:sym typeface="Nunito"/>
              </a:rPr>
              <a:t>LLM Selector</a:t>
            </a:r>
            <a:endParaRPr sz="730">
              <a:solidFill>
                <a:srgbClr val="FFFFFF"/>
              </a:solidFill>
              <a:latin typeface="Nunito"/>
              <a:ea typeface="Nunito"/>
              <a:cs typeface="Nunito"/>
              <a:sym typeface="Nunito"/>
            </a:endParaRPr>
          </a:p>
        </p:txBody>
      </p:sp>
      <p:sp>
        <p:nvSpPr>
          <p:cNvPr id="1025" name="Google Shape;1025;p124"/>
          <p:cNvSpPr/>
          <p:nvPr/>
        </p:nvSpPr>
        <p:spPr>
          <a:xfrm>
            <a:off x="6993076" y="3303715"/>
            <a:ext cx="658500" cy="303000"/>
          </a:xfrm>
          <a:prstGeom prst="roundRect">
            <a:avLst>
              <a:gd fmla="val 16667" name="adj"/>
            </a:avLst>
          </a:prstGeom>
          <a:solidFill>
            <a:srgbClr val="38761D"/>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lang="en" sz="730">
                <a:solidFill>
                  <a:srgbClr val="FFFFFF"/>
                </a:solidFill>
                <a:latin typeface="Nunito"/>
                <a:ea typeface="Nunito"/>
                <a:cs typeface="Nunito"/>
                <a:sym typeface="Nunito"/>
              </a:rPr>
              <a:t>Building Block 1</a:t>
            </a:r>
            <a:endParaRPr sz="730">
              <a:solidFill>
                <a:srgbClr val="FFFFFF"/>
              </a:solidFill>
              <a:latin typeface="Nunito"/>
              <a:ea typeface="Nunito"/>
              <a:cs typeface="Nunito"/>
              <a:sym typeface="Nunito"/>
            </a:endParaRPr>
          </a:p>
        </p:txBody>
      </p:sp>
      <p:sp>
        <p:nvSpPr>
          <p:cNvPr id="1026" name="Google Shape;1026;p124"/>
          <p:cNvSpPr/>
          <p:nvPr/>
        </p:nvSpPr>
        <p:spPr>
          <a:xfrm>
            <a:off x="6993076" y="3674656"/>
            <a:ext cx="658500" cy="303000"/>
          </a:xfrm>
          <a:prstGeom prst="roundRect">
            <a:avLst>
              <a:gd fmla="val 16667" name="adj"/>
            </a:avLst>
          </a:prstGeom>
          <a:solidFill>
            <a:srgbClr val="38761D"/>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lang="en" sz="730">
                <a:solidFill>
                  <a:srgbClr val="FFFFFF"/>
                </a:solidFill>
                <a:latin typeface="Nunito"/>
                <a:ea typeface="Nunito"/>
                <a:cs typeface="Nunito"/>
                <a:sym typeface="Nunito"/>
              </a:rPr>
              <a:t>Building Block 2</a:t>
            </a:r>
            <a:endParaRPr sz="730">
              <a:solidFill>
                <a:srgbClr val="FFFFFF"/>
              </a:solidFill>
              <a:latin typeface="Nunito"/>
              <a:ea typeface="Nunito"/>
              <a:cs typeface="Nunito"/>
              <a:sym typeface="Nunito"/>
            </a:endParaRPr>
          </a:p>
        </p:txBody>
      </p:sp>
      <p:sp>
        <p:nvSpPr>
          <p:cNvPr id="1027" name="Google Shape;1027;p124"/>
          <p:cNvSpPr/>
          <p:nvPr/>
        </p:nvSpPr>
        <p:spPr>
          <a:xfrm>
            <a:off x="6993076" y="4318129"/>
            <a:ext cx="658500" cy="303000"/>
          </a:xfrm>
          <a:prstGeom prst="roundRect">
            <a:avLst>
              <a:gd fmla="val 16667" name="adj"/>
            </a:avLst>
          </a:prstGeom>
          <a:solidFill>
            <a:srgbClr val="38761D"/>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rPr lang="en" sz="730">
                <a:solidFill>
                  <a:srgbClr val="FFFFFF"/>
                </a:solidFill>
                <a:latin typeface="Nunito"/>
                <a:ea typeface="Nunito"/>
                <a:cs typeface="Nunito"/>
                <a:sym typeface="Nunito"/>
              </a:rPr>
              <a:t>Building Block 10</a:t>
            </a:r>
            <a:endParaRPr sz="730">
              <a:solidFill>
                <a:srgbClr val="FFFFFF"/>
              </a:solidFill>
              <a:latin typeface="Nunito"/>
              <a:ea typeface="Nunito"/>
              <a:cs typeface="Nunito"/>
              <a:sym typeface="Nunito"/>
            </a:endParaRPr>
          </a:p>
        </p:txBody>
      </p:sp>
      <p:sp>
        <p:nvSpPr>
          <p:cNvPr id="1028" name="Google Shape;1028;p124"/>
          <p:cNvSpPr/>
          <p:nvPr/>
        </p:nvSpPr>
        <p:spPr>
          <a:xfrm>
            <a:off x="8321661" y="2120869"/>
            <a:ext cx="658500" cy="596100"/>
          </a:xfrm>
          <a:prstGeom prst="can">
            <a:avLst>
              <a:gd fmla="val 33331" name="adj"/>
            </a:avLst>
          </a:prstGeom>
          <a:solidFill>
            <a:srgbClr val="FFF2CC"/>
          </a:solidFill>
          <a:ln cap="flat" cmpd="sng" w="5800">
            <a:solidFill>
              <a:srgbClr val="595959"/>
            </a:solidFill>
            <a:prstDash val="solid"/>
            <a:round/>
            <a:headEnd len="sm" w="sm" type="none"/>
            <a:tailEnd len="sm" w="sm" type="none"/>
          </a:ln>
        </p:spPr>
        <p:txBody>
          <a:bodyPr anchorCtr="0" anchor="ctr" bIns="55625" lIns="55625" spcFirstLastPara="1" rIns="55625" wrap="square" tIns="55625">
            <a:noAutofit/>
          </a:bodyPr>
          <a:lstStyle/>
          <a:p>
            <a:pPr indent="0" lvl="0" marL="0" rtl="0" algn="ctr">
              <a:spcBef>
                <a:spcPts val="0"/>
              </a:spcBef>
              <a:spcAft>
                <a:spcPts val="0"/>
              </a:spcAft>
              <a:buNone/>
            </a:pPr>
            <a:r>
              <a:t/>
            </a:r>
            <a:endParaRPr sz="304">
              <a:latin typeface="Nunito"/>
              <a:ea typeface="Nunito"/>
              <a:cs typeface="Nunito"/>
              <a:sym typeface="Nunito"/>
            </a:endParaRPr>
          </a:p>
          <a:p>
            <a:pPr indent="0" lvl="0" marL="0" rtl="0" algn="ctr">
              <a:spcBef>
                <a:spcPts val="0"/>
              </a:spcBef>
              <a:spcAft>
                <a:spcPts val="0"/>
              </a:spcAft>
              <a:buNone/>
            </a:pPr>
            <a:r>
              <a:rPr lang="en" sz="851">
                <a:latin typeface="Nunito"/>
                <a:ea typeface="Nunito"/>
                <a:cs typeface="Nunito"/>
                <a:sym typeface="Nunito"/>
              </a:rPr>
              <a:t>Vector Database</a:t>
            </a:r>
            <a:endParaRPr sz="851">
              <a:latin typeface="Nunito"/>
              <a:ea typeface="Nunito"/>
              <a:cs typeface="Nunito"/>
              <a:sym typeface="Nunito"/>
            </a:endParaRPr>
          </a:p>
        </p:txBody>
      </p:sp>
      <p:cxnSp>
        <p:nvCxnSpPr>
          <p:cNvPr id="1029" name="Google Shape;1029;p124"/>
          <p:cNvCxnSpPr>
            <a:stCxn id="1010" idx="3"/>
            <a:endCxn id="1013" idx="1"/>
          </p:cNvCxnSpPr>
          <p:nvPr/>
        </p:nvCxnSpPr>
        <p:spPr>
          <a:xfrm>
            <a:off x="4841223" y="1595548"/>
            <a:ext cx="477000" cy="89100"/>
          </a:xfrm>
          <a:prstGeom prst="curvedConnector3">
            <a:avLst>
              <a:gd fmla="val 50000" name="adj1"/>
            </a:avLst>
          </a:prstGeom>
          <a:noFill/>
          <a:ln cap="flat" cmpd="sng" w="11600">
            <a:solidFill>
              <a:srgbClr val="595959"/>
            </a:solidFill>
            <a:prstDash val="solid"/>
            <a:round/>
            <a:headEnd len="med" w="med" type="none"/>
            <a:tailEnd len="med" w="med" type="stealth"/>
          </a:ln>
        </p:spPr>
      </p:cxnSp>
      <p:cxnSp>
        <p:nvCxnSpPr>
          <p:cNvPr id="1030" name="Google Shape;1030;p124"/>
          <p:cNvCxnSpPr>
            <a:stCxn id="1011" idx="3"/>
            <a:endCxn id="1013" idx="1"/>
          </p:cNvCxnSpPr>
          <p:nvPr/>
        </p:nvCxnSpPr>
        <p:spPr>
          <a:xfrm flipH="1" rot="10800000">
            <a:off x="4841223" y="1684690"/>
            <a:ext cx="477000" cy="230700"/>
          </a:xfrm>
          <a:prstGeom prst="curvedConnector3">
            <a:avLst>
              <a:gd fmla="val 50000" name="adj1"/>
            </a:avLst>
          </a:prstGeom>
          <a:noFill/>
          <a:ln cap="flat" cmpd="sng" w="11600">
            <a:solidFill>
              <a:srgbClr val="595959"/>
            </a:solidFill>
            <a:prstDash val="solid"/>
            <a:round/>
            <a:headEnd len="med" w="med" type="none"/>
            <a:tailEnd len="med" w="med" type="stealth"/>
          </a:ln>
        </p:spPr>
      </p:cxnSp>
      <p:cxnSp>
        <p:nvCxnSpPr>
          <p:cNvPr id="1031" name="Google Shape;1031;p124"/>
          <p:cNvCxnSpPr>
            <a:stCxn id="1013" idx="3"/>
            <a:endCxn id="1014" idx="1"/>
          </p:cNvCxnSpPr>
          <p:nvPr/>
        </p:nvCxnSpPr>
        <p:spPr>
          <a:xfrm flipH="1" rot="10800000">
            <a:off x="5976754" y="1328060"/>
            <a:ext cx="268800" cy="356700"/>
          </a:xfrm>
          <a:prstGeom prst="curvedConnector3">
            <a:avLst>
              <a:gd fmla="val 49983" name="adj1"/>
            </a:avLst>
          </a:prstGeom>
          <a:noFill/>
          <a:ln cap="flat" cmpd="sng" w="11600">
            <a:solidFill>
              <a:srgbClr val="595959"/>
            </a:solidFill>
            <a:prstDash val="solid"/>
            <a:round/>
            <a:headEnd len="med" w="med" type="none"/>
            <a:tailEnd len="med" w="med" type="stealth"/>
          </a:ln>
        </p:spPr>
      </p:cxnSp>
      <p:cxnSp>
        <p:nvCxnSpPr>
          <p:cNvPr id="1032" name="Google Shape;1032;p124"/>
          <p:cNvCxnSpPr>
            <a:stCxn id="1013" idx="3"/>
            <a:endCxn id="1015" idx="1"/>
          </p:cNvCxnSpPr>
          <p:nvPr/>
        </p:nvCxnSpPr>
        <p:spPr>
          <a:xfrm>
            <a:off x="5976754" y="1684760"/>
            <a:ext cx="268800" cy="600"/>
          </a:xfrm>
          <a:prstGeom prst="curvedConnector3">
            <a:avLst>
              <a:gd fmla="val 49983" name="adj1"/>
            </a:avLst>
          </a:prstGeom>
          <a:noFill/>
          <a:ln cap="flat" cmpd="sng" w="11600">
            <a:solidFill>
              <a:srgbClr val="595959"/>
            </a:solidFill>
            <a:prstDash val="solid"/>
            <a:round/>
            <a:headEnd len="med" w="med" type="none"/>
            <a:tailEnd len="med" w="med" type="stealth"/>
          </a:ln>
        </p:spPr>
      </p:cxnSp>
      <p:cxnSp>
        <p:nvCxnSpPr>
          <p:cNvPr id="1033" name="Google Shape;1033;p124"/>
          <p:cNvCxnSpPr>
            <a:stCxn id="1013" idx="3"/>
            <a:endCxn id="1016" idx="1"/>
          </p:cNvCxnSpPr>
          <p:nvPr/>
        </p:nvCxnSpPr>
        <p:spPr>
          <a:xfrm>
            <a:off x="5976754" y="1684760"/>
            <a:ext cx="268800" cy="392700"/>
          </a:xfrm>
          <a:prstGeom prst="curvedConnector3">
            <a:avLst>
              <a:gd fmla="val 49983" name="adj1"/>
            </a:avLst>
          </a:prstGeom>
          <a:noFill/>
          <a:ln cap="flat" cmpd="sng" w="11600">
            <a:solidFill>
              <a:srgbClr val="595959"/>
            </a:solidFill>
            <a:prstDash val="solid"/>
            <a:round/>
            <a:headEnd len="med" w="med" type="none"/>
            <a:tailEnd len="med" w="med" type="stealth"/>
          </a:ln>
        </p:spPr>
      </p:cxnSp>
      <p:cxnSp>
        <p:nvCxnSpPr>
          <p:cNvPr id="1034" name="Google Shape;1034;p124"/>
          <p:cNvCxnSpPr>
            <a:endCxn id="1017" idx="1"/>
          </p:cNvCxnSpPr>
          <p:nvPr/>
        </p:nvCxnSpPr>
        <p:spPr>
          <a:xfrm>
            <a:off x="6903963" y="1327948"/>
            <a:ext cx="144000" cy="0"/>
          </a:xfrm>
          <a:prstGeom prst="straightConnector1">
            <a:avLst/>
          </a:prstGeom>
          <a:noFill/>
          <a:ln cap="flat" cmpd="sng" w="11600">
            <a:solidFill>
              <a:srgbClr val="595959"/>
            </a:solidFill>
            <a:prstDash val="solid"/>
            <a:round/>
            <a:headEnd len="med" w="med" type="none"/>
            <a:tailEnd len="med" w="med" type="stealth"/>
          </a:ln>
        </p:spPr>
      </p:cxnSp>
      <p:cxnSp>
        <p:nvCxnSpPr>
          <p:cNvPr id="1035" name="Google Shape;1035;p124"/>
          <p:cNvCxnSpPr>
            <a:stCxn id="1015" idx="3"/>
            <a:endCxn id="1018" idx="1"/>
          </p:cNvCxnSpPr>
          <p:nvPr/>
        </p:nvCxnSpPr>
        <p:spPr>
          <a:xfrm flipH="1" rot="10800000">
            <a:off x="6904018" y="1684441"/>
            <a:ext cx="144000" cy="300"/>
          </a:xfrm>
          <a:prstGeom prst="straightConnector1">
            <a:avLst/>
          </a:prstGeom>
          <a:noFill/>
          <a:ln cap="flat" cmpd="sng" w="11600">
            <a:solidFill>
              <a:srgbClr val="595959"/>
            </a:solidFill>
            <a:prstDash val="solid"/>
            <a:round/>
            <a:headEnd len="med" w="med" type="none"/>
            <a:tailEnd len="med" w="med" type="stealth"/>
          </a:ln>
        </p:spPr>
      </p:cxnSp>
      <p:cxnSp>
        <p:nvCxnSpPr>
          <p:cNvPr id="1036" name="Google Shape;1036;p124"/>
          <p:cNvCxnSpPr>
            <a:stCxn id="1016" idx="3"/>
            <a:endCxn id="1019" idx="1"/>
          </p:cNvCxnSpPr>
          <p:nvPr/>
        </p:nvCxnSpPr>
        <p:spPr>
          <a:xfrm>
            <a:off x="6904018" y="2077497"/>
            <a:ext cx="144000" cy="0"/>
          </a:xfrm>
          <a:prstGeom prst="straightConnector1">
            <a:avLst/>
          </a:prstGeom>
          <a:noFill/>
          <a:ln cap="flat" cmpd="sng" w="11600">
            <a:solidFill>
              <a:srgbClr val="595959"/>
            </a:solidFill>
            <a:prstDash val="solid"/>
            <a:round/>
            <a:headEnd len="med" w="med" type="none"/>
            <a:tailEnd len="med" w="med" type="stealth"/>
          </a:ln>
        </p:spPr>
      </p:cxnSp>
      <p:cxnSp>
        <p:nvCxnSpPr>
          <p:cNvPr id="1037" name="Google Shape;1037;p124"/>
          <p:cNvCxnSpPr>
            <a:stCxn id="1017" idx="3"/>
            <a:endCxn id="1028" idx="2"/>
          </p:cNvCxnSpPr>
          <p:nvPr/>
        </p:nvCxnSpPr>
        <p:spPr>
          <a:xfrm>
            <a:off x="7706463" y="1327948"/>
            <a:ext cx="615300" cy="1091100"/>
          </a:xfrm>
          <a:prstGeom prst="curvedConnector3">
            <a:avLst>
              <a:gd fmla="val 50004" name="adj1"/>
            </a:avLst>
          </a:prstGeom>
          <a:noFill/>
          <a:ln cap="flat" cmpd="sng" w="11600">
            <a:solidFill>
              <a:srgbClr val="595959"/>
            </a:solidFill>
            <a:prstDash val="solid"/>
            <a:round/>
            <a:headEnd len="med" w="med" type="none"/>
            <a:tailEnd len="med" w="med" type="stealth"/>
          </a:ln>
        </p:spPr>
      </p:cxnSp>
      <p:cxnSp>
        <p:nvCxnSpPr>
          <p:cNvPr id="1038" name="Google Shape;1038;p124"/>
          <p:cNvCxnSpPr>
            <a:stCxn id="1018" idx="3"/>
            <a:endCxn id="1028" idx="2"/>
          </p:cNvCxnSpPr>
          <p:nvPr/>
        </p:nvCxnSpPr>
        <p:spPr>
          <a:xfrm>
            <a:off x="7706463" y="1684536"/>
            <a:ext cx="615300" cy="734400"/>
          </a:xfrm>
          <a:prstGeom prst="curvedConnector3">
            <a:avLst>
              <a:gd fmla="val 50004" name="adj1"/>
            </a:avLst>
          </a:prstGeom>
          <a:noFill/>
          <a:ln cap="flat" cmpd="sng" w="11600">
            <a:solidFill>
              <a:srgbClr val="595959"/>
            </a:solidFill>
            <a:prstDash val="solid"/>
            <a:round/>
            <a:headEnd len="med" w="med" type="none"/>
            <a:tailEnd len="med" w="med" type="stealth"/>
          </a:ln>
        </p:spPr>
      </p:cxnSp>
      <p:cxnSp>
        <p:nvCxnSpPr>
          <p:cNvPr id="1039" name="Google Shape;1039;p124"/>
          <p:cNvCxnSpPr>
            <a:stCxn id="1019" idx="3"/>
            <a:endCxn id="1028" idx="2"/>
          </p:cNvCxnSpPr>
          <p:nvPr/>
        </p:nvCxnSpPr>
        <p:spPr>
          <a:xfrm>
            <a:off x="7706463" y="2077497"/>
            <a:ext cx="615300" cy="341400"/>
          </a:xfrm>
          <a:prstGeom prst="curvedConnector3">
            <a:avLst>
              <a:gd fmla="val 50004" name="adj1"/>
            </a:avLst>
          </a:prstGeom>
          <a:noFill/>
          <a:ln cap="flat" cmpd="sng" w="11600">
            <a:solidFill>
              <a:srgbClr val="595959"/>
            </a:solidFill>
            <a:prstDash val="solid"/>
            <a:round/>
            <a:headEnd len="med" w="med" type="none"/>
            <a:tailEnd len="med" w="med" type="stealth"/>
          </a:ln>
        </p:spPr>
      </p:cxnSp>
      <p:cxnSp>
        <p:nvCxnSpPr>
          <p:cNvPr id="1040" name="Google Shape;1040;p124"/>
          <p:cNvCxnSpPr>
            <a:stCxn id="1023" idx="3"/>
            <a:endCxn id="1028" idx="3"/>
          </p:cNvCxnSpPr>
          <p:nvPr/>
        </p:nvCxnSpPr>
        <p:spPr>
          <a:xfrm flipH="1" rot="10800000">
            <a:off x="6218907" y="2716988"/>
            <a:ext cx="2432100" cy="365400"/>
          </a:xfrm>
          <a:prstGeom prst="curvedConnector2">
            <a:avLst/>
          </a:prstGeom>
          <a:noFill/>
          <a:ln cap="flat" cmpd="sng" w="11600">
            <a:solidFill>
              <a:srgbClr val="595959"/>
            </a:solidFill>
            <a:prstDash val="solid"/>
            <a:round/>
            <a:headEnd len="med" w="med" type="none"/>
            <a:tailEnd len="med" w="med" type="triangle"/>
          </a:ln>
        </p:spPr>
      </p:cxnSp>
      <p:sp>
        <p:nvSpPr>
          <p:cNvPr id="1041" name="Google Shape;1041;p124"/>
          <p:cNvSpPr txBox="1"/>
          <p:nvPr/>
        </p:nvSpPr>
        <p:spPr>
          <a:xfrm rot="-205626">
            <a:off x="6648078" y="2825267"/>
            <a:ext cx="998686" cy="252728"/>
          </a:xfrm>
          <a:prstGeom prst="rect">
            <a:avLst/>
          </a:prstGeom>
          <a:noFill/>
          <a:ln>
            <a:noFill/>
          </a:ln>
        </p:spPr>
        <p:txBody>
          <a:bodyPr anchorCtr="0" anchor="t" bIns="55625" lIns="55625" spcFirstLastPara="1" rIns="55625" wrap="square" tIns="55625">
            <a:spAutoFit/>
          </a:bodyPr>
          <a:lstStyle/>
          <a:p>
            <a:pPr indent="0" lvl="0" marL="0" rtl="0" algn="l">
              <a:spcBef>
                <a:spcPts val="0"/>
              </a:spcBef>
              <a:spcAft>
                <a:spcPts val="0"/>
              </a:spcAft>
              <a:buNone/>
            </a:pPr>
            <a:r>
              <a:rPr i="1" lang="en" sz="912">
                <a:solidFill>
                  <a:srgbClr val="000000"/>
                </a:solidFill>
                <a:latin typeface="Nunito"/>
                <a:ea typeface="Nunito"/>
                <a:cs typeface="Nunito"/>
                <a:sym typeface="Nunito"/>
              </a:rPr>
              <a:t>Similarity Search</a:t>
            </a:r>
            <a:endParaRPr i="1" sz="851"/>
          </a:p>
        </p:txBody>
      </p:sp>
      <p:cxnSp>
        <p:nvCxnSpPr>
          <p:cNvPr id="1042" name="Google Shape;1042;p124"/>
          <p:cNvCxnSpPr>
            <a:stCxn id="1043" idx="2"/>
            <a:endCxn id="1025" idx="3"/>
          </p:cNvCxnSpPr>
          <p:nvPr/>
        </p:nvCxnSpPr>
        <p:spPr>
          <a:xfrm rot="5400000">
            <a:off x="7849441" y="2519075"/>
            <a:ext cx="738000" cy="1134000"/>
          </a:xfrm>
          <a:prstGeom prst="curvedConnector2">
            <a:avLst/>
          </a:prstGeom>
          <a:noFill/>
          <a:ln cap="flat" cmpd="sng" w="11600">
            <a:solidFill>
              <a:srgbClr val="595959"/>
            </a:solidFill>
            <a:prstDash val="solid"/>
            <a:round/>
            <a:headEnd len="med" w="med" type="none"/>
            <a:tailEnd len="med" w="med" type="stealth"/>
          </a:ln>
        </p:spPr>
      </p:cxnSp>
      <p:sp>
        <p:nvSpPr>
          <p:cNvPr id="1043" name="Google Shape;1043;p124"/>
          <p:cNvSpPr/>
          <p:nvPr/>
        </p:nvSpPr>
        <p:spPr>
          <a:xfrm>
            <a:off x="8650891" y="2558075"/>
            <a:ext cx="269100" cy="159000"/>
          </a:xfrm>
          <a:prstGeom prst="rect">
            <a:avLst/>
          </a:prstGeom>
          <a:noFill/>
          <a:ln>
            <a:noFill/>
          </a:ln>
        </p:spPr>
        <p:txBody>
          <a:bodyPr anchorCtr="0" anchor="ctr" bIns="55625" lIns="55625" spcFirstLastPara="1" rIns="55625" wrap="square" tIns="55625">
            <a:noAutofit/>
          </a:bodyPr>
          <a:lstStyle/>
          <a:p>
            <a:pPr indent="0" lvl="0" marL="0" rtl="0" algn="ctr">
              <a:spcBef>
                <a:spcPts val="0"/>
              </a:spcBef>
              <a:spcAft>
                <a:spcPts val="0"/>
              </a:spcAft>
              <a:buNone/>
            </a:pPr>
            <a:r>
              <a:t/>
            </a:r>
            <a:endParaRPr sz="851"/>
          </a:p>
        </p:txBody>
      </p:sp>
      <p:cxnSp>
        <p:nvCxnSpPr>
          <p:cNvPr id="1044" name="Google Shape;1044;p124"/>
          <p:cNvCxnSpPr>
            <a:stCxn id="1043" idx="2"/>
            <a:endCxn id="1026" idx="3"/>
          </p:cNvCxnSpPr>
          <p:nvPr/>
        </p:nvCxnSpPr>
        <p:spPr>
          <a:xfrm rot="5400000">
            <a:off x="7663891" y="2704625"/>
            <a:ext cx="1109100" cy="1134000"/>
          </a:xfrm>
          <a:prstGeom prst="curvedConnector2">
            <a:avLst/>
          </a:prstGeom>
          <a:noFill/>
          <a:ln cap="flat" cmpd="sng" w="11600">
            <a:solidFill>
              <a:srgbClr val="595959"/>
            </a:solidFill>
            <a:prstDash val="solid"/>
            <a:round/>
            <a:headEnd len="med" w="med" type="none"/>
            <a:tailEnd len="med" w="med" type="stealth"/>
          </a:ln>
        </p:spPr>
      </p:cxnSp>
      <p:cxnSp>
        <p:nvCxnSpPr>
          <p:cNvPr id="1045" name="Google Shape;1045;p124"/>
          <p:cNvCxnSpPr>
            <a:stCxn id="1043" idx="2"/>
            <a:endCxn id="1027" idx="3"/>
          </p:cNvCxnSpPr>
          <p:nvPr/>
        </p:nvCxnSpPr>
        <p:spPr>
          <a:xfrm rot="5400000">
            <a:off x="7342141" y="3026375"/>
            <a:ext cx="1752600" cy="1134000"/>
          </a:xfrm>
          <a:prstGeom prst="curvedConnector2">
            <a:avLst/>
          </a:prstGeom>
          <a:noFill/>
          <a:ln cap="flat" cmpd="sng" w="11600">
            <a:solidFill>
              <a:srgbClr val="595959"/>
            </a:solidFill>
            <a:prstDash val="solid"/>
            <a:round/>
            <a:headEnd len="med" w="med" type="none"/>
            <a:tailEnd len="med" w="med" type="stealth"/>
          </a:ln>
        </p:spPr>
      </p:cxnSp>
      <p:cxnSp>
        <p:nvCxnSpPr>
          <p:cNvPr id="1046" name="Google Shape;1046;p124"/>
          <p:cNvCxnSpPr>
            <a:stCxn id="1025" idx="1"/>
            <a:endCxn id="1024" idx="3"/>
          </p:cNvCxnSpPr>
          <p:nvPr/>
        </p:nvCxnSpPr>
        <p:spPr>
          <a:xfrm flipH="1">
            <a:off x="6218776" y="3455215"/>
            <a:ext cx="774300" cy="436200"/>
          </a:xfrm>
          <a:prstGeom prst="curvedConnector3">
            <a:avLst>
              <a:gd fmla="val 50001" name="adj1"/>
            </a:avLst>
          </a:prstGeom>
          <a:noFill/>
          <a:ln cap="flat" cmpd="sng" w="11600">
            <a:solidFill>
              <a:srgbClr val="595959"/>
            </a:solidFill>
            <a:prstDash val="solid"/>
            <a:round/>
            <a:headEnd len="med" w="med" type="none"/>
            <a:tailEnd len="med" w="med" type="stealth"/>
          </a:ln>
        </p:spPr>
      </p:cxnSp>
      <p:cxnSp>
        <p:nvCxnSpPr>
          <p:cNvPr id="1047" name="Google Shape;1047;p124"/>
          <p:cNvCxnSpPr>
            <a:stCxn id="1026" idx="1"/>
            <a:endCxn id="1024" idx="3"/>
          </p:cNvCxnSpPr>
          <p:nvPr/>
        </p:nvCxnSpPr>
        <p:spPr>
          <a:xfrm flipH="1">
            <a:off x="6218776" y="3826156"/>
            <a:ext cx="774300" cy="65100"/>
          </a:xfrm>
          <a:prstGeom prst="curvedConnector3">
            <a:avLst>
              <a:gd fmla="val 50001" name="adj1"/>
            </a:avLst>
          </a:prstGeom>
          <a:noFill/>
          <a:ln cap="flat" cmpd="sng" w="11600">
            <a:solidFill>
              <a:srgbClr val="595959"/>
            </a:solidFill>
            <a:prstDash val="solid"/>
            <a:round/>
            <a:headEnd len="med" w="med" type="none"/>
            <a:tailEnd len="med" w="med" type="stealth"/>
          </a:ln>
        </p:spPr>
      </p:cxnSp>
      <p:cxnSp>
        <p:nvCxnSpPr>
          <p:cNvPr id="1048" name="Google Shape;1048;p124"/>
          <p:cNvCxnSpPr>
            <a:stCxn id="1027" idx="1"/>
            <a:endCxn id="1024" idx="3"/>
          </p:cNvCxnSpPr>
          <p:nvPr/>
        </p:nvCxnSpPr>
        <p:spPr>
          <a:xfrm rot="10800000">
            <a:off x="6218776" y="3891229"/>
            <a:ext cx="774300" cy="578400"/>
          </a:xfrm>
          <a:prstGeom prst="curvedConnector3">
            <a:avLst>
              <a:gd fmla="val 50001" name="adj1"/>
            </a:avLst>
          </a:prstGeom>
          <a:noFill/>
          <a:ln cap="flat" cmpd="sng" w="11600">
            <a:solidFill>
              <a:srgbClr val="595959"/>
            </a:solidFill>
            <a:prstDash val="solid"/>
            <a:round/>
            <a:headEnd len="med" w="med" type="none"/>
            <a:tailEnd len="med" w="med" type="stealth"/>
          </a:ln>
        </p:spPr>
      </p:cxnSp>
      <p:cxnSp>
        <p:nvCxnSpPr>
          <p:cNvPr id="1049" name="Google Shape;1049;p124"/>
          <p:cNvCxnSpPr>
            <a:stCxn id="1023" idx="2"/>
            <a:endCxn id="1024" idx="0"/>
          </p:cNvCxnSpPr>
          <p:nvPr/>
        </p:nvCxnSpPr>
        <p:spPr>
          <a:xfrm>
            <a:off x="5889657" y="3233888"/>
            <a:ext cx="0" cy="487800"/>
          </a:xfrm>
          <a:prstGeom prst="straightConnector1">
            <a:avLst/>
          </a:prstGeom>
          <a:noFill/>
          <a:ln cap="flat" cmpd="sng" w="11600">
            <a:solidFill>
              <a:srgbClr val="595959"/>
            </a:solidFill>
            <a:prstDash val="solid"/>
            <a:round/>
            <a:headEnd len="med" w="med" type="none"/>
            <a:tailEnd len="med" w="med" type="stealth"/>
          </a:ln>
        </p:spPr>
      </p:cxnSp>
      <p:cxnSp>
        <p:nvCxnSpPr>
          <p:cNvPr id="1050" name="Google Shape;1050;p124"/>
          <p:cNvCxnSpPr>
            <a:stCxn id="1024" idx="1"/>
            <a:endCxn id="1020" idx="3"/>
          </p:cNvCxnSpPr>
          <p:nvPr/>
        </p:nvCxnSpPr>
        <p:spPr>
          <a:xfrm rot="10800000">
            <a:off x="5121207" y="3455130"/>
            <a:ext cx="439200" cy="436200"/>
          </a:xfrm>
          <a:prstGeom prst="curvedConnector3">
            <a:avLst>
              <a:gd fmla="val 50002" name="adj1"/>
            </a:avLst>
          </a:prstGeom>
          <a:noFill/>
          <a:ln cap="flat" cmpd="sng" w="11600">
            <a:solidFill>
              <a:srgbClr val="595959"/>
            </a:solidFill>
            <a:prstDash val="solid"/>
            <a:round/>
            <a:headEnd len="med" w="med" type="none"/>
            <a:tailEnd len="med" w="med" type="stealth"/>
          </a:ln>
        </p:spPr>
      </p:cxnSp>
      <p:cxnSp>
        <p:nvCxnSpPr>
          <p:cNvPr id="1051" name="Google Shape;1051;p124"/>
          <p:cNvCxnSpPr>
            <a:stCxn id="1024" idx="1"/>
            <a:endCxn id="1021" idx="3"/>
          </p:cNvCxnSpPr>
          <p:nvPr/>
        </p:nvCxnSpPr>
        <p:spPr>
          <a:xfrm rot="10800000">
            <a:off x="5121207" y="3826230"/>
            <a:ext cx="439200" cy="65100"/>
          </a:xfrm>
          <a:prstGeom prst="curvedConnector3">
            <a:avLst>
              <a:gd fmla="val 50002" name="adj1"/>
            </a:avLst>
          </a:prstGeom>
          <a:noFill/>
          <a:ln cap="flat" cmpd="sng" w="11600">
            <a:solidFill>
              <a:srgbClr val="595959"/>
            </a:solidFill>
            <a:prstDash val="solid"/>
            <a:round/>
            <a:headEnd len="med" w="med" type="none"/>
            <a:tailEnd len="med" w="med" type="stealth"/>
          </a:ln>
        </p:spPr>
      </p:cxnSp>
      <p:cxnSp>
        <p:nvCxnSpPr>
          <p:cNvPr id="1052" name="Google Shape;1052;p124"/>
          <p:cNvCxnSpPr>
            <a:stCxn id="1024" idx="1"/>
            <a:endCxn id="1022" idx="3"/>
          </p:cNvCxnSpPr>
          <p:nvPr/>
        </p:nvCxnSpPr>
        <p:spPr>
          <a:xfrm flipH="1">
            <a:off x="5121207" y="3891330"/>
            <a:ext cx="439200" cy="305700"/>
          </a:xfrm>
          <a:prstGeom prst="curvedConnector3">
            <a:avLst>
              <a:gd fmla="val 50002" name="adj1"/>
            </a:avLst>
          </a:prstGeom>
          <a:noFill/>
          <a:ln cap="flat" cmpd="sng" w="11600">
            <a:solidFill>
              <a:srgbClr val="595959"/>
            </a:solidFill>
            <a:prstDash val="solid"/>
            <a:round/>
            <a:headEnd len="med" w="med" type="none"/>
            <a:tailEnd len="med" w="med" type="stealth"/>
          </a:ln>
        </p:spPr>
      </p:cxnSp>
      <p:sp>
        <p:nvSpPr>
          <p:cNvPr id="1053" name="Google Shape;1053;p124"/>
          <p:cNvSpPr txBox="1"/>
          <p:nvPr/>
        </p:nvSpPr>
        <p:spPr>
          <a:xfrm>
            <a:off x="7024325" y="3950975"/>
            <a:ext cx="615300" cy="3387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1000">
                <a:solidFill>
                  <a:schemeClr val="dk1"/>
                </a:solidFill>
                <a:latin typeface="Optimistic Text"/>
                <a:ea typeface="Optimistic Text"/>
                <a:cs typeface="Optimistic Text"/>
                <a:sym typeface="Optimistic Text"/>
              </a:rPr>
              <a:t>…</a:t>
            </a:r>
            <a:endParaRPr sz="1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p125"/>
          <p:cNvSpPr txBox="1"/>
          <p:nvPr>
            <p:ph type="title"/>
          </p:nvPr>
        </p:nvSpPr>
        <p:spPr>
          <a:xfrm>
            <a:off x="499574" y="310719"/>
            <a:ext cx="7392900" cy="425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Programming Framework Implementation</a:t>
            </a:r>
            <a:endParaRPr sz="2400"/>
          </a:p>
        </p:txBody>
      </p:sp>
      <p:sp>
        <p:nvSpPr>
          <p:cNvPr id="1059" name="Google Shape;1059;p125"/>
          <p:cNvSpPr/>
          <p:nvPr/>
        </p:nvSpPr>
        <p:spPr>
          <a:xfrm>
            <a:off x="7427100" y="2079554"/>
            <a:ext cx="931800" cy="1994700"/>
          </a:xfrm>
          <a:prstGeom prst="roundRect">
            <a:avLst>
              <a:gd fmla="val 9397" name="adj"/>
            </a:avLst>
          </a:prstGeom>
          <a:solidFill>
            <a:srgbClr val="EEEEEE"/>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t/>
            </a:r>
            <a:endParaRPr sz="1006"/>
          </a:p>
        </p:txBody>
      </p:sp>
      <p:sp>
        <p:nvSpPr>
          <p:cNvPr id="1060" name="Google Shape;1060;p125"/>
          <p:cNvSpPr/>
          <p:nvPr/>
        </p:nvSpPr>
        <p:spPr>
          <a:xfrm>
            <a:off x="785100" y="1248961"/>
            <a:ext cx="6335400" cy="3279900"/>
          </a:xfrm>
          <a:prstGeom prst="roundRect">
            <a:avLst>
              <a:gd fmla="val 3116" name="adj"/>
            </a:avLst>
          </a:prstGeom>
          <a:solidFill>
            <a:srgbClr val="EEEEEE"/>
          </a:solidFill>
          <a:ln cap="flat" cmpd="sng" w="6850">
            <a:solidFill>
              <a:srgbClr val="CCCCCC"/>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t/>
            </a:r>
            <a:endParaRPr sz="1006"/>
          </a:p>
        </p:txBody>
      </p:sp>
      <p:sp>
        <p:nvSpPr>
          <p:cNvPr id="1061" name="Google Shape;1061;p125"/>
          <p:cNvSpPr/>
          <p:nvPr/>
        </p:nvSpPr>
        <p:spPr>
          <a:xfrm>
            <a:off x="816418" y="4616110"/>
            <a:ext cx="6272400" cy="478200"/>
          </a:xfrm>
          <a:prstGeom prst="roundRect">
            <a:avLst>
              <a:gd fmla="val 16667" name="adj"/>
            </a:avLst>
          </a:prstGeom>
          <a:solidFill>
            <a:srgbClr val="D9EAD3"/>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t/>
            </a:r>
            <a:endParaRPr sz="1006"/>
          </a:p>
        </p:txBody>
      </p:sp>
      <p:sp>
        <p:nvSpPr>
          <p:cNvPr id="1062" name="Google Shape;1062;p125"/>
          <p:cNvSpPr/>
          <p:nvPr/>
        </p:nvSpPr>
        <p:spPr>
          <a:xfrm>
            <a:off x="1814455" y="4673732"/>
            <a:ext cx="931800" cy="368700"/>
          </a:xfrm>
          <a:prstGeom prst="roundRect">
            <a:avLst>
              <a:gd fmla="val 16667" name="adj"/>
            </a:avLst>
          </a:prstGeom>
          <a:solidFill>
            <a:srgbClr val="B6D7A8"/>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latin typeface="Nunito SemiBold"/>
                <a:ea typeface="Nunito SemiBold"/>
                <a:cs typeface="Nunito SemiBold"/>
                <a:sym typeface="Nunito SemiBold"/>
              </a:rPr>
              <a:t>LLM Models</a:t>
            </a:r>
            <a:endParaRPr sz="790">
              <a:solidFill>
                <a:srgbClr val="000000"/>
              </a:solidFill>
              <a:latin typeface="Nunito SemiBold"/>
              <a:ea typeface="Nunito SemiBold"/>
              <a:cs typeface="Nunito SemiBold"/>
              <a:sym typeface="Nunito SemiBold"/>
            </a:endParaRPr>
          </a:p>
        </p:txBody>
      </p:sp>
      <p:sp>
        <p:nvSpPr>
          <p:cNvPr id="1063" name="Google Shape;1063;p125"/>
          <p:cNvSpPr/>
          <p:nvPr/>
        </p:nvSpPr>
        <p:spPr>
          <a:xfrm>
            <a:off x="2821071" y="4673732"/>
            <a:ext cx="931800" cy="368700"/>
          </a:xfrm>
          <a:prstGeom prst="roundRect">
            <a:avLst>
              <a:gd fmla="val 16667" name="adj"/>
            </a:avLst>
          </a:prstGeom>
          <a:solidFill>
            <a:srgbClr val="B6D7A8"/>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FAISS</a:t>
            </a:r>
            <a:endParaRPr sz="790">
              <a:solidFill>
                <a:srgbClr val="000000"/>
              </a:solidFill>
              <a:latin typeface="Nunito SemiBold"/>
              <a:ea typeface="Nunito SemiBold"/>
              <a:cs typeface="Nunito SemiBold"/>
              <a:sym typeface="Nunito SemiBold"/>
            </a:endParaRPr>
          </a:p>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Laser KNN</a:t>
            </a:r>
            <a:endParaRPr sz="790">
              <a:solidFill>
                <a:srgbClr val="000000"/>
              </a:solidFill>
              <a:latin typeface="Nunito SemiBold"/>
              <a:ea typeface="Nunito SemiBold"/>
              <a:cs typeface="Nunito SemiBold"/>
              <a:sym typeface="Nunito SemiBold"/>
            </a:endParaRPr>
          </a:p>
        </p:txBody>
      </p:sp>
      <p:sp>
        <p:nvSpPr>
          <p:cNvPr id="1064" name="Google Shape;1064;p125"/>
          <p:cNvSpPr/>
          <p:nvPr/>
        </p:nvSpPr>
        <p:spPr>
          <a:xfrm>
            <a:off x="3827686" y="4673732"/>
            <a:ext cx="931800" cy="368700"/>
          </a:xfrm>
          <a:prstGeom prst="roundRect">
            <a:avLst>
              <a:gd fmla="val 16667" name="adj"/>
            </a:avLst>
          </a:prstGeom>
          <a:solidFill>
            <a:srgbClr val="B6D7A8"/>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Embedding</a:t>
            </a:r>
            <a:endParaRPr sz="790">
              <a:solidFill>
                <a:srgbClr val="000000"/>
              </a:solidFill>
              <a:latin typeface="Nunito SemiBold"/>
              <a:ea typeface="Nunito SemiBold"/>
              <a:cs typeface="Nunito SemiBold"/>
              <a:sym typeface="Nunito SemiBold"/>
            </a:endParaRPr>
          </a:p>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(InstructOR)</a:t>
            </a:r>
            <a:endParaRPr sz="790">
              <a:solidFill>
                <a:srgbClr val="000000"/>
              </a:solidFill>
              <a:latin typeface="Nunito SemiBold"/>
              <a:ea typeface="Nunito SemiBold"/>
              <a:cs typeface="Nunito SemiBold"/>
              <a:sym typeface="Nunito SemiBold"/>
            </a:endParaRPr>
          </a:p>
        </p:txBody>
      </p:sp>
      <p:sp>
        <p:nvSpPr>
          <p:cNvPr id="1065" name="Google Shape;1065;p125"/>
          <p:cNvSpPr/>
          <p:nvPr/>
        </p:nvSpPr>
        <p:spPr>
          <a:xfrm>
            <a:off x="4834301" y="4673732"/>
            <a:ext cx="931800" cy="368700"/>
          </a:xfrm>
          <a:prstGeom prst="roundRect">
            <a:avLst>
              <a:gd fmla="val 16667" name="adj"/>
            </a:avLst>
          </a:prstGeom>
          <a:solidFill>
            <a:srgbClr val="B6D7A8"/>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LangChain</a:t>
            </a:r>
            <a:endParaRPr sz="790">
              <a:solidFill>
                <a:srgbClr val="000000"/>
              </a:solidFill>
              <a:latin typeface="Nunito SemiBold"/>
              <a:ea typeface="Nunito SemiBold"/>
              <a:cs typeface="Nunito SemiBold"/>
              <a:sym typeface="Nunito SemiBold"/>
            </a:endParaRPr>
          </a:p>
        </p:txBody>
      </p:sp>
      <p:sp>
        <p:nvSpPr>
          <p:cNvPr id="1066" name="Google Shape;1066;p125"/>
          <p:cNvSpPr/>
          <p:nvPr/>
        </p:nvSpPr>
        <p:spPr>
          <a:xfrm>
            <a:off x="5875542" y="4673732"/>
            <a:ext cx="931800" cy="368700"/>
          </a:xfrm>
          <a:prstGeom prst="roundRect">
            <a:avLst>
              <a:gd fmla="val 16667" name="adj"/>
            </a:avLst>
          </a:prstGeom>
          <a:solidFill>
            <a:srgbClr val="B6D7A8"/>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NLTK</a:t>
            </a:r>
            <a:endParaRPr sz="790">
              <a:solidFill>
                <a:srgbClr val="000000"/>
              </a:solidFill>
              <a:latin typeface="Nunito SemiBold"/>
              <a:ea typeface="Nunito SemiBold"/>
              <a:cs typeface="Nunito SemiBold"/>
              <a:sym typeface="Nunito SemiBold"/>
            </a:endParaRPr>
          </a:p>
        </p:txBody>
      </p:sp>
      <p:sp>
        <p:nvSpPr>
          <p:cNvPr id="1067" name="Google Shape;1067;p125"/>
          <p:cNvSpPr/>
          <p:nvPr/>
        </p:nvSpPr>
        <p:spPr>
          <a:xfrm>
            <a:off x="1919707" y="4111859"/>
            <a:ext cx="5092200" cy="309600"/>
          </a:xfrm>
          <a:prstGeom prst="roundRect">
            <a:avLst>
              <a:gd fmla="val 16667" name="adj"/>
            </a:avLst>
          </a:prstGeom>
          <a:solidFill>
            <a:srgbClr val="D5A6BD"/>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862">
                <a:solidFill>
                  <a:srgbClr val="000000"/>
                </a:solidFill>
                <a:latin typeface="Nunito SemiBold"/>
                <a:ea typeface="Nunito SemiBold"/>
                <a:cs typeface="Nunito SemiBold"/>
                <a:sym typeface="Nunito SemiBold"/>
              </a:rPr>
              <a:t>Analect</a:t>
            </a:r>
            <a:endParaRPr sz="862">
              <a:solidFill>
                <a:srgbClr val="000000"/>
              </a:solidFill>
              <a:latin typeface="Nunito SemiBold"/>
              <a:ea typeface="Nunito SemiBold"/>
              <a:cs typeface="Nunito SemiBold"/>
              <a:sym typeface="Nunito SemiBold"/>
            </a:endParaRPr>
          </a:p>
        </p:txBody>
      </p:sp>
      <p:sp>
        <p:nvSpPr>
          <p:cNvPr id="1068" name="Google Shape;1068;p125"/>
          <p:cNvSpPr/>
          <p:nvPr/>
        </p:nvSpPr>
        <p:spPr>
          <a:xfrm>
            <a:off x="3533489" y="920750"/>
            <a:ext cx="1472100" cy="240600"/>
          </a:xfrm>
          <a:prstGeom prst="roundRect">
            <a:avLst>
              <a:gd fmla="val 16667" name="adj"/>
            </a:avLst>
          </a:prstGeom>
          <a:solidFill>
            <a:srgbClr val="EEEEEE"/>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862">
                <a:solidFill>
                  <a:srgbClr val="000000"/>
                </a:solidFill>
                <a:latin typeface="Nunito SemiBold"/>
                <a:ea typeface="Nunito SemiBold"/>
                <a:cs typeface="Nunito SemiBold"/>
                <a:sym typeface="Nunito SemiBold"/>
              </a:rPr>
              <a:t>User Questions</a:t>
            </a:r>
            <a:endParaRPr sz="862">
              <a:solidFill>
                <a:srgbClr val="000000"/>
              </a:solidFill>
              <a:latin typeface="Nunito SemiBold"/>
              <a:ea typeface="Nunito SemiBold"/>
              <a:cs typeface="Nunito SemiBold"/>
              <a:sym typeface="Nunito SemiBold"/>
            </a:endParaRPr>
          </a:p>
        </p:txBody>
      </p:sp>
      <p:sp>
        <p:nvSpPr>
          <p:cNvPr id="1069" name="Google Shape;1069;p125"/>
          <p:cNvSpPr/>
          <p:nvPr/>
        </p:nvSpPr>
        <p:spPr>
          <a:xfrm>
            <a:off x="3803492" y="1353235"/>
            <a:ext cx="931800" cy="257100"/>
          </a:xfrm>
          <a:prstGeom prst="roundRect">
            <a:avLst>
              <a:gd fmla="val 16667" name="adj"/>
            </a:avLst>
          </a:prstGeom>
          <a:solidFill>
            <a:srgbClr val="C9DAF8"/>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862">
                <a:solidFill>
                  <a:srgbClr val="000000"/>
                </a:solidFill>
                <a:latin typeface="Nunito SemiBold"/>
                <a:ea typeface="Nunito SemiBold"/>
                <a:cs typeface="Nunito SemiBold"/>
                <a:sym typeface="Nunito SemiBold"/>
              </a:rPr>
              <a:t>Entry</a:t>
            </a:r>
            <a:endParaRPr sz="862">
              <a:solidFill>
                <a:srgbClr val="000000"/>
              </a:solidFill>
              <a:latin typeface="Nunito SemiBold"/>
              <a:ea typeface="Nunito SemiBold"/>
              <a:cs typeface="Nunito SemiBold"/>
              <a:sym typeface="Nunito SemiBold"/>
            </a:endParaRPr>
          </a:p>
        </p:txBody>
      </p:sp>
      <p:sp>
        <p:nvSpPr>
          <p:cNvPr id="1070" name="Google Shape;1070;p125"/>
          <p:cNvSpPr txBox="1"/>
          <p:nvPr/>
        </p:nvSpPr>
        <p:spPr>
          <a:xfrm>
            <a:off x="897362" y="4703329"/>
            <a:ext cx="744000" cy="309600"/>
          </a:xfrm>
          <a:prstGeom prst="rect">
            <a:avLst/>
          </a:prstGeom>
          <a:noFill/>
          <a:ln>
            <a:noFill/>
          </a:ln>
        </p:spPr>
        <p:txBody>
          <a:bodyPr anchorCtr="0" anchor="ctr" bIns="65725" lIns="65725" spcFirstLastPara="1" rIns="65725" wrap="square" tIns="65725">
            <a:noAutofit/>
          </a:bodyPr>
          <a:lstStyle/>
          <a:p>
            <a:pPr indent="0" lvl="0" marL="0" rtl="0" algn="ctr">
              <a:spcBef>
                <a:spcPts val="0"/>
              </a:spcBef>
              <a:spcAft>
                <a:spcPts val="0"/>
              </a:spcAft>
              <a:buNone/>
            </a:pPr>
            <a:r>
              <a:rPr b="1" lang="en" sz="790">
                <a:solidFill>
                  <a:srgbClr val="000000"/>
                </a:solidFill>
                <a:latin typeface="Nunito"/>
                <a:ea typeface="Nunito"/>
                <a:cs typeface="Nunito"/>
                <a:sym typeface="Nunito"/>
              </a:rPr>
              <a:t>External Systems</a:t>
            </a:r>
            <a:endParaRPr b="1" sz="790">
              <a:solidFill>
                <a:srgbClr val="000000"/>
              </a:solidFill>
              <a:latin typeface="Nunito"/>
              <a:ea typeface="Nunito"/>
              <a:cs typeface="Nunito"/>
              <a:sym typeface="Nunito"/>
            </a:endParaRPr>
          </a:p>
        </p:txBody>
      </p:sp>
      <p:sp>
        <p:nvSpPr>
          <p:cNvPr id="1071" name="Google Shape;1071;p125"/>
          <p:cNvSpPr/>
          <p:nvPr/>
        </p:nvSpPr>
        <p:spPr>
          <a:xfrm>
            <a:off x="1919710" y="3606876"/>
            <a:ext cx="884700" cy="240600"/>
          </a:xfrm>
          <a:prstGeom prst="roundRect">
            <a:avLst>
              <a:gd fmla="val 16667" name="adj"/>
            </a:avLst>
          </a:prstGeom>
          <a:solidFill>
            <a:srgbClr val="E6B8AF"/>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Parser</a:t>
            </a:r>
            <a:endParaRPr sz="790">
              <a:solidFill>
                <a:srgbClr val="000000"/>
              </a:solidFill>
              <a:latin typeface="Nunito SemiBold"/>
              <a:ea typeface="Nunito SemiBold"/>
              <a:cs typeface="Nunito SemiBold"/>
              <a:sym typeface="Nunito SemiBold"/>
            </a:endParaRPr>
          </a:p>
        </p:txBody>
      </p:sp>
      <p:sp>
        <p:nvSpPr>
          <p:cNvPr id="1072" name="Google Shape;1072;p125"/>
          <p:cNvSpPr txBox="1"/>
          <p:nvPr/>
        </p:nvSpPr>
        <p:spPr>
          <a:xfrm>
            <a:off x="802269" y="3577344"/>
            <a:ext cx="884700" cy="309600"/>
          </a:xfrm>
          <a:prstGeom prst="rect">
            <a:avLst/>
          </a:prstGeom>
          <a:noFill/>
          <a:ln>
            <a:noFill/>
          </a:ln>
        </p:spPr>
        <p:txBody>
          <a:bodyPr anchorCtr="0" anchor="ctr" bIns="65725" lIns="65725" spcFirstLastPara="1" rIns="65725" wrap="square" tIns="65725">
            <a:noAutofit/>
          </a:bodyPr>
          <a:lstStyle/>
          <a:p>
            <a:pPr indent="0" lvl="0" marL="0" rtl="0" algn="ctr">
              <a:spcBef>
                <a:spcPts val="0"/>
              </a:spcBef>
              <a:spcAft>
                <a:spcPts val="0"/>
              </a:spcAft>
              <a:buNone/>
            </a:pPr>
            <a:r>
              <a:rPr b="1" lang="en" sz="790">
                <a:solidFill>
                  <a:srgbClr val="666666"/>
                </a:solidFill>
                <a:latin typeface="Nunito"/>
                <a:ea typeface="Nunito"/>
                <a:cs typeface="Nunito"/>
                <a:sym typeface="Nunito"/>
              </a:rPr>
              <a:t>Basic Operators</a:t>
            </a:r>
            <a:endParaRPr b="1" sz="790">
              <a:solidFill>
                <a:srgbClr val="666666"/>
              </a:solidFill>
              <a:latin typeface="Nunito"/>
              <a:ea typeface="Nunito"/>
              <a:cs typeface="Nunito"/>
              <a:sym typeface="Nunito"/>
            </a:endParaRPr>
          </a:p>
        </p:txBody>
      </p:sp>
      <p:sp>
        <p:nvSpPr>
          <p:cNvPr id="1073" name="Google Shape;1073;p125"/>
          <p:cNvSpPr/>
          <p:nvPr/>
        </p:nvSpPr>
        <p:spPr>
          <a:xfrm>
            <a:off x="2973808" y="3613989"/>
            <a:ext cx="884700" cy="240600"/>
          </a:xfrm>
          <a:prstGeom prst="roundRect">
            <a:avLst>
              <a:gd fmla="val 16667" name="adj"/>
            </a:avLst>
          </a:prstGeom>
          <a:solidFill>
            <a:srgbClr val="E6B8AF"/>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Tracer</a:t>
            </a:r>
            <a:endParaRPr sz="790">
              <a:solidFill>
                <a:srgbClr val="000000"/>
              </a:solidFill>
              <a:latin typeface="Nunito SemiBold"/>
              <a:ea typeface="Nunito SemiBold"/>
              <a:cs typeface="Nunito SemiBold"/>
              <a:sym typeface="Nunito SemiBold"/>
            </a:endParaRPr>
          </a:p>
        </p:txBody>
      </p:sp>
      <p:sp>
        <p:nvSpPr>
          <p:cNvPr id="1074" name="Google Shape;1074;p125"/>
          <p:cNvSpPr/>
          <p:nvPr/>
        </p:nvSpPr>
        <p:spPr>
          <a:xfrm>
            <a:off x="3982496" y="3613637"/>
            <a:ext cx="884700" cy="240600"/>
          </a:xfrm>
          <a:prstGeom prst="roundRect">
            <a:avLst>
              <a:gd fmla="val 16667" name="adj"/>
            </a:avLst>
          </a:prstGeom>
          <a:solidFill>
            <a:srgbClr val="E6B8AF"/>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IO</a:t>
            </a:r>
            <a:endParaRPr sz="790">
              <a:solidFill>
                <a:srgbClr val="000000"/>
              </a:solidFill>
              <a:latin typeface="Nunito SemiBold"/>
              <a:ea typeface="Nunito SemiBold"/>
              <a:cs typeface="Nunito SemiBold"/>
              <a:sym typeface="Nunito SemiBold"/>
            </a:endParaRPr>
          </a:p>
        </p:txBody>
      </p:sp>
      <p:sp>
        <p:nvSpPr>
          <p:cNvPr id="1075" name="Google Shape;1075;p125"/>
          <p:cNvSpPr/>
          <p:nvPr/>
        </p:nvSpPr>
        <p:spPr>
          <a:xfrm>
            <a:off x="5018245" y="3612157"/>
            <a:ext cx="884700" cy="240600"/>
          </a:xfrm>
          <a:prstGeom prst="roundRect">
            <a:avLst>
              <a:gd fmla="val 16667" name="adj"/>
            </a:avLst>
          </a:prstGeom>
          <a:solidFill>
            <a:srgbClr val="E6B8AF"/>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Retriever</a:t>
            </a:r>
            <a:endParaRPr sz="790">
              <a:solidFill>
                <a:srgbClr val="000000"/>
              </a:solidFill>
              <a:latin typeface="Nunito SemiBold"/>
              <a:ea typeface="Nunito SemiBold"/>
              <a:cs typeface="Nunito SemiBold"/>
              <a:sym typeface="Nunito SemiBold"/>
            </a:endParaRPr>
          </a:p>
        </p:txBody>
      </p:sp>
      <p:sp>
        <p:nvSpPr>
          <p:cNvPr id="1076" name="Google Shape;1076;p125"/>
          <p:cNvSpPr/>
          <p:nvPr/>
        </p:nvSpPr>
        <p:spPr>
          <a:xfrm>
            <a:off x="6053996" y="3612175"/>
            <a:ext cx="884700" cy="240600"/>
          </a:xfrm>
          <a:prstGeom prst="roundRect">
            <a:avLst>
              <a:gd fmla="val 16667" name="adj"/>
            </a:avLst>
          </a:prstGeom>
          <a:solidFill>
            <a:srgbClr val="E6B8AF"/>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a:t>
            </a:r>
            <a:endParaRPr sz="790">
              <a:solidFill>
                <a:srgbClr val="000000"/>
              </a:solidFill>
              <a:latin typeface="Nunito SemiBold"/>
              <a:ea typeface="Nunito SemiBold"/>
              <a:cs typeface="Nunito SemiBold"/>
              <a:sym typeface="Nunito SemiBold"/>
            </a:endParaRPr>
          </a:p>
        </p:txBody>
      </p:sp>
      <p:sp>
        <p:nvSpPr>
          <p:cNvPr id="1077" name="Google Shape;1077;p125"/>
          <p:cNvSpPr/>
          <p:nvPr/>
        </p:nvSpPr>
        <p:spPr>
          <a:xfrm>
            <a:off x="1919716" y="3100591"/>
            <a:ext cx="884700" cy="240600"/>
          </a:xfrm>
          <a:prstGeom prst="roundRect">
            <a:avLst>
              <a:gd fmla="val 16667" name="adj"/>
            </a:avLst>
          </a:prstGeom>
          <a:solidFill>
            <a:srgbClr val="FCE5CD"/>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Translator</a:t>
            </a:r>
            <a:endParaRPr sz="790">
              <a:solidFill>
                <a:srgbClr val="000000"/>
              </a:solidFill>
              <a:latin typeface="Nunito SemiBold"/>
              <a:ea typeface="Nunito SemiBold"/>
              <a:cs typeface="Nunito SemiBold"/>
              <a:sym typeface="Nunito SemiBold"/>
            </a:endParaRPr>
          </a:p>
        </p:txBody>
      </p:sp>
      <p:sp>
        <p:nvSpPr>
          <p:cNvPr id="1078" name="Google Shape;1078;p125"/>
          <p:cNvSpPr txBox="1"/>
          <p:nvPr/>
        </p:nvSpPr>
        <p:spPr>
          <a:xfrm>
            <a:off x="802269" y="3043191"/>
            <a:ext cx="884700" cy="309600"/>
          </a:xfrm>
          <a:prstGeom prst="rect">
            <a:avLst/>
          </a:prstGeom>
          <a:noFill/>
          <a:ln>
            <a:noFill/>
          </a:ln>
        </p:spPr>
        <p:txBody>
          <a:bodyPr anchorCtr="0" anchor="ctr" bIns="65725" lIns="65725" spcFirstLastPara="1" rIns="65725" wrap="square" tIns="65725">
            <a:noAutofit/>
          </a:bodyPr>
          <a:lstStyle/>
          <a:p>
            <a:pPr indent="0" lvl="0" marL="0" rtl="0" algn="ctr">
              <a:spcBef>
                <a:spcPts val="0"/>
              </a:spcBef>
              <a:spcAft>
                <a:spcPts val="0"/>
              </a:spcAft>
              <a:buNone/>
            </a:pPr>
            <a:r>
              <a:rPr b="1" lang="en" sz="790">
                <a:solidFill>
                  <a:srgbClr val="666666"/>
                </a:solidFill>
                <a:latin typeface="Nunito"/>
                <a:ea typeface="Nunito"/>
                <a:cs typeface="Nunito"/>
                <a:sym typeface="Nunito"/>
              </a:rPr>
              <a:t>Primitives</a:t>
            </a:r>
            <a:endParaRPr b="1" sz="790">
              <a:solidFill>
                <a:srgbClr val="666666"/>
              </a:solidFill>
              <a:latin typeface="Nunito"/>
              <a:ea typeface="Nunito"/>
              <a:cs typeface="Nunito"/>
              <a:sym typeface="Nunito"/>
            </a:endParaRPr>
          </a:p>
        </p:txBody>
      </p:sp>
      <p:sp>
        <p:nvSpPr>
          <p:cNvPr id="1079" name="Google Shape;1079;p125"/>
          <p:cNvSpPr/>
          <p:nvPr/>
        </p:nvSpPr>
        <p:spPr>
          <a:xfrm>
            <a:off x="2973815" y="3106664"/>
            <a:ext cx="857700" cy="240600"/>
          </a:xfrm>
          <a:prstGeom prst="roundRect">
            <a:avLst>
              <a:gd fmla="val 16667" name="adj"/>
            </a:avLst>
          </a:prstGeom>
          <a:solidFill>
            <a:srgbClr val="FCE5CD"/>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Selector</a:t>
            </a:r>
            <a:endParaRPr sz="790">
              <a:solidFill>
                <a:srgbClr val="000000"/>
              </a:solidFill>
              <a:latin typeface="Nunito SemiBold"/>
              <a:ea typeface="Nunito SemiBold"/>
              <a:cs typeface="Nunito SemiBold"/>
              <a:sym typeface="Nunito SemiBold"/>
            </a:endParaRPr>
          </a:p>
        </p:txBody>
      </p:sp>
      <p:sp>
        <p:nvSpPr>
          <p:cNvPr id="1080" name="Google Shape;1080;p125"/>
          <p:cNvSpPr/>
          <p:nvPr/>
        </p:nvSpPr>
        <p:spPr>
          <a:xfrm>
            <a:off x="3981995" y="3109385"/>
            <a:ext cx="885900" cy="240600"/>
          </a:xfrm>
          <a:prstGeom prst="roundRect">
            <a:avLst>
              <a:gd fmla="val 16667" name="adj"/>
            </a:avLst>
          </a:prstGeom>
          <a:solidFill>
            <a:srgbClr val="FCE5CD"/>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Evaluator</a:t>
            </a:r>
            <a:endParaRPr sz="790">
              <a:solidFill>
                <a:srgbClr val="000000"/>
              </a:solidFill>
              <a:latin typeface="Nunito SemiBold"/>
              <a:ea typeface="Nunito SemiBold"/>
              <a:cs typeface="Nunito SemiBold"/>
              <a:sym typeface="Nunito SemiBold"/>
            </a:endParaRPr>
          </a:p>
        </p:txBody>
      </p:sp>
      <p:sp>
        <p:nvSpPr>
          <p:cNvPr id="1081" name="Google Shape;1081;p125"/>
          <p:cNvSpPr/>
          <p:nvPr/>
        </p:nvSpPr>
        <p:spPr>
          <a:xfrm>
            <a:off x="5018235" y="3109509"/>
            <a:ext cx="857700" cy="240600"/>
          </a:xfrm>
          <a:prstGeom prst="roundRect">
            <a:avLst>
              <a:gd fmla="val 16667" name="adj"/>
            </a:avLst>
          </a:prstGeom>
          <a:solidFill>
            <a:srgbClr val="FCE5CD"/>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Ensemble</a:t>
            </a:r>
            <a:endParaRPr sz="790">
              <a:solidFill>
                <a:srgbClr val="000000"/>
              </a:solidFill>
              <a:latin typeface="Nunito SemiBold"/>
              <a:ea typeface="Nunito SemiBold"/>
              <a:cs typeface="Nunito SemiBold"/>
              <a:sym typeface="Nunito SemiBold"/>
            </a:endParaRPr>
          </a:p>
        </p:txBody>
      </p:sp>
      <p:sp>
        <p:nvSpPr>
          <p:cNvPr id="1082" name="Google Shape;1082;p125"/>
          <p:cNvSpPr/>
          <p:nvPr/>
        </p:nvSpPr>
        <p:spPr>
          <a:xfrm>
            <a:off x="6045281" y="3109377"/>
            <a:ext cx="884700" cy="240600"/>
          </a:xfrm>
          <a:prstGeom prst="roundRect">
            <a:avLst>
              <a:gd fmla="val 16667" name="adj"/>
            </a:avLst>
          </a:prstGeom>
          <a:solidFill>
            <a:srgbClr val="FCE5CD"/>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a:t>
            </a:r>
            <a:endParaRPr sz="790">
              <a:solidFill>
                <a:srgbClr val="000000"/>
              </a:solidFill>
              <a:latin typeface="Nunito SemiBold"/>
              <a:ea typeface="Nunito SemiBold"/>
              <a:cs typeface="Nunito SemiBold"/>
              <a:sym typeface="Nunito SemiBold"/>
            </a:endParaRPr>
          </a:p>
        </p:txBody>
      </p:sp>
      <p:sp>
        <p:nvSpPr>
          <p:cNvPr id="1083" name="Google Shape;1083;p125"/>
          <p:cNvSpPr/>
          <p:nvPr/>
        </p:nvSpPr>
        <p:spPr>
          <a:xfrm>
            <a:off x="2128468" y="2530409"/>
            <a:ext cx="931800" cy="292500"/>
          </a:xfrm>
          <a:prstGeom prst="roundRect">
            <a:avLst>
              <a:gd fmla="val 16667" name="adj"/>
            </a:avLst>
          </a:prstGeom>
          <a:solidFill>
            <a:srgbClr val="A4C2F4"/>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Time Series Data</a:t>
            </a:r>
            <a:endParaRPr sz="790">
              <a:solidFill>
                <a:srgbClr val="000000"/>
              </a:solidFill>
              <a:latin typeface="Nunito SemiBold"/>
              <a:ea typeface="Nunito SemiBold"/>
              <a:cs typeface="Nunito SemiBold"/>
              <a:sym typeface="Nunito SemiBold"/>
            </a:endParaRPr>
          </a:p>
        </p:txBody>
      </p:sp>
      <p:sp>
        <p:nvSpPr>
          <p:cNvPr id="1084" name="Google Shape;1084;p125"/>
          <p:cNvSpPr txBox="1"/>
          <p:nvPr/>
        </p:nvSpPr>
        <p:spPr>
          <a:xfrm>
            <a:off x="823570" y="2520050"/>
            <a:ext cx="884700" cy="309600"/>
          </a:xfrm>
          <a:prstGeom prst="rect">
            <a:avLst/>
          </a:prstGeom>
          <a:noFill/>
          <a:ln>
            <a:noFill/>
          </a:ln>
        </p:spPr>
        <p:txBody>
          <a:bodyPr anchorCtr="0" anchor="ctr" bIns="65725" lIns="65725" spcFirstLastPara="1" rIns="65725" wrap="square" tIns="65725">
            <a:noAutofit/>
          </a:bodyPr>
          <a:lstStyle/>
          <a:p>
            <a:pPr indent="0" lvl="0" marL="0" rtl="0" algn="ctr">
              <a:spcBef>
                <a:spcPts val="0"/>
              </a:spcBef>
              <a:spcAft>
                <a:spcPts val="0"/>
              </a:spcAft>
              <a:buNone/>
            </a:pPr>
            <a:r>
              <a:rPr b="1" lang="en" sz="790">
                <a:solidFill>
                  <a:srgbClr val="666666"/>
                </a:solidFill>
                <a:latin typeface="Nunito"/>
                <a:ea typeface="Nunito"/>
                <a:cs typeface="Nunito"/>
                <a:sym typeface="Nunito"/>
              </a:rPr>
              <a:t>Network Tool DSLs</a:t>
            </a:r>
            <a:endParaRPr b="1" sz="790">
              <a:solidFill>
                <a:srgbClr val="666666"/>
              </a:solidFill>
              <a:latin typeface="Nunito"/>
              <a:ea typeface="Nunito"/>
              <a:cs typeface="Nunito"/>
              <a:sym typeface="Nunito"/>
            </a:endParaRPr>
          </a:p>
        </p:txBody>
      </p:sp>
      <p:sp>
        <p:nvSpPr>
          <p:cNvPr id="1085" name="Google Shape;1085;p125"/>
          <p:cNvSpPr/>
          <p:nvPr/>
        </p:nvSpPr>
        <p:spPr>
          <a:xfrm>
            <a:off x="3340340" y="2538076"/>
            <a:ext cx="931800" cy="292500"/>
          </a:xfrm>
          <a:prstGeom prst="roundRect">
            <a:avLst>
              <a:gd fmla="val 16667" name="adj"/>
            </a:avLst>
          </a:prstGeom>
          <a:solidFill>
            <a:srgbClr val="A4C2F4"/>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Topology Graph</a:t>
            </a:r>
            <a:endParaRPr sz="790">
              <a:solidFill>
                <a:srgbClr val="000000"/>
              </a:solidFill>
              <a:latin typeface="Nunito SemiBold"/>
              <a:ea typeface="Nunito SemiBold"/>
              <a:cs typeface="Nunito SemiBold"/>
              <a:sym typeface="Nunito SemiBold"/>
            </a:endParaRPr>
          </a:p>
        </p:txBody>
      </p:sp>
      <p:sp>
        <p:nvSpPr>
          <p:cNvPr id="1086" name="Google Shape;1086;p125"/>
          <p:cNvSpPr/>
          <p:nvPr/>
        </p:nvSpPr>
        <p:spPr>
          <a:xfrm>
            <a:off x="4556513" y="2545610"/>
            <a:ext cx="931800" cy="292500"/>
          </a:xfrm>
          <a:prstGeom prst="roundRect">
            <a:avLst>
              <a:gd fmla="val 16667" name="adj"/>
            </a:avLst>
          </a:prstGeom>
          <a:solidFill>
            <a:srgbClr val="A4C2F4"/>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Network Data Model</a:t>
            </a:r>
            <a:endParaRPr sz="790">
              <a:solidFill>
                <a:srgbClr val="000000"/>
              </a:solidFill>
              <a:latin typeface="Nunito SemiBold"/>
              <a:ea typeface="Nunito SemiBold"/>
              <a:cs typeface="Nunito SemiBold"/>
              <a:sym typeface="Nunito SemiBold"/>
            </a:endParaRPr>
          </a:p>
        </p:txBody>
      </p:sp>
      <p:sp>
        <p:nvSpPr>
          <p:cNvPr id="1087" name="Google Shape;1087;p125"/>
          <p:cNvSpPr/>
          <p:nvPr/>
        </p:nvSpPr>
        <p:spPr>
          <a:xfrm>
            <a:off x="5772687" y="2545593"/>
            <a:ext cx="931800" cy="292500"/>
          </a:xfrm>
          <a:prstGeom prst="roundRect">
            <a:avLst>
              <a:gd fmla="val 16667" name="adj"/>
            </a:avLst>
          </a:prstGeom>
          <a:solidFill>
            <a:srgbClr val="A4C2F4"/>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a:t>
            </a:r>
            <a:endParaRPr sz="790">
              <a:solidFill>
                <a:srgbClr val="000000"/>
              </a:solidFill>
              <a:latin typeface="Nunito SemiBold"/>
              <a:ea typeface="Nunito SemiBold"/>
              <a:cs typeface="Nunito SemiBold"/>
              <a:sym typeface="Nunito SemiBold"/>
            </a:endParaRPr>
          </a:p>
        </p:txBody>
      </p:sp>
      <p:sp>
        <p:nvSpPr>
          <p:cNvPr id="1088" name="Google Shape;1088;p125"/>
          <p:cNvSpPr/>
          <p:nvPr/>
        </p:nvSpPr>
        <p:spPr>
          <a:xfrm>
            <a:off x="1817491" y="1883960"/>
            <a:ext cx="769200" cy="368700"/>
          </a:xfrm>
          <a:prstGeom prst="roundRect">
            <a:avLst>
              <a:gd fmla="val 16667" name="adj"/>
            </a:avLst>
          </a:prstGeom>
          <a:solidFill>
            <a:srgbClr val="D9D2E9"/>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FBNet ODS Helper</a:t>
            </a:r>
            <a:endParaRPr sz="790">
              <a:solidFill>
                <a:srgbClr val="000000"/>
              </a:solidFill>
              <a:latin typeface="Nunito SemiBold"/>
              <a:ea typeface="Nunito SemiBold"/>
              <a:cs typeface="Nunito SemiBold"/>
              <a:sym typeface="Nunito SemiBold"/>
            </a:endParaRPr>
          </a:p>
        </p:txBody>
      </p:sp>
      <p:sp>
        <p:nvSpPr>
          <p:cNvPr id="1089" name="Google Shape;1089;p125"/>
          <p:cNvSpPr txBox="1"/>
          <p:nvPr/>
        </p:nvSpPr>
        <p:spPr>
          <a:xfrm>
            <a:off x="823569" y="1937927"/>
            <a:ext cx="884700" cy="257100"/>
          </a:xfrm>
          <a:prstGeom prst="rect">
            <a:avLst/>
          </a:prstGeom>
          <a:noFill/>
          <a:ln>
            <a:noFill/>
          </a:ln>
        </p:spPr>
        <p:txBody>
          <a:bodyPr anchorCtr="0" anchor="ctr" bIns="65725" lIns="65725" spcFirstLastPara="1" rIns="65725" wrap="square" tIns="65725">
            <a:noAutofit/>
          </a:bodyPr>
          <a:lstStyle/>
          <a:p>
            <a:pPr indent="0" lvl="0" marL="0" rtl="0" algn="ctr">
              <a:spcBef>
                <a:spcPts val="0"/>
              </a:spcBef>
              <a:spcAft>
                <a:spcPts val="0"/>
              </a:spcAft>
              <a:buNone/>
            </a:pPr>
            <a:r>
              <a:rPr b="1" lang="en" sz="790">
                <a:solidFill>
                  <a:srgbClr val="666666"/>
                </a:solidFill>
                <a:latin typeface="Nunito"/>
                <a:ea typeface="Nunito"/>
                <a:cs typeface="Nunito"/>
                <a:sym typeface="Nunito"/>
              </a:rPr>
              <a:t>Applications</a:t>
            </a:r>
            <a:endParaRPr b="1" sz="790">
              <a:solidFill>
                <a:srgbClr val="666666"/>
              </a:solidFill>
              <a:latin typeface="Nunito"/>
              <a:ea typeface="Nunito"/>
              <a:cs typeface="Nunito"/>
              <a:sym typeface="Nunito"/>
            </a:endParaRPr>
          </a:p>
        </p:txBody>
      </p:sp>
      <p:sp>
        <p:nvSpPr>
          <p:cNvPr id="1090" name="Google Shape;1090;p125"/>
          <p:cNvSpPr txBox="1"/>
          <p:nvPr/>
        </p:nvSpPr>
        <p:spPr>
          <a:xfrm>
            <a:off x="785100" y="4111514"/>
            <a:ext cx="961500" cy="368700"/>
          </a:xfrm>
          <a:prstGeom prst="rect">
            <a:avLst/>
          </a:prstGeom>
          <a:noFill/>
          <a:ln>
            <a:noFill/>
          </a:ln>
        </p:spPr>
        <p:txBody>
          <a:bodyPr anchorCtr="0" anchor="ctr" bIns="65725" lIns="65725" spcFirstLastPara="1" rIns="65725" wrap="square" tIns="65725">
            <a:noAutofit/>
          </a:bodyPr>
          <a:lstStyle/>
          <a:p>
            <a:pPr indent="0" lvl="0" marL="0" rtl="0" algn="ctr">
              <a:spcBef>
                <a:spcPts val="0"/>
              </a:spcBef>
              <a:spcAft>
                <a:spcPts val="0"/>
              </a:spcAft>
              <a:buNone/>
            </a:pPr>
            <a:r>
              <a:rPr b="1" lang="en" sz="790">
                <a:solidFill>
                  <a:srgbClr val="666666"/>
                </a:solidFill>
                <a:latin typeface="Nunito"/>
                <a:ea typeface="Nunito"/>
                <a:cs typeface="Nunito"/>
                <a:sym typeface="Nunito"/>
              </a:rPr>
              <a:t>Programming Abstract Class</a:t>
            </a:r>
            <a:endParaRPr b="1" sz="790">
              <a:solidFill>
                <a:srgbClr val="666666"/>
              </a:solidFill>
              <a:latin typeface="Nunito"/>
              <a:ea typeface="Nunito"/>
              <a:cs typeface="Nunito"/>
              <a:sym typeface="Nunito"/>
            </a:endParaRPr>
          </a:p>
        </p:txBody>
      </p:sp>
      <p:sp>
        <p:nvSpPr>
          <p:cNvPr id="1091" name="Google Shape;1091;p125"/>
          <p:cNvSpPr/>
          <p:nvPr/>
        </p:nvSpPr>
        <p:spPr>
          <a:xfrm>
            <a:off x="2695899" y="1882056"/>
            <a:ext cx="769200" cy="368700"/>
          </a:xfrm>
          <a:prstGeom prst="roundRect">
            <a:avLst>
              <a:gd fmla="val 16667" name="adj"/>
            </a:avLst>
          </a:prstGeom>
          <a:solidFill>
            <a:srgbClr val="D9D2E9"/>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CLI Generator</a:t>
            </a:r>
            <a:endParaRPr sz="790">
              <a:solidFill>
                <a:srgbClr val="000000"/>
              </a:solidFill>
              <a:latin typeface="Nunito SemiBold"/>
              <a:ea typeface="Nunito SemiBold"/>
              <a:cs typeface="Nunito SemiBold"/>
              <a:sym typeface="Nunito SemiBold"/>
            </a:endParaRPr>
          </a:p>
        </p:txBody>
      </p:sp>
      <p:sp>
        <p:nvSpPr>
          <p:cNvPr id="1092" name="Google Shape;1092;p125"/>
          <p:cNvSpPr/>
          <p:nvPr/>
        </p:nvSpPr>
        <p:spPr>
          <a:xfrm>
            <a:off x="3591092" y="1883549"/>
            <a:ext cx="769200" cy="368700"/>
          </a:xfrm>
          <a:prstGeom prst="roundRect">
            <a:avLst>
              <a:gd fmla="val 16667" name="adj"/>
            </a:avLst>
          </a:prstGeom>
          <a:solidFill>
            <a:srgbClr val="D9D2E9"/>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Drainer CLI Helper</a:t>
            </a:r>
            <a:endParaRPr sz="790">
              <a:solidFill>
                <a:srgbClr val="000000"/>
              </a:solidFill>
              <a:latin typeface="Nunito SemiBold"/>
              <a:ea typeface="Nunito SemiBold"/>
              <a:cs typeface="Nunito SemiBold"/>
              <a:sym typeface="Nunito SemiBold"/>
            </a:endParaRPr>
          </a:p>
        </p:txBody>
      </p:sp>
      <p:sp>
        <p:nvSpPr>
          <p:cNvPr id="1093" name="Google Shape;1093;p125"/>
          <p:cNvSpPr/>
          <p:nvPr/>
        </p:nvSpPr>
        <p:spPr>
          <a:xfrm>
            <a:off x="4486950" y="1892616"/>
            <a:ext cx="769200" cy="368700"/>
          </a:xfrm>
          <a:prstGeom prst="roundRect">
            <a:avLst>
              <a:gd fmla="val 16667" name="adj"/>
            </a:avLst>
          </a:prstGeom>
          <a:solidFill>
            <a:srgbClr val="D9D2E9"/>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Capacity Delivery</a:t>
            </a:r>
            <a:endParaRPr sz="790">
              <a:solidFill>
                <a:srgbClr val="000000"/>
              </a:solidFill>
              <a:latin typeface="Nunito SemiBold"/>
              <a:ea typeface="Nunito SemiBold"/>
              <a:cs typeface="Nunito SemiBold"/>
              <a:sym typeface="Nunito SemiBold"/>
            </a:endParaRPr>
          </a:p>
        </p:txBody>
      </p:sp>
      <p:sp>
        <p:nvSpPr>
          <p:cNvPr id="1094" name="Google Shape;1094;p125"/>
          <p:cNvSpPr/>
          <p:nvPr/>
        </p:nvSpPr>
        <p:spPr>
          <a:xfrm>
            <a:off x="5365031" y="1892236"/>
            <a:ext cx="769200" cy="368700"/>
          </a:xfrm>
          <a:prstGeom prst="roundRect">
            <a:avLst>
              <a:gd fmla="val 16667" name="adj"/>
            </a:avLst>
          </a:prstGeom>
          <a:solidFill>
            <a:srgbClr val="D9D2E9"/>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TML Generator</a:t>
            </a:r>
            <a:endParaRPr sz="790">
              <a:solidFill>
                <a:srgbClr val="000000"/>
              </a:solidFill>
              <a:latin typeface="Nunito SemiBold"/>
              <a:ea typeface="Nunito SemiBold"/>
              <a:cs typeface="Nunito SemiBold"/>
              <a:sym typeface="Nunito SemiBold"/>
            </a:endParaRPr>
          </a:p>
        </p:txBody>
      </p:sp>
      <p:sp>
        <p:nvSpPr>
          <p:cNvPr id="1095" name="Google Shape;1095;p125"/>
          <p:cNvSpPr/>
          <p:nvPr/>
        </p:nvSpPr>
        <p:spPr>
          <a:xfrm>
            <a:off x="6243111" y="1892236"/>
            <a:ext cx="769200" cy="368700"/>
          </a:xfrm>
          <a:prstGeom prst="roundRect">
            <a:avLst>
              <a:gd fmla="val 16667" name="adj"/>
            </a:avLst>
          </a:prstGeom>
          <a:solidFill>
            <a:srgbClr val="D9D2E9"/>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a:t>
            </a:r>
            <a:endParaRPr sz="790">
              <a:solidFill>
                <a:srgbClr val="000000"/>
              </a:solidFill>
              <a:latin typeface="Nunito SemiBold"/>
              <a:ea typeface="Nunito SemiBold"/>
              <a:cs typeface="Nunito SemiBold"/>
              <a:sym typeface="Nunito SemiBold"/>
            </a:endParaRPr>
          </a:p>
        </p:txBody>
      </p:sp>
      <p:sp>
        <p:nvSpPr>
          <p:cNvPr id="1096" name="Google Shape;1096;p125"/>
          <p:cNvSpPr/>
          <p:nvPr/>
        </p:nvSpPr>
        <p:spPr>
          <a:xfrm>
            <a:off x="7493485" y="2348784"/>
            <a:ext cx="816300" cy="257100"/>
          </a:xfrm>
          <a:prstGeom prst="roundRect">
            <a:avLst>
              <a:gd fmla="val 16667" name="adj"/>
            </a:avLst>
          </a:prstGeom>
          <a:solidFill>
            <a:srgbClr val="D9D9D9"/>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Simulators</a:t>
            </a:r>
            <a:endParaRPr sz="790">
              <a:solidFill>
                <a:srgbClr val="000000"/>
              </a:solidFill>
              <a:latin typeface="Nunito SemiBold"/>
              <a:ea typeface="Nunito SemiBold"/>
              <a:cs typeface="Nunito SemiBold"/>
              <a:sym typeface="Nunito SemiBold"/>
            </a:endParaRPr>
          </a:p>
        </p:txBody>
      </p:sp>
      <p:sp>
        <p:nvSpPr>
          <p:cNvPr id="1097" name="Google Shape;1097;p125"/>
          <p:cNvSpPr/>
          <p:nvPr/>
        </p:nvSpPr>
        <p:spPr>
          <a:xfrm>
            <a:off x="7493568" y="2704439"/>
            <a:ext cx="816300" cy="257100"/>
          </a:xfrm>
          <a:prstGeom prst="roundRect">
            <a:avLst>
              <a:gd fmla="val 16667" name="adj"/>
            </a:avLst>
          </a:prstGeom>
          <a:solidFill>
            <a:srgbClr val="D9D9D9"/>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Verification</a:t>
            </a:r>
            <a:endParaRPr sz="790">
              <a:solidFill>
                <a:srgbClr val="000000"/>
              </a:solidFill>
              <a:latin typeface="Nunito SemiBold"/>
              <a:ea typeface="Nunito SemiBold"/>
              <a:cs typeface="Nunito SemiBold"/>
              <a:sym typeface="Nunito SemiBold"/>
            </a:endParaRPr>
          </a:p>
        </p:txBody>
      </p:sp>
      <p:sp>
        <p:nvSpPr>
          <p:cNvPr id="1098" name="Google Shape;1098;p125"/>
          <p:cNvSpPr/>
          <p:nvPr/>
        </p:nvSpPr>
        <p:spPr>
          <a:xfrm>
            <a:off x="7493568" y="3060112"/>
            <a:ext cx="816300" cy="257100"/>
          </a:xfrm>
          <a:prstGeom prst="roundRect">
            <a:avLst>
              <a:gd fmla="val 16667" name="adj"/>
            </a:avLst>
          </a:prstGeom>
          <a:solidFill>
            <a:srgbClr val="D9D9D9"/>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Dry Runs</a:t>
            </a:r>
            <a:endParaRPr sz="790">
              <a:solidFill>
                <a:srgbClr val="000000"/>
              </a:solidFill>
              <a:latin typeface="Nunito SemiBold"/>
              <a:ea typeface="Nunito SemiBold"/>
              <a:cs typeface="Nunito SemiBold"/>
              <a:sym typeface="Nunito SemiBold"/>
            </a:endParaRPr>
          </a:p>
        </p:txBody>
      </p:sp>
      <p:sp>
        <p:nvSpPr>
          <p:cNvPr id="1099" name="Google Shape;1099;p125"/>
          <p:cNvSpPr/>
          <p:nvPr/>
        </p:nvSpPr>
        <p:spPr>
          <a:xfrm>
            <a:off x="7493568" y="3415776"/>
            <a:ext cx="816300" cy="257100"/>
          </a:xfrm>
          <a:prstGeom prst="roundRect">
            <a:avLst>
              <a:gd fmla="val 16667" name="adj"/>
            </a:avLst>
          </a:prstGeom>
          <a:solidFill>
            <a:srgbClr val="D9D9D9"/>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State Validators</a:t>
            </a:r>
            <a:endParaRPr sz="790">
              <a:solidFill>
                <a:srgbClr val="000000"/>
              </a:solidFill>
              <a:latin typeface="Nunito SemiBold"/>
              <a:ea typeface="Nunito SemiBold"/>
              <a:cs typeface="Nunito SemiBold"/>
              <a:sym typeface="Nunito SemiBold"/>
            </a:endParaRPr>
          </a:p>
        </p:txBody>
      </p:sp>
      <p:sp>
        <p:nvSpPr>
          <p:cNvPr id="1100" name="Google Shape;1100;p125"/>
          <p:cNvSpPr/>
          <p:nvPr/>
        </p:nvSpPr>
        <p:spPr>
          <a:xfrm>
            <a:off x="7493568" y="3771440"/>
            <a:ext cx="816300" cy="257100"/>
          </a:xfrm>
          <a:prstGeom prst="roundRect">
            <a:avLst>
              <a:gd fmla="val 16667" name="adj"/>
            </a:avLst>
          </a:prstGeom>
          <a:solidFill>
            <a:srgbClr val="D9D9D9"/>
          </a:solidFill>
          <a:ln cap="flat" cmpd="sng" w="6850">
            <a:solidFill>
              <a:srgbClr val="59595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rPr lang="en" sz="790">
                <a:solidFill>
                  <a:srgbClr val="000000"/>
                </a:solidFill>
                <a:latin typeface="Nunito SemiBold"/>
                <a:ea typeface="Nunito SemiBold"/>
                <a:cs typeface="Nunito SemiBold"/>
                <a:sym typeface="Nunito SemiBold"/>
              </a:rPr>
              <a:t>…</a:t>
            </a:r>
            <a:endParaRPr sz="790">
              <a:solidFill>
                <a:srgbClr val="000000"/>
              </a:solidFill>
              <a:latin typeface="Nunito SemiBold"/>
              <a:ea typeface="Nunito SemiBold"/>
              <a:cs typeface="Nunito SemiBold"/>
              <a:sym typeface="Nunito SemiBold"/>
            </a:endParaRPr>
          </a:p>
        </p:txBody>
      </p:sp>
      <p:sp>
        <p:nvSpPr>
          <p:cNvPr id="1101" name="Google Shape;1101;p125"/>
          <p:cNvSpPr txBox="1"/>
          <p:nvPr/>
        </p:nvSpPr>
        <p:spPr>
          <a:xfrm>
            <a:off x="7484985" y="2079554"/>
            <a:ext cx="816300" cy="241200"/>
          </a:xfrm>
          <a:prstGeom prst="rect">
            <a:avLst/>
          </a:prstGeom>
          <a:noFill/>
          <a:ln>
            <a:noFill/>
          </a:ln>
        </p:spPr>
        <p:txBody>
          <a:bodyPr anchorCtr="0" anchor="ctr" bIns="65725" lIns="65725" spcFirstLastPara="1" rIns="65725" wrap="square" tIns="65725">
            <a:noAutofit/>
          </a:bodyPr>
          <a:lstStyle/>
          <a:p>
            <a:pPr indent="0" lvl="0" marL="0" rtl="0" algn="ctr">
              <a:spcBef>
                <a:spcPts val="0"/>
              </a:spcBef>
              <a:spcAft>
                <a:spcPts val="0"/>
              </a:spcAft>
              <a:buNone/>
            </a:pPr>
            <a:r>
              <a:rPr b="1" lang="en" sz="790">
                <a:solidFill>
                  <a:srgbClr val="666666"/>
                </a:solidFill>
                <a:latin typeface="Nunito"/>
                <a:ea typeface="Nunito"/>
                <a:cs typeface="Nunito"/>
                <a:sym typeface="Nunito"/>
              </a:rPr>
              <a:t>Validation</a:t>
            </a:r>
            <a:endParaRPr b="1" sz="790">
              <a:solidFill>
                <a:srgbClr val="666666"/>
              </a:solidFill>
              <a:latin typeface="Nunito"/>
              <a:ea typeface="Nunito"/>
              <a:cs typeface="Nunito"/>
              <a:sym typeface="Nunito"/>
            </a:endParaRPr>
          </a:p>
        </p:txBody>
      </p:sp>
      <p:sp>
        <p:nvSpPr>
          <p:cNvPr id="1102" name="Google Shape;1102;p125"/>
          <p:cNvSpPr txBox="1"/>
          <p:nvPr/>
        </p:nvSpPr>
        <p:spPr>
          <a:xfrm>
            <a:off x="802756" y="1379630"/>
            <a:ext cx="884700" cy="257100"/>
          </a:xfrm>
          <a:prstGeom prst="rect">
            <a:avLst/>
          </a:prstGeom>
          <a:noFill/>
          <a:ln>
            <a:noFill/>
          </a:ln>
        </p:spPr>
        <p:txBody>
          <a:bodyPr anchorCtr="0" anchor="ctr" bIns="65725" lIns="65725" spcFirstLastPara="1" rIns="65725" wrap="square" tIns="65725">
            <a:noAutofit/>
          </a:bodyPr>
          <a:lstStyle/>
          <a:p>
            <a:pPr indent="0" lvl="0" marL="0" rtl="0" algn="ctr">
              <a:spcBef>
                <a:spcPts val="0"/>
              </a:spcBef>
              <a:spcAft>
                <a:spcPts val="0"/>
              </a:spcAft>
              <a:buNone/>
            </a:pPr>
            <a:r>
              <a:rPr b="1" lang="en" sz="790">
                <a:solidFill>
                  <a:srgbClr val="666666"/>
                </a:solidFill>
                <a:latin typeface="Nunito"/>
                <a:ea typeface="Nunito"/>
                <a:cs typeface="Nunito"/>
                <a:sym typeface="Nunito"/>
              </a:rPr>
              <a:t>Dispatching Analect</a:t>
            </a:r>
            <a:endParaRPr b="1" sz="790">
              <a:solidFill>
                <a:srgbClr val="666666"/>
              </a:solidFill>
              <a:latin typeface="Nunito"/>
              <a:ea typeface="Nunito"/>
              <a:cs typeface="Nunito"/>
              <a:sym typeface="Nunito"/>
            </a:endParaRPr>
          </a:p>
        </p:txBody>
      </p:sp>
      <p:cxnSp>
        <p:nvCxnSpPr>
          <p:cNvPr id="1103" name="Google Shape;1103;p125"/>
          <p:cNvCxnSpPr>
            <a:stCxn id="1068" idx="2"/>
            <a:endCxn id="1069" idx="0"/>
          </p:cNvCxnSpPr>
          <p:nvPr/>
        </p:nvCxnSpPr>
        <p:spPr>
          <a:xfrm>
            <a:off x="4269539" y="1161350"/>
            <a:ext cx="0" cy="192000"/>
          </a:xfrm>
          <a:prstGeom prst="straightConnector1">
            <a:avLst/>
          </a:prstGeom>
          <a:noFill/>
          <a:ln cap="flat" cmpd="sng" w="13700">
            <a:solidFill>
              <a:srgbClr val="595959"/>
            </a:solidFill>
            <a:prstDash val="solid"/>
            <a:round/>
            <a:headEnd len="med" w="med" type="none"/>
            <a:tailEnd len="med" w="med" type="none"/>
          </a:ln>
        </p:spPr>
      </p:cxnSp>
      <p:cxnSp>
        <p:nvCxnSpPr>
          <p:cNvPr id="1104" name="Google Shape;1104;p125"/>
          <p:cNvCxnSpPr/>
          <p:nvPr/>
        </p:nvCxnSpPr>
        <p:spPr>
          <a:xfrm>
            <a:off x="2194921" y="1742154"/>
            <a:ext cx="4425300" cy="7800"/>
          </a:xfrm>
          <a:prstGeom prst="straightConnector1">
            <a:avLst/>
          </a:prstGeom>
          <a:noFill/>
          <a:ln cap="flat" cmpd="sng" w="13700">
            <a:solidFill>
              <a:srgbClr val="595959"/>
            </a:solidFill>
            <a:prstDash val="solid"/>
            <a:round/>
            <a:headEnd len="med" w="med" type="none"/>
            <a:tailEnd len="med" w="med" type="none"/>
          </a:ln>
        </p:spPr>
      </p:cxnSp>
      <p:cxnSp>
        <p:nvCxnSpPr>
          <p:cNvPr id="1105" name="Google Shape;1105;p125"/>
          <p:cNvCxnSpPr>
            <a:stCxn id="1069" idx="2"/>
            <a:endCxn id="1069" idx="2"/>
          </p:cNvCxnSpPr>
          <p:nvPr/>
        </p:nvCxnSpPr>
        <p:spPr>
          <a:xfrm>
            <a:off x="4269392" y="1610335"/>
            <a:ext cx="0" cy="0"/>
          </a:xfrm>
          <a:prstGeom prst="straightConnector1">
            <a:avLst/>
          </a:prstGeom>
          <a:noFill/>
          <a:ln cap="flat" cmpd="sng" w="13700">
            <a:solidFill>
              <a:srgbClr val="595959"/>
            </a:solidFill>
            <a:prstDash val="solid"/>
            <a:round/>
            <a:headEnd len="med" w="med" type="none"/>
            <a:tailEnd len="med" w="med" type="none"/>
          </a:ln>
        </p:spPr>
      </p:cxnSp>
      <p:cxnSp>
        <p:nvCxnSpPr>
          <p:cNvPr id="1106" name="Google Shape;1106;p125"/>
          <p:cNvCxnSpPr>
            <a:stCxn id="1088" idx="0"/>
          </p:cNvCxnSpPr>
          <p:nvPr/>
        </p:nvCxnSpPr>
        <p:spPr>
          <a:xfrm rot="10800000">
            <a:off x="2199991" y="1735760"/>
            <a:ext cx="2100" cy="148200"/>
          </a:xfrm>
          <a:prstGeom prst="straightConnector1">
            <a:avLst/>
          </a:prstGeom>
          <a:noFill/>
          <a:ln cap="flat" cmpd="sng" w="13700">
            <a:solidFill>
              <a:srgbClr val="595959"/>
            </a:solidFill>
            <a:prstDash val="solid"/>
            <a:round/>
            <a:headEnd len="med" w="med" type="none"/>
            <a:tailEnd len="med" w="med" type="none"/>
          </a:ln>
        </p:spPr>
      </p:cxnSp>
      <p:cxnSp>
        <p:nvCxnSpPr>
          <p:cNvPr id="1107" name="Google Shape;1107;p125"/>
          <p:cNvCxnSpPr/>
          <p:nvPr/>
        </p:nvCxnSpPr>
        <p:spPr>
          <a:xfrm rot="10800000">
            <a:off x="3089528" y="1739660"/>
            <a:ext cx="300" cy="144300"/>
          </a:xfrm>
          <a:prstGeom prst="straightConnector1">
            <a:avLst/>
          </a:prstGeom>
          <a:noFill/>
          <a:ln cap="flat" cmpd="sng" w="13700">
            <a:solidFill>
              <a:srgbClr val="595959"/>
            </a:solidFill>
            <a:prstDash val="solid"/>
            <a:round/>
            <a:headEnd len="med" w="med" type="none"/>
            <a:tailEnd len="med" w="med" type="none"/>
          </a:ln>
        </p:spPr>
      </p:cxnSp>
      <p:cxnSp>
        <p:nvCxnSpPr>
          <p:cNvPr id="1108" name="Google Shape;1108;p125"/>
          <p:cNvCxnSpPr/>
          <p:nvPr/>
        </p:nvCxnSpPr>
        <p:spPr>
          <a:xfrm rot="10800000">
            <a:off x="3977345" y="1739660"/>
            <a:ext cx="300" cy="144300"/>
          </a:xfrm>
          <a:prstGeom prst="straightConnector1">
            <a:avLst/>
          </a:prstGeom>
          <a:noFill/>
          <a:ln cap="flat" cmpd="sng" w="13700">
            <a:solidFill>
              <a:srgbClr val="595959"/>
            </a:solidFill>
            <a:prstDash val="solid"/>
            <a:round/>
            <a:headEnd len="med" w="med" type="none"/>
            <a:tailEnd len="med" w="med" type="none"/>
          </a:ln>
        </p:spPr>
      </p:cxnSp>
      <p:cxnSp>
        <p:nvCxnSpPr>
          <p:cNvPr id="1109" name="Google Shape;1109;p125"/>
          <p:cNvCxnSpPr/>
          <p:nvPr/>
        </p:nvCxnSpPr>
        <p:spPr>
          <a:xfrm rot="10800000">
            <a:off x="4871303" y="1750574"/>
            <a:ext cx="300" cy="144300"/>
          </a:xfrm>
          <a:prstGeom prst="straightConnector1">
            <a:avLst/>
          </a:prstGeom>
          <a:noFill/>
          <a:ln cap="flat" cmpd="sng" w="13700">
            <a:solidFill>
              <a:srgbClr val="595959"/>
            </a:solidFill>
            <a:prstDash val="solid"/>
            <a:round/>
            <a:headEnd len="med" w="med" type="none"/>
            <a:tailEnd len="med" w="med" type="none"/>
          </a:ln>
        </p:spPr>
      </p:cxnSp>
      <p:cxnSp>
        <p:nvCxnSpPr>
          <p:cNvPr id="1110" name="Google Shape;1110;p125"/>
          <p:cNvCxnSpPr/>
          <p:nvPr/>
        </p:nvCxnSpPr>
        <p:spPr>
          <a:xfrm rot="10800000">
            <a:off x="5759204" y="1744976"/>
            <a:ext cx="300" cy="144300"/>
          </a:xfrm>
          <a:prstGeom prst="straightConnector1">
            <a:avLst/>
          </a:prstGeom>
          <a:noFill/>
          <a:ln cap="flat" cmpd="sng" w="13700">
            <a:solidFill>
              <a:srgbClr val="595959"/>
            </a:solidFill>
            <a:prstDash val="solid"/>
            <a:round/>
            <a:headEnd len="med" w="med" type="none"/>
            <a:tailEnd len="med" w="med" type="none"/>
          </a:ln>
        </p:spPr>
      </p:cxnSp>
      <p:cxnSp>
        <p:nvCxnSpPr>
          <p:cNvPr id="1111" name="Google Shape;1111;p125"/>
          <p:cNvCxnSpPr/>
          <p:nvPr/>
        </p:nvCxnSpPr>
        <p:spPr>
          <a:xfrm rot="10800000">
            <a:off x="6620522" y="1744976"/>
            <a:ext cx="300" cy="144300"/>
          </a:xfrm>
          <a:prstGeom prst="straightConnector1">
            <a:avLst/>
          </a:prstGeom>
          <a:noFill/>
          <a:ln cap="flat" cmpd="sng" w="13700">
            <a:solidFill>
              <a:srgbClr val="595959"/>
            </a:solidFill>
            <a:prstDash val="solid"/>
            <a:round/>
            <a:headEnd len="med" w="med" type="none"/>
            <a:tailEnd len="med" w="med" type="none"/>
          </a:ln>
        </p:spPr>
      </p:cxnSp>
      <p:cxnSp>
        <p:nvCxnSpPr>
          <p:cNvPr id="1112" name="Google Shape;1112;p125"/>
          <p:cNvCxnSpPr/>
          <p:nvPr/>
        </p:nvCxnSpPr>
        <p:spPr>
          <a:xfrm flipH="1" rot="10800000">
            <a:off x="4269342" y="1610427"/>
            <a:ext cx="300" cy="131700"/>
          </a:xfrm>
          <a:prstGeom prst="straightConnector1">
            <a:avLst/>
          </a:prstGeom>
          <a:noFill/>
          <a:ln cap="flat" cmpd="sng" w="13700">
            <a:solidFill>
              <a:srgbClr val="595959"/>
            </a:solidFill>
            <a:prstDash val="solid"/>
            <a:round/>
            <a:headEnd len="med" w="med" type="none"/>
            <a:tailEnd len="med" w="med" type="none"/>
          </a:ln>
        </p:spPr>
      </p:cxnSp>
      <p:sp>
        <p:nvSpPr>
          <p:cNvPr id="1113" name="Google Shape;1113;p125"/>
          <p:cNvSpPr/>
          <p:nvPr/>
        </p:nvSpPr>
        <p:spPr>
          <a:xfrm>
            <a:off x="4181590" y="2306694"/>
            <a:ext cx="486000" cy="159900"/>
          </a:xfrm>
          <a:prstGeom prst="downArrow">
            <a:avLst>
              <a:gd fmla="val 50000" name="adj1"/>
              <a:gd fmla="val 53853" name="adj2"/>
            </a:avLst>
          </a:prstGeom>
          <a:solidFill>
            <a:srgbClr val="CCCCCC"/>
          </a:solidFill>
          <a:ln cap="flat" cmpd="sng" w="6850">
            <a:solidFill>
              <a:srgbClr val="99999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t/>
            </a:r>
            <a:endParaRPr sz="1006"/>
          </a:p>
        </p:txBody>
      </p:sp>
      <p:sp>
        <p:nvSpPr>
          <p:cNvPr id="1114" name="Google Shape;1114;p125"/>
          <p:cNvSpPr/>
          <p:nvPr/>
        </p:nvSpPr>
        <p:spPr>
          <a:xfrm>
            <a:off x="4181590" y="2894699"/>
            <a:ext cx="486000" cy="159900"/>
          </a:xfrm>
          <a:prstGeom prst="downArrow">
            <a:avLst>
              <a:gd fmla="val 50000" name="adj1"/>
              <a:gd fmla="val 53853" name="adj2"/>
            </a:avLst>
          </a:prstGeom>
          <a:solidFill>
            <a:srgbClr val="CCCCCC"/>
          </a:solidFill>
          <a:ln cap="flat" cmpd="sng" w="6850">
            <a:solidFill>
              <a:srgbClr val="99999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t/>
            </a:r>
            <a:endParaRPr sz="1006"/>
          </a:p>
        </p:txBody>
      </p:sp>
      <p:sp>
        <p:nvSpPr>
          <p:cNvPr id="1115" name="Google Shape;1115;p125"/>
          <p:cNvSpPr/>
          <p:nvPr/>
        </p:nvSpPr>
        <p:spPr>
          <a:xfrm>
            <a:off x="4181590" y="3404985"/>
            <a:ext cx="486000" cy="159900"/>
          </a:xfrm>
          <a:prstGeom prst="downArrow">
            <a:avLst>
              <a:gd fmla="val 50000" name="adj1"/>
              <a:gd fmla="val 53853" name="adj2"/>
            </a:avLst>
          </a:prstGeom>
          <a:solidFill>
            <a:srgbClr val="CCCCCC"/>
          </a:solidFill>
          <a:ln cap="flat" cmpd="sng" w="6850">
            <a:solidFill>
              <a:srgbClr val="99999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t/>
            </a:r>
            <a:endParaRPr sz="1006"/>
          </a:p>
        </p:txBody>
      </p:sp>
      <p:sp>
        <p:nvSpPr>
          <p:cNvPr id="1116" name="Google Shape;1116;p125"/>
          <p:cNvSpPr/>
          <p:nvPr/>
        </p:nvSpPr>
        <p:spPr>
          <a:xfrm>
            <a:off x="4181590" y="3903195"/>
            <a:ext cx="486000" cy="159900"/>
          </a:xfrm>
          <a:prstGeom prst="downArrow">
            <a:avLst>
              <a:gd fmla="val 50000" name="adj1"/>
              <a:gd fmla="val 53853" name="adj2"/>
            </a:avLst>
          </a:prstGeom>
          <a:solidFill>
            <a:srgbClr val="CCCCCC"/>
          </a:solidFill>
          <a:ln cap="flat" cmpd="sng" w="6850">
            <a:solidFill>
              <a:srgbClr val="999999"/>
            </a:solidFill>
            <a:prstDash val="solid"/>
            <a:round/>
            <a:headEnd len="sm" w="sm" type="none"/>
            <a:tailEnd len="sm" w="sm" type="none"/>
          </a:ln>
        </p:spPr>
        <p:txBody>
          <a:bodyPr anchorCtr="0" anchor="ctr" bIns="65725" lIns="65725" spcFirstLastPara="1" rIns="65725" wrap="square" tIns="65725">
            <a:noAutofit/>
          </a:bodyPr>
          <a:lstStyle/>
          <a:p>
            <a:pPr indent="0" lvl="0" marL="0" rtl="0" algn="ctr">
              <a:spcBef>
                <a:spcPts val="0"/>
              </a:spcBef>
              <a:spcAft>
                <a:spcPts val="0"/>
              </a:spcAft>
              <a:buNone/>
            </a:pPr>
            <a:r>
              <a:t/>
            </a:r>
            <a:endParaRPr sz="1006"/>
          </a:p>
        </p:txBody>
      </p:sp>
      <p:sp>
        <p:nvSpPr>
          <p:cNvPr id="1117" name="Google Shape;1117;p125"/>
          <p:cNvSpPr txBox="1"/>
          <p:nvPr/>
        </p:nvSpPr>
        <p:spPr>
          <a:xfrm>
            <a:off x="6185355" y="1280081"/>
            <a:ext cx="884700" cy="257100"/>
          </a:xfrm>
          <a:prstGeom prst="rect">
            <a:avLst/>
          </a:prstGeom>
          <a:noFill/>
          <a:ln>
            <a:noFill/>
          </a:ln>
        </p:spPr>
        <p:txBody>
          <a:bodyPr anchorCtr="0" anchor="ctr" bIns="65725" lIns="65725" spcFirstLastPara="1" rIns="65725" wrap="square" tIns="65725">
            <a:noAutofit/>
          </a:bodyPr>
          <a:lstStyle/>
          <a:p>
            <a:pPr indent="0" lvl="0" marL="0" rtl="0" algn="ctr">
              <a:spcBef>
                <a:spcPts val="0"/>
              </a:spcBef>
              <a:spcAft>
                <a:spcPts val="0"/>
              </a:spcAft>
              <a:buNone/>
            </a:pPr>
            <a:r>
              <a:rPr b="1" lang="en" sz="790">
                <a:solidFill>
                  <a:srgbClr val="666666"/>
                </a:solidFill>
                <a:latin typeface="Nunito"/>
                <a:ea typeface="Nunito"/>
                <a:cs typeface="Nunito"/>
                <a:sym typeface="Nunito"/>
              </a:rPr>
              <a:t>Confucius</a:t>
            </a:r>
            <a:endParaRPr b="1" sz="790">
              <a:solidFill>
                <a:srgbClr val="666666"/>
              </a:solidFill>
              <a:latin typeface="Nunito"/>
              <a:ea typeface="Nunito"/>
              <a:cs typeface="Nunito"/>
              <a:sym typeface="Nunito"/>
            </a:endParaRPr>
          </a:p>
        </p:txBody>
      </p:sp>
      <p:cxnSp>
        <p:nvCxnSpPr>
          <p:cNvPr id="1118" name="Google Shape;1118;p125"/>
          <p:cNvCxnSpPr>
            <a:stCxn id="1087" idx="3"/>
          </p:cNvCxnSpPr>
          <p:nvPr/>
        </p:nvCxnSpPr>
        <p:spPr>
          <a:xfrm flipH="1" rot="10800000">
            <a:off x="6704487" y="2691243"/>
            <a:ext cx="721800" cy="600"/>
          </a:xfrm>
          <a:prstGeom prst="straightConnector1">
            <a:avLst/>
          </a:prstGeom>
          <a:noFill/>
          <a:ln cap="flat" cmpd="sng" w="13700">
            <a:solidFill>
              <a:srgbClr val="595959"/>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126"/>
          <p:cNvSpPr txBox="1"/>
          <p:nvPr>
            <p:ph type="title"/>
          </p:nvPr>
        </p:nvSpPr>
        <p:spPr>
          <a:xfrm>
            <a:off x="499574" y="310719"/>
            <a:ext cx="7392900" cy="425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Case Study: Performance Diagnosis</a:t>
            </a:r>
            <a:endParaRPr sz="2400"/>
          </a:p>
        </p:txBody>
      </p:sp>
      <p:sp>
        <p:nvSpPr>
          <p:cNvPr id="1124" name="Google Shape;1124;p126"/>
          <p:cNvSpPr txBox="1"/>
          <p:nvPr/>
        </p:nvSpPr>
        <p:spPr>
          <a:xfrm rot="-5400000">
            <a:off x="3057667" y="2267098"/>
            <a:ext cx="524700" cy="137100"/>
          </a:xfrm>
          <a:prstGeom prst="rect">
            <a:avLst/>
          </a:prstGeom>
          <a:noFill/>
          <a:ln>
            <a:noFill/>
          </a:ln>
        </p:spPr>
        <p:txBody>
          <a:bodyPr anchorCtr="0" anchor="ctr" bIns="50525" lIns="50525" spcFirstLastPara="1" rIns="50525" wrap="square" tIns="50525">
            <a:noAutofit/>
          </a:bodyPr>
          <a:lstStyle/>
          <a:p>
            <a:pPr indent="0" lvl="0" marL="0" rtl="0" algn="ctr">
              <a:spcBef>
                <a:spcPts val="0"/>
              </a:spcBef>
              <a:spcAft>
                <a:spcPts val="0"/>
              </a:spcAft>
              <a:buNone/>
            </a:pPr>
            <a:r>
              <a:rPr b="1" lang="en" sz="607">
                <a:solidFill>
                  <a:srgbClr val="595959"/>
                </a:solidFill>
              </a:rPr>
              <a:t>Confucius</a:t>
            </a:r>
            <a:endParaRPr b="1" sz="607">
              <a:solidFill>
                <a:srgbClr val="595959"/>
              </a:solidFill>
            </a:endParaRPr>
          </a:p>
        </p:txBody>
      </p:sp>
      <p:sp>
        <p:nvSpPr>
          <p:cNvPr id="1125" name="Google Shape;1125;p126"/>
          <p:cNvSpPr/>
          <p:nvPr/>
        </p:nvSpPr>
        <p:spPr>
          <a:xfrm>
            <a:off x="311175" y="872523"/>
            <a:ext cx="3329916" cy="859090"/>
          </a:xfrm>
          <a:prstGeom prst="roundRect">
            <a:avLst>
              <a:gd fmla="val 16667" name="adj"/>
            </a:avLst>
          </a:prstGeom>
          <a:solidFill>
            <a:srgbClr val="EEEEEE"/>
          </a:solidFill>
          <a:ln>
            <a:noFill/>
          </a:ln>
        </p:spPr>
        <p:txBody>
          <a:bodyPr anchorCtr="0" anchor="ctr" bIns="67075" lIns="67075" spcFirstLastPara="1" rIns="67075" wrap="square" tIns="67075">
            <a:noAutofit/>
          </a:bodyPr>
          <a:lstStyle/>
          <a:p>
            <a:pPr indent="0" lvl="0" marL="0" rtl="0" algn="l">
              <a:spcBef>
                <a:spcPts val="0"/>
              </a:spcBef>
              <a:spcAft>
                <a:spcPts val="0"/>
              </a:spcAft>
              <a:buNone/>
            </a:pPr>
            <a:r>
              <a:rPr lang="en" sz="1207"/>
              <a:t>Scribe read has long tail latency. Is this network issue?</a:t>
            </a:r>
            <a:endParaRPr sz="1207"/>
          </a:p>
        </p:txBody>
      </p:sp>
      <p:sp>
        <p:nvSpPr>
          <p:cNvPr id="1126" name="Google Shape;1126;p126"/>
          <p:cNvSpPr txBox="1"/>
          <p:nvPr/>
        </p:nvSpPr>
        <p:spPr>
          <a:xfrm rot="-5400000">
            <a:off x="-195559" y="1120606"/>
            <a:ext cx="785806" cy="263086"/>
          </a:xfrm>
          <a:prstGeom prst="rect">
            <a:avLst/>
          </a:prstGeom>
          <a:noFill/>
          <a:ln>
            <a:noFill/>
          </a:ln>
        </p:spPr>
        <p:txBody>
          <a:bodyPr anchorCtr="0" anchor="ctr" bIns="67075" lIns="67075" spcFirstLastPara="1" rIns="67075" wrap="square" tIns="67075">
            <a:noAutofit/>
          </a:bodyPr>
          <a:lstStyle/>
          <a:p>
            <a:pPr indent="0" lvl="0" marL="0" rtl="0" algn="ctr">
              <a:spcBef>
                <a:spcPts val="0"/>
              </a:spcBef>
              <a:spcAft>
                <a:spcPts val="0"/>
              </a:spcAft>
              <a:buNone/>
            </a:pPr>
            <a:r>
              <a:rPr b="1" lang="en" sz="1407">
                <a:solidFill>
                  <a:srgbClr val="595959"/>
                </a:solidFill>
              </a:rPr>
              <a:t>Human</a:t>
            </a:r>
            <a:endParaRPr b="1" sz="1407">
              <a:solidFill>
                <a:srgbClr val="595959"/>
              </a:solidFill>
            </a:endParaRPr>
          </a:p>
        </p:txBody>
      </p:sp>
      <p:sp>
        <p:nvSpPr>
          <p:cNvPr id="1127" name="Google Shape;1127;p126"/>
          <p:cNvSpPr/>
          <p:nvPr/>
        </p:nvSpPr>
        <p:spPr>
          <a:xfrm>
            <a:off x="298925" y="1950027"/>
            <a:ext cx="3329916" cy="996497"/>
          </a:xfrm>
          <a:prstGeom prst="roundRect">
            <a:avLst>
              <a:gd fmla="val 14717" name="adj"/>
            </a:avLst>
          </a:prstGeom>
          <a:solidFill>
            <a:srgbClr val="C9DAF8"/>
          </a:solidFill>
          <a:ln>
            <a:noFill/>
          </a:ln>
        </p:spPr>
        <p:txBody>
          <a:bodyPr anchorCtr="0" anchor="ctr" bIns="67075" lIns="67075" spcFirstLastPara="1" rIns="67075" wrap="square" tIns="67075">
            <a:noAutofit/>
          </a:bodyPr>
          <a:lstStyle/>
          <a:p>
            <a:pPr indent="0" lvl="0" marL="0" rtl="0" algn="l">
              <a:spcBef>
                <a:spcPts val="0"/>
              </a:spcBef>
              <a:spcAft>
                <a:spcPts val="0"/>
              </a:spcAft>
              <a:buNone/>
            </a:pPr>
            <a:r>
              <a:t/>
            </a:r>
            <a:endParaRPr i="1" sz="620"/>
          </a:p>
          <a:p>
            <a:pPr indent="0" lvl="0" marL="0" rtl="0" algn="l">
              <a:spcBef>
                <a:spcPts val="0"/>
              </a:spcBef>
              <a:spcAft>
                <a:spcPts val="0"/>
              </a:spcAft>
              <a:buNone/>
            </a:pPr>
            <a:r>
              <a:t/>
            </a:r>
            <a:endParaRPr i="1" sz="620"/>
          </a:p>
          <a:p>
            <a:pPr indent="0" lvl="0" marL="0" rtl="0" algn="l">
              <a:spcBef>
                <a:spcPts val="0"/>
              </a:spcBef>
              <a:spcAft>
                <a:spcPts val="0"/>
              </a:spcAft>
              <a:buNone/>
            </a:pPr>
            <a:r>
              <a:t/>
            </a:r>
            <a:endParaRPr i="1" sz="620"/>
          </a:p>
          <a:p>
            <a:pPr indent="0" lvl="0" marL="0" rtl="0" algn="l">
              <a:spcBef>
                <a:spcPts val="0"/>
              </a:spcBef>
              <a:spcAft>
                <a:spcPts val="0"/>
              </a:spcAft>
              <a:buNone/>
            </a:pPr>
            <a:r>
              <a:rPr i="1" lang="en" sz="1207"/>
              <a:t>Thinking…</a:t>
            </a:r>
            <a:endParaRPr i="1" sz="1207"/>
          </a:p>
          <a:p>
            <a:pPr indent="0" lvl="0" marL="0" rtl="0" algn="l">
              <a:spcBef>
                <a:spcPts val="0"/>
              </a:spcBef>
              <a:spcAft>
                <a:spcPts val="0"/>
              </a:spcAft>
              <a:buNone/>
            </a:pPr>
            <a:r>
              <a:t/>
            </a:r>
            <a:endParaRPr sz="620"/>
          </a:p>
          <a:p>
            <a:pPr indent="0" lvl="0" marL="125797" rtl="0" algn="l">
              <a:spcBef>
                <a:spcPts val="0"/>
              </a:spcBef>
              <a:spcAft>
                <a:spcPts val="0"/>
              </a:spcAft>
              <a:buNone/>
            </a:pPr>
            <a:r>
              <a:rPr lang="en" sz="1207"/>
              <a:t>I will write a SQL query for the rtt_p99 column and calculate average RTT between DC pairs.</a:t>
            </a:r>
            <a:endParaRPr sz="1207"/>
          </a:p>
          <a:p>
            <a:pPr indent="0" lvl="0" marL="0" rtl="0" algn="l">
              <a:spcBef>
                <a:spcPts val="0"/>
              </a:spcBef>
              <a:spcAft>
                <a:spcPts val="0"/>
              </a:spcAft>
              <a:buNone/>
            </a:pPr>
            <a:r>
              <a:t/>
            </a:r>
            <a:endParaRPr sz="1207"/>
          </a:p>
        </p:txBody>
      </p:sp>
      <p:sp>
        <p:nvSpPr>
          <p:cNvPr id="1128" name="Google Shape;1128;p126"/>
          <p:cNvSpPr txBox="1"/>
          <p:nvPr/>
        </p:nvSpPr>
        <p:spPr>
          <a:xfrm rot="-5400000">
            <a:off x="-291105" y="2363224"/>
            <a:ext cx="1011631" cy="230871"/>
          </a:xfrm>
          <a:prstGeom prst="rect">
            <a:avLst/>
          </a:prstGeom>
          <a:noFill/>
          <a:ln>
            <a:noFill/>
          </a:ln>
        </p:spPr>
        <p:txBody>
          <a:bodyPr anchorCtr="0" anchor="ctr" bIns="67075" lIns="67075" spcFirstLastPara="1" rIns="67075" wrap="square" tIns="67075">
            <a:noAutofit/>
          </a:bodyPr>
          <a:lstStyle/>
          <a:p>
            <a:pPr indent="0" lvl="0" marL="0" rtl="0" algn="ctr">
              <a:spcBef>
                <a:spcPts val="0"/>
              </a:spcBef>
              <a:spcAft>
                <a:spcPts val="0"/>
              </a:spcAft>
              <a:buNone/>
            </a:pPr>
            <a:r>
              <a:rPr b="1" lang="en" sz="1407">
                <a:solidFill>
                  <a:srgbClr val="595959"/>
                </a:solidFill>
              </a:rPr>
              <a:t>Confucius</a:t>
            </a:r>
            <a:endParaRPr b="1" sz="1407">
              <a:solidFill>
                <a:srgbClr val="595959"/>
              </a:solidFill>
            </a:endParaRPr>
          </a:p>
        </p:txBody>
      </p:sp>
      <p:cxnSp>
        <p:nvCxnSpPr>
          <p:cNvPr id="1129" name="Google Shape;1129;p126"/>
          <p:cNvCxnSpPr/>
          <p:nvPr/>
        </p:nvCxnSpPr>
        <p:spPr>
          <a:xfrm>
            <a:off x="409200" y="2290200"/>
            <a:ext cx="10800" cy="552600"/>
          </a:xfrm>
          <a:prstGeom prst="straightConnector1">
            <a:avLst/>
          </a:prstGeom>
          <a:noFill/>
          <a:ln cap="flat" cmpd="sng" w="9525">
            <a:solidFill>
              <a:schemeClr val="dk2"/>
            </a:solidFill>
            <a:prstDash val="solid"/>
            <a:round/>
            <a:headEnd len="med" w="med" type="none"/>
            <a:tailEnd len="med" w="med" type="none"/>
          </a:ln>
        </p:spPr>
      </p:cxnSp>
      <p:grpSp>
        <p:nvGrpSpPr>
          <p:cNvPr id="1130" name="Google Shape;1130;p126"/>
          <p:cNvGrpSpPr/>
          <p:nvPr/>
        </p:nvGrpSpPr>
        <p:grpSpPr>
          <a:xfrm>
            <a:off x="3581400" y="778525"/>
            <a:ext cx="5353050" cy="4364975"/>
            <a:chOff x="3581400" y="778525"/>
            <a:chExt cx="5353050" cy="4364975"/>
          </a:xfrm>
        </p:grpSpPr>
        <p:sp>
          <p:nvSpPr>
            <p:cNvPr id="1131" name="Google Shape;1131;p126"/>
            <p:cNvSpPr/>
            <p:nvPr/>
          </p:nvSpPr>
          <p:spPr>
            <a:xfrm>
              <a:off x="4664875" y="778525"/>
              <a:ext cx="3816000" cy="2205900"/>
            </a:xfrm>
            <a:prstGeom prst="roundRect">
              <a:avLst>
                <a:gd fmla="val 7998" name="adj"/>
              </a:avLst>
            </a:prstGeom>
            <a:solidFill>
              <a:srgbClr val="C9DAF8"/>
            </a:solidFill>
            <a:ln>
              <a:noFill/>
            </a:ln>
          </p:spPr>
          <p:txBody>
            <a:bodyPr anchorCtr="0" anchor="ctr" bIns="103625" lIns="103625" spcFirstLastPara="1" rIns="103625" wrap="square" tIns="103625">
              <a:noAutofit/>
            </a:bodyPr>
            <a:lstStyle/>
            <a:p>
              <a:pPr indent="0" lvl="0" marL="0" rtl="0" algn="l">
                <a:spcBef>
                  <a:spcPts val="0"/>
                </a:spcBef>
                <a:spcAft>
                  <a:spcPts val="0"/>
                </a:spcAft>
                <a:buNone/>
              </a:pPr>
              <a:r>
                <a:t/>
              </a:r>
              <a:endParaRPr i="1" sz="1167"/>
            </a:p>
            <a:p>
              <a:pPr indent="0" lvl="0" marL="0" rtl="0" algn="l">
                <a:spcBef>
                  <a:spcPts val="0"/>
                </a:spcBef>
                <a:spcAft>
                  <a:spcPts val="0"/>
                </a:spcAft>
                <a:buNone/>
              </a:pPr>
              <a:r>
                <a:rPr i="1" lang="en" sz="1167"/>
                <a:t>Invoke Tool Use: Scuba Engine</a:t>
              </a:r>
              <a:endParaRPr i="1" sz="1167"/>
            </a:p>
            <a:p>
              <a:pPr indent="0" lvl="0" marL="0" rtl="0" algn="l">
                <a:spcBef>
                  <a:spcPts val="0"/>
                </a:spcBef>
                <a:spcAft>
                  <a:spcPts val="0"/>
                </a:spcAft>
                <a:buNone/>
              </a:pPr>
              <a:r>
                <a:t/>
              </a:r>
              <a:endParaRPr sz="260"/>
            </a:p>
            <a:p>
              <a:pPr indent="0" lvl="0" marL="0" rtl="0" algn="l">
                <a:spcBef>
                  <a:spcPts val="0"/>
                </a:spcBef>
                <a:spcAft>
                  <a:spcPts val="0"/>
                </a:spcAft>
                <a:buNone/>
              </a:pPr>
              <a:r>
                <a:t/>
              </a:r>
              <a:endParaRPr b="1" sz="940">
                <a:latin typeface="Roboto Mono"/>
                <a:ea typeface="Roboto Mono"/>
                <a:cs typeface="Roboto Mono"/>
                <a:sym typeface="Roboto Mono"/>
              </a:endParaRPr>
            </a:p>
            <a:p>
              <a:pPr indent="0" lvl="0" marL="0" rtl="0" algn="l">
                <a:spcBef>
                  <a:spcPts val="0"/>
                </a:spcBef>
                <a:spcAft>
                  <a:spcPts val="0"/>
                </a:spcAft>
                <a:buNone/>
              </a:pPr>
              <a:r>
                <a:t/>
              </a:r>
              <a:endParaRPr b="1" sz="940">
                <a:latin typeface="Roboto Mono"/>
                <a:ea typeface="Roboto Mono"/>
                <a:cs typeface="Roboto Mono"/>
                <a:sym typeface="Roboto Mono"/>
              </a:endParaRPr>
            </a:p>
            <a:p>
              <a:pPr indent="0" lvl="0" marL="0" rtl="0" algn="l">
                <a:spcBef>
                  <a:spcPts val="0"/>
                </a:spcBef>
                <a:spcAft>
                  <a:spcPts val="0"/>
                </a:spcAft>
                <a:buNone/>
              </a:pPr>
              <a:r>
                <a:t/>
              </a:r>
              <a:endParaRPr b="1" sz="940">
                <a:latin typeface="Roboto Mono"/>
                <a:ea typeface="Roboto Mono"/>
                <a:cs typeface="Roboto Mono"/>
                <a:sym typeface="Roboto Mono"/>
              </a:endParaRPr>
            </a:p>
            <a:p>
              <a:pPr indent="0" lvl="0" marL="0" rtl="0" algn="l">
                <a:spcBef>
                  <a:spcPts val="0"/>
                </a:spcBef>
                <a:spcAft>
                  <a:spcPts val="0"/>
                </a:spcAft>
                <a:buNone/>
              </a:pPr>
              <a:r>
                <a:t/>
              </a:r>
              <a:endParaRPr b="1" sz="940">
                <a:latin typeface="Roboto Mono"/>
                <a:ea typeface="Roboto Mono"/>
                <a:cs typeface="Roboto Mono"/>
                <a:sym typeface="Roboto Mono"/>
              </a:endParaRPr>
            </a:p>
            <a:p>
              <a:pPr indent="0" lvl="0" marL="0" rtl="0" algn="l">
                <a:spcBef>
                  <a:spcPts val="0"/>
                </a:spcBef>
                <a:spcAft>
                  <a:spcPts val="0"/>
                </a:spcAft>
                <a:buNone/>
              </a:pPr>
              <a:r>
                <a:t/>
              </a:r>
              <a:endParaRPr b="1" sz="940">
                <a:latin typeface="Roboto Mono"/>
                <a:ea typeface="Roboto Mono"/>
                <a:cs typeface="Roboto Mono"/>
                <a:sym typeface="Roboto Mono"/>
              </a:endParaRPr>
            </a:p>
            <a:p>
              <a:pPr indent="0" lvl="0" marL="0" rtl="0" algn="l">
                <a:spcBef>
                  <a:spcPts val="0"/>
                </a:spcBef>
                <a:spcAft>
                  <a:spcPts val="0"/>
                </a:spcAft>
                <a:buNone/>
              </a:pPr>
              <a:r>
                <a:t/>
              </a:r>
              <a:endParaRPr b="1" sz="940">
                <a:latin typeface="Roboto Mono"/>
                <a:ea typeface="Roboto Mono"/>
                <a:cs typeface="Roboto Mono"/>
                <a:sym typeface="Roboto Mono"/>
              </a:endParaRPr>
            </a:p>
            <a:p>
              <a:pPr indent="0" lvl="0" marL="0" rtl="0" algn="l">
                <a:spcBef>
                  <a:spcPts val="0"/>
                </a:spcBef>
                <a:spcAft>
                  <a:spcPts val="0"/>
                </a:spcAft>
                <a:buNone/>
              </a:pPr>
              <a:r>
                <a:t/>
              </a:r>
              <a:endParaRPr b="1" sz="940">
                <a:latin typeface="Roboto Mono"/>
                <a:ea typeface="Roboto Mono"/>
                <a:cs typeface="Roboto Mono"/>
                <a:sym typeface="Roboto Mono"/>
              </a:endParaRPr>
            </a:p>
            <a:p>
              <a:pPr indent="0" lvl="0" marL="0" rtl="0" algn="l">
                <a:spcBef>
                  <a:spcPts val="0"/>
                </a:spcBef>
                <a:spcAft>
                  <a:spcPts val="0"/>
                </a:spcAft>
                <a:buNone/>
              </a:pPr>
              <a:r>
                <a:t/>
              </a:r>
              <a:endParaRPr b="1" sz="940">
                <a:latin typeface="Roboto Mono"/>
                <a:ea typeface="Roboto Mono"/>
                <a:cs typeface="Roboto Mono"/>
                <a:sym typeface="Roboto Mono"/>
              </a:endParaRPr>
            </a:p>
            <a:p>
              <a:pPr indent="0" lvl="0" marL="0" rtl="0" algn="l">
                <a:spcBef>
                  <a:spcPts val="0"/>
                </a:spcBef>
                <a:spcAft>
                  <a:spcPts val="0"/>
                </a:spcAft>
                <a:buNone/>
              </a:pPr>
              <a:r>
                <a:t/>
              </a:r>
              <a:endParaRPr b="1" sz="940">
                <a:latin typeface="Roboto Mono"/>
                <a:ea typeface="Roboto Mono"/>
                <a:cs typeface="Roboto Mono"/>
                <a:sym typeface="Roboto Mono"/>
              </a:endParaRPr>
            </a:p>
            <a:p>
              <a:pPr indent="0" lvl="0" marL="0" rtl="0" algn="l">
                <a:spcBef>
                  <a:spcPts val="0"/>
                </a:spcBef>
                <a:spcAft>
                  <a:spcPts val="0"/>
                </a:spcAft>
                <a:buNone/>
              </a:pPr>
              <a:r>
                <a:t/>
              </a:r>
              <a:endParaRPr b="1" sz="940">
                <a:latin typeface="Roboto Mono"/>
                <a:ea typeface="Roboto Mono"/>
                <a:cs typeface="Roboto Mono"/>
                <a:sym typeface="Roboto Mono"/>
              </a:endParaRPr>
            </a:p>
            <a:p>
              <a:pPr indent="0" lvl="0" marL="0" rtl="0" algn="l">
                <a:spcBef>
                  <a:spcPts val="0"/>
                </a:spcBef>
                <a:spcAft>
                  <a:spcPts val="0"/>
                </a:spcAft>
                <a:buNone/>
              </a:pPr>
              <a:r>
                <a:t/>
              </a:r>
              <a:endParaRPr b="1" sz="940">
                <a:latin typeface="Roboto Mono"/>
                <a:ea typeface="Roboto Mono"/>
                <a:cs typeface="Roboto Mono"/>
                <a:sym typeface="Roboto Mono"/>
              </a:endParaRPr>
            </a:p>
            <a:p>
              <a:pPr indent="0" lvl="0" marL="0" rtl="0" algn="l">
                <a:spcBef>
                  <a:spcPts val="0"/>
                </a:spcBef>
                <a:spcAft>
                  <a:spcPts val="0"/>
                </a:spcAft>
                <a:buNone/>
              </a:pPr>
              <a:r>
                <a:t/>
              </a:r>
              <a:endParaRPr b="1" sz="940">
                <a:latin typeface="Roboto Mono"/>
                <a:ea typeface="Roboto Mono"/>
                <a:cs typeface="Roboto Mono"/>
                <a:sym typeface="Roboto Mono"/>
              </a:endParaRPr>
            </a:p>
            <a:p>
              <a:pPr indent="0" lvl="0" marL="0" rtl="0" algn="l">
                <a:spcBef>
                  <a:spcPts val="0"/>
                </a:spcBef>
                <a:spcAft>
                  <a:spcPts val="0"/>
                </a:spcAft>
                <a:buNone/>
              </a:pPr>
              <a:r>
                <a:t/>
              </a:r>
              <a:endParaRPr b="1" sz="940">
                <a:latin typeface="Roboto Mono"/>
                <a:ea typeface="Roboto Mono"/>
                <a:cs typeface="Roboto Mono"/>
                <a:sym typeface="Roboto Mono"/>
              </a:endParaRPr>
            </a:p>
            <a:p>
              <a:pPr indent="0" lvl="0" marL="0" rtl="0" algn="l">
                <a:spcBef>
                  <a:spcPts val="0"/>
                </a:spcBef>
                <a:spcAft>
                  <a:spcPts val="0"/>
                </a:spcAft>
                <a:buNone/>
              </a:pPr>
              <a:r>
                <a:t/>
              </a:r>
              <a:endParaRPr b="1" sz="940">
                <a:latin typeface="Roboto Mono"/>
                <a:ea typeface="Roboto Mono"/>
                <a:cs typeface="Roboto Mono"/>
                <a:sym typeface="Roboto Mono"/>
              </a:endParaRPr>
            </a:p>
          </p:txBody>
        </p:sp>
        <p:sp>
          <p:nvSpPr>
            <p:cNvPr id="1132" name="Google Shape;1132;p126"/>
            <p:cNvSpPr/>
            <p:nvPr/>
          </p:nvSpPr>
          <p:spPr>
            <a:xfrm>
              <a:off x="4197450" y="3085025"/>
              <a:ext cx="4737000" cy="1912800"/>
            </a:xfrm>
            <a:prstGeom prst="roundRect">
              <a:avLst>
                <a:gd fmla="val 16667" name="adj"/>
              </a:avLst>
            </a:prstGeom>
            <a:solidFill>
              <a:srgbClr val="FFEBD9"/>
            </a:solidFill>
            <a:ln>
              <a:noFill/>
            </a:ln>
          </p:spPr>
          <p:txBody>
            <a:bodyPr anchorCtr="0" anchor="ctr" bIns="93250" lIns="93250" spcFirstLastPara="1" rIns="93250" wrap="square" tIns="93250">
              <a:noAutofit/>
            </a:bodyPr>
            <a:lstStyle/>
            <a:p>
              <a:pPr indent="0" lvl="0" marL="0" rtl="0" algn="l">
                <a:spcBef>
                  <a:spcPts val="0"/>
                </a:spcBef>
                <a:spcAft>
                  <a:spcPts val="0"/>
                </a:spcAft>
                <a:buNone/>
              </a:pPr>
              <a:r>
                <a:rPr lang="en" sz="1471">
                  <a:latin typeface="Roboto Mono"/>
                  <a:ea typeface="Roboto Mono"/>
                  <a:cs typeface="Roboto Mono"/>
                  <a:sym typeface="Roboto Mono"/>
                </a:rPr>
                <a:t>     </a:t>
              </a:r>
              <a:r>
                <a:rPr b="1" lang="en" sz="1471">
                  <a:latin typeface="Roboto Mono"/>
                  <a:ea typeface="Roboto Mono"/>
                  <a:cs typeface="Roboto Mono"/>
                  <a:sym typeface="Roboto Mono"/>
                </a:rPr>
                <a:t>src_dc  dst_dc</a:t>
              </a:r>
              <a:r>
                <a:rPr lang="en" sz="1471">
                  <a:latin typeface="Roboto Mono"/>
                  <a:ea typeface="Roboto Mono"/>
                  <a:cs typeface="Roboto Mono"/>
                  <a:sym typeface="Roboto Mono"/>
                </a:rPr>
                <a:t>  </a:t>
              </a:r>
              <a:r>
                <a:rPr b="1" lang="en" sz="1471">
                  <a:latin typeface="Roboto Mono"/>
                  <a:ea typeface="Roboto Mono"/>
                  <a:cs typeface="Roboto Mono"/>
                  <a:sym typeface="Roboto Mono"/>
                </a:rPr>
                <a:t>rtt_p99_avg_ms</a:t>
              </a:r>
              <a:endParaRPr b="1" sz="1471">
                <a:latin typeface="Roboto Mono"/>
                <a:ea typeface="Roboto Mono"/>
                <a:cs typeface="Roboto Mono"/>
                <a:sym typeface="Roboto Mono"/>
              </a:endParaRPr>
            </a:p>
            <a:p>
              <a:pPr indent="0" lvl="0" marL="0" rtl="0" algn="l">
                <a:spcBef>
                  <a:spcPts val="0"/>
                </a:spcBef>
                <a:spcAft>
                  <a:spcPts val="0"/>
                </a:spcAft>
                <a:buNone/>
              </a:pPr>
              <a:r>
                <a:t/>
              </a:r>
              <a:endParaRPr sz="1471">
                <a:latin typeface="Roboto Mono"/>
                <a:ea typeface="Roboto Mono"/>
                <a:cs typeface="Roboto Mono"/>
                <a:sym typeface="Roboto Mono"/>
              </a:endParaRPr>
            </a:p>
            <a:p>
              <a:pPr indent="0" lvl="0" marL="0" rtl="0" algn="l">
                <a:spcBef>
                  <a:spcPts val="0"/>
                </a:spcBef>
                <a:spcAft>
                  <a:spcPts val="0"/>
                </a:spcAft>
                <a:buNone/>
              </a:pPr>
              <a:r>
                <a:rPr lang="en" sz="1471">
                  <a:latin typeface="Roboto Mono"/>
                  <a:ea typeface="Roboto Mono"/>
                  <a:cs typeface="Roboto Mono"/>
                  <a:sym typeface="Roboto Mono"/>
                </a:rPr>
                <a:t>0       DC2     DC2        0.542145</a:t>
              </a:r>
              <a:endParaRPr sz="1471">
                <a:latin typeface="Roboto Mono"/>
                <a:ea typeface="Roboto Mono"/>
                <a:cs typeface="Roboto Mono"/>
                <a:sym typeface="Roboto Mono"/>
              </a:endParaRPr>
            </a:p>
            <a:p>
              <a:pPr indent="0" lvl="0" marL="0" rtl="0" algn="l">
                <a:spcBef>
                  <a:spcPts val="0"/>
                </a:spcBef>
                <a:spcAft>
                  <a:spcPts val="0"/>
                </a:spcAft>
                <a:buNone/>
              </a:pPr>
              <a:r>
                <a:rPr lang="en" sz="1471">
                  <a:latin typeface="Roboto Mono"/>
                  <a:ea typeface="Roboto Mono"/>
                  <a:cs typeface="Roboto Mono"/>
                  <a:sym typeface="Roboto Mono"/>
                </a:rPr>
                <a:t>1       DC2     DC3       24.811065</a:t>
              </a:r>
              <a:endParaRPr sz="1471">
                <a:latin typeface="Roboto Mono"/>
                <a:ea typeface="Roboto Mono"/>
                <a:cs typeface="Roboto Mono"/>
                <a:sym typeface="Roboto Mono"/>
              </a:endParaRPr>
            </a:p>
            <a:p>
              <a:pPr indent="0" lvl="0" marL="0" rtl="0" algn="l">
                <a:spcBef>
                  <a:spcPts val="0"/>
                </a:spcBef>
                <a:spcAft>
                  <a:spcPts val="0"/>
                </a:spcAft>
                <a:buNone/>
              </a:pPr>
              <a:r>
                <a:rPr lang="en" sz="1471">
                  <a:latin typeface="Roboto Mono"/>
                  <a:ea typeface="Roboto Mono"/>
                  <a:cs typeface="Roboto Mono"/>
                  <a:sym typeface="Roboto Mono"/>
                </a:rPr>
                <a:t>...     ...     ...             ...</a:t>
              </a:r>
              <a:endParaRPr sz="1471">
                <a:latin typeface="Roboto Mono"/>
                <a:ea typeface="Roboto Mono"/>
                <a:cs typeface="Roboto Mono"/>
                <a:sym typeface="Roboto Mono"/>
              </a:endParaRPr>
            </a:p>
            <a:p>
              <a:pPr indent="0" lvl="0" marL="0" rtl="0" algn="l">
                <a:spcBef>
                  <a:spcPts val="0"/>
                </a:spcBef>
                <a:spcAft>
                  <a:spcPts val="0"/>
                </a:spcAft>
                <a:buNone/>
              </a:pPr>
              <a:r>
                <a:rPr lang="en" sz="1471">
                  <a:latin typeface="Roboto Mono"/>
                  <a:ea typeface="Roboto Mono"/>
                  <a:cs typeface="Roboto Mono"/>
                  <a:sym typeface="Roboto Mono"/>
                </a:rPr>
                <a:t>1153    DC4     DC4        0.146312</a:t>
              </a:r>
              <a:endParaRPr sz="1471">
                <a:latin typeface="Roboto Mono"/>
                <a:ea typeface="Roboto Mono"/>
                <a:cs typeface="Roboto Mono"/>
                <a:sym typeface="Roboto Mono"/>
              </a:endParaRPr>
            </a:p>
            <a:p>
              <a:pPr indent="0" lvl="0" marL="0" rtl="0" algn="l">
                <a:spcBef>
                  <a:spcPts val="0"/>
                </a:spcBef>
                <a:spcAft>
                  <a:spcPts val="0"/>
                </a:spcAft>
                <a:buNone/>
              </a:pPr>
              <a:r>
                <a:t/>
              </a:r>
              <a:endParaRPr sz="1471">
                <a:latin typeface="Roboto Mono"/>
                <a:ea typeface="Roboto Mono"/>
                <a:cs typeface="Roboto Mono"/>
                <a:sym typeface="Roboto Mono"/>
              </a:endParaRPr>
            </a:p>
            <a:p>
              <a:pPr indent="0" lvl="0" marL="0" rtl="0" algn="l">
                <a:spcBef>
                  <a:spcPts val="0"/>
                </a:spcBef>
                <a:spcAft>
                  <a:spcPts val="0"/>
                </a:spcAft>
                <a:buNone/>
              </a:pPr>
              <a:r>
                <a:rPr b="1" lang="en" sz="1471">
                  <a:latin typeface="Roboto Mono"/>
                  <a:ea typeface="Roboto Mono"/>
                  <a:cs typeface="Roboto Mono"/>
                  <a:sym typeface="Roboto Mono"/>
                </a:rPr>
                <a:t>[1154 rows x 3 columns]</a:t>
              </a:r>
              <a:endParaRPr b="1" sz="1471">
                <a:latin typeface="Roboto Mono"/>
                <a:ea typeface="Roboto Mono"/>
                <a:cs typeface="Roboto Mono"/>
                <a:sym typeface="Roboto Mono"/>
              </a:endParaRPr>
            </a:p>
          </p:txBody>
        </p:sp>
        <p:sp>
          <p:nvSpPr>
            <p:cNvPr id="1133" name="Google Shape;1133;p126"/>
            <p:cNvSpPr txBox="1"/>
            <p:nvPr/>
          </p:nvSpPr>
          <p:spPr>
            <a:xfrm rot="-5400000">
              <a:off x="2952750" y="3725250"/>
              <a:ext cx="2046900" cy="789600"/>
            </a:xfrm>
            <a:prstGeom prst="rect">
              <a:avLst/>
            </a:prstGeom>
            <a:noFill/>
            <a:ln>
              <a:noFill/>
            </a:ln>
          </p:spPr>
          <p:txBody>
            <a:bodyPr anchorCtr="0" anchor="ctr" bIns="93250" lIns="93250" spcFirstLastPara="1" rIns="93250" wrap="square" tIns="93250">
              <a:noAutofit/>
            </a:bodyPr>
            <a:lstStyle/>
            <a:p>
              <a:pPr indent="0" lvl="0" marL="0" rtl="0" algn="ctr">
                <a:spcBef>
                  <a:spcPts val="0"/>
                </a:spcBef>
                <a:spcAft>
                  <a:spcPts val="0"/>
                </a:spcAft>
                <a:buNone/>
              </a:pPr>
              <a:r>
                <a:rPr b="1" lang="en">
                  <a:solidFill>
                    <a:srgbClr val="595959"/>
                  </a:solidFill>
                </a:rPr>
                <a:t>Tool: </a:t>
              </a:r>
              <a:endParaRPr b="1">
                <a:solidFill>
                  <a:srgbClr val="595959"/>
                </a:solidFill>
              </a:endParaRPr>
            </a:p>
            <a:p>
              <a:pPr indent="0" lvl="0" marL="0" rtl="0" algn="ctr">
                <a:spcBef>
                  <a:spcPts val="0"/>
                </a:spcBef>
                <a:spcAft>
                  <a:spcPts val="0"/>
                </a:spcAft>
                <a:buNone/>
              </a:pPr>
              <a:r>
                <a:rPr b="1" lang="en">
                  <a:solidFill>
                    <a:srgbClr val="595959"/>
                  </a:solidFill>
                </a:rPr>
                <a:t>Scuba Engine</a:t>
              </a:r>
              <a:endParaRPr b="1">
                <a:solidFill>
                  <a:srgbClr val="595959"/>
                </a:solidFill>
              </a:endParaRPr>
            </a:p>
          </p:txBody>
        </p:sp>
        <p:sp>
          <p:nvSpPr>
            <p:cNvPr id="1134" name="Google Shape;1134;p126"/>
            <p:cNvSpPr/>
            <p:nvPr/>
          </p:nvSpPr>
          <p:spPr>
            <a:xfrm>
              <a:off x="4829575" y="1107300"/>
              <a:ext cx="3486600" cy="1747800"/>
            </a:xfrm>
            <a:prstGeom prst="roundRect">
              <a:avLst>
                <a:gd fmla="val 3824" name="adj"/>
              </a:avLst>
            </a:prstGeom>
            <a:solidFill>
              <a:srgbClr val="FFFFFF"/>
            </a:solidFill>
            <a:ln>
              <a:noFill/>
            </a:ln>
          </p:spPr>
          <p:txBody>
            <a:bodyPr anchorCtr="0" anchor="ctr" bIns="103625" lIns="103625" spcFirstLastPara="1" rIns="103625" wrap="square" tIns="103625">
              <a:noAutofit/>
            </a:bodyPr>
            <a:lstStyle/>
            <a:p>
              <a:pPr indent="0" lvl="0" marL="0" rtl="0" algn="l">
                <a:spcBef>
                  <a:spcPts val="0"/>
                </a:spcBef>
                <a:spcAft>
                  <a:spcPts val="0"/>
                </a:spcAft>
                <a:buNone/>
              </a:pPr>
              <a:r>
                <a:rPr b="1" lang="en" sz="940">
                  <a:solidFill>
                    <a:srgbClr val="0000FF"/>
                  </a:solidFill>
                  <a:latin typeface="Roboto Mono"/>
                  <a:ea typeface="Roboto Mono"/>
                  <a:cs typeface="Roboto Mono"/>
                  <a:sym typeface="Roboto Mono"/>
                </a:rPr>
                <a:t>SELECT</a:t>
              </a:r>
              <a:endParaRPr b="1" sz="940">
                <a:solidFill>
                  <a:srgbClr val="0000FF"/>
                </a:solidFill>
                <a:latin typeface="Roboto Mono"/>
                <a:ea typeface="Roboto Mono"/>
                <a:cs typeface="Roboto Mono"/>
                <a:sym typeface="Roboto Mono"/>
              </a:endParaRPr>
            </a:p>
            <a:p>
              <a:pPr indent="0" lvl="0" marL="0" rtl="0" algn="l">
                <a:spcBef>
                  <a:spcPts val="0"/>
                </a:spcBef>
                <a:spcAft>
                  <a:spcPts val="0"/>
                </a:spcAft>
                <a:buNone/>
              </a:pPr>
              <a:r>
                <a:rPr lang="en" sz="940">
                  <a:solidFill>
                    <a:srgbClr val="000000"/>
                  </a:solidFill>
                  <a:latin typeface="Roboto Mono"/>
                  <a:ea typeface="Roboto Mono"/>
                  <a:cs typeface="Roboto Mono"/>
                  <a:sym typeface="Roboto Mono"/>
                </a:rPr>
                <a:t>    (</a:t>
              </a:r>
              <a:r>
                <a:rPr lang="en" sz="940">
                  <a:solidFill>
                    <a:srgbClr val="7F6000"/>
                  </a:solidFill>
                  <a:latin typeface="Roboto Mono"/>
                  <a:ea typeface="Roboto Mono"/>
                  <a:cs typeface="Roboto Mono"/>
                  <a:sym typeface="Roboto Mono"/>
                </a:rPr>
                <a:t>SUBSTR</a:t>
              </a:r>
              <a:r>
                <a:rPr lang="en" sz="940">
                  <a:solidFill>
                    <a:srgbClr val="000000"/>
                  </a:solidFill>
                  <a:latin typeface="Roboto Mono"/>
                  <a:ea typeface="Roboto Mono"/>
                  <a:cs typeface="Roboto Mono"/>
                  <a:sym typeface="Roboto Mono"/>
                </a:rPr>
                <a:t>(Sdc, </a:t>
              </a:r>
              <a:r>
                <a:rPr lang="en" sz="940">
                  <a:solidFill>
                    <a:srgbClr val="267F99"/>
                  </a:solidFill>
                  <a:latin typeface="Roboto Mono"/>
                  <a:ea typeface="Roboto Mono"/>
                  <a:cs typeface="Roboto Mono"/>
                  <a:sym typeface="Roboto Mono"/>
                </a:rPr>
                <a:t>1</a:t>
              </a:r>
              <a:r>
                <a:rPr lang="en" sz="940">
                  <a:solidFill>
                    <a:srgbClr val="000000"/>
                  </a:solidFill>
                  <a:latin typeface="Roboto Mono"/>
                  <a:ea typeface="Roboto Mono"/>
                  <a:cs typeface="Roboto Mono"/>
                  <a:sym typeface="Roboto Mono"/>
                </a:rPr>
                <a:t>, </a:t>
              </a:r>
              <a:r>
                <a:rPr lang="en" sz="940">
                  <a:solidFill>
                    <a:srgbClr val="267F99"/>
                  </a:solidFill>
                  <a:latin typeface="Roboto Mono"/>
                  <a:ea typeface="Roboto Mono"/>
                  <a:cs typeface="Roboto Mono"/>
                  <a:sym typeface="Roboto Mono"/>
                </a:rPr>
                <a:t>3</a:t>
              </a:r>
              <a:r>
                <a:rPr lang="en" sz="940">
                  <a:solidFill>
                    <a:srgbClr val="000000"/>
                  </a:solidFill>
                  <a:latin typeface="Roboto Mono"/>
                  <a:ea typeface="Roboto Mono"/>
                  <a:cs typeface="Roboto Mono"/>
                  <a:sym typeface="Roboto Mono"/>
                </a:rPr>
                <a:t>)) </a:t>
              </a:r>
              <a:r>
                <a:rPr b="1" lang="en" sz="940">
                  <a:solidFill>
                    <a:srgbClr val="0000FF"/>
                  </a:solidFill>
                  <a:latin typeface="Roboto Mono"/>
                  <a:ea typeface="Roboto Mono"/>
                  <a:cs typeface="Roboto Mono"/>
                  <a:sym typeface="Roboto Mono"/>
                </a:rPr>
                <a:t>AS</a:t>
              </a:r>
              <a:r>
                <a:rPr lang="en" sz="940">
                  <a:solidFill>
                    <a:srgbClr val="000000"/>
                  </a:solidFill>
                  <a:latin typeface="Roboto Mono"/>
                  <a:ea typeface="Roboto Mono"/>
                  <a:cs typeface="Roboto Mono"/>
                  <a:sym typeface="Roboto Mono"/>
                </a:rPr>
                <a:t> `</a:t>
              </a:r>
              <a:r>
                <a:rPr lang="en" sz="940">
                  <a:solidFill>
                    <a:srgbClr val="800000"/>
                  </a:solidFill>
                  <a:latin typeface="Roboto Mono"/>
                  <a:ea typeface="Roboto Mono"/>
                  <a:cs typeface="Roboto Mono"/>
                  <a:sym typeface="Roboto Mono"/>
                </a:rPr>
                <a:t>src_dc</a:t>
              </a:r>
              <a:r>
                <a:rPr lang="en" sz="940">
                  <a:solidFill>
                    <a:srgbClr val="000000"/>
                  </a:solidFill>
                  <a:latin typeface="Roboto Mono"/>
                  <a:ea typeface="Roboto Mono"/>
                  <a:cs typeface="Roboto Mono"/>
                  <a:sym typeface="Roboto Mono"/>
                </a:rPr>
                <a:t>`,</a:t>
              </a:r>
              <a:endParaRPr sz="940">
                <a:solidFill>
                  <a:srgbClr val="000000"/>
                </a:solidFill>
                <a:latin typeface="Roboto Mono"/>
                <a:ea typeface="Roboto Mono"/>
                <a:cs typeface="Roboto Mono"/>
                <a:sym typeface="Roboto Mono"/>
              </a:endParaRPr>
            </a:p>
            <a:p>
              <a:pPr indent="0" lvl="0" marL="0" rtl="0" algn="l">
                <a:spcBef>
                  <a:spcPts val="0"/>
                </a:spcBef>
                <a:spcAft>
                  <a:spcPts val="0"/>
                </a:spcAft>
                <a:buNone/>
              </a:pPr>
              <a:r>
                <a:rPr lang="en" sz="940">
                  <a:solidFill>
                    <a:srgbClr val="000000"/>
                  </a:solidFill>
                  <a:latin typeface="Roboto Mono"/>
                  <a:ea typeface="Roboto Mono"/>
                  <a:cs typeface="Roboto Mono"/>
                  <a:sym typeface="Roboto Mono"/>
                </a:rPr>
                <a:t>    (</a:t>
              </a:r>
              <a:r>
                <a:rPr lang="en" sz="940">
                  <a:solidFill>
                    <a:srgbClr val="7F6000"/>
                  </a:solidFill>
                  <a:latin typeface="Roboto Mono"/>
                  <a:ea typeface="Roboto Mono"/>
                  <a:cs typeface="Roboto Mono"/>
                  <a:sym typeface="Roboto Mono"/>
                </a:rPr>
                <a:t>SUBSTR</a:t>
              </a:r>
              <a:r>
                <a:rPr lang="en" sz="940">
                  <a:solidFill>
                    <a:srgbClr val="000000"/>
                  </a:solidFill>
                  <a:latin typeface="Roboto Mono"/>
                  <a:ea typeface="Roboto Mono"/>
                  <a:cs typeface="Roboto Mono"/>
                  <a:sym typeface="Roboto Mono"/>
                </a:rPr>
                <a:t>(Ddc, </a:t>
              </a:r>
              <a:r>
                <a:rPr lang="en" sz="940">
                  <a:solidFill>
                    <a:srgbClr val="267F99"/>
                  </a:solidFill>
                  <a:latin typeface="Roboto Mono"/>
                  <a:ea typeface="Roboto Mono"/>
                  <a:cs typeface="Roboto Mono"/>
                  <a:sym typeface="Roboto Mono"/>
                </a:rPr>
                <a:t>1</a:t>
              </a:r>
              <a:r>
                <a:rPr lang="en" sz="940">
                  <a:solidFill>
                    <a:srgbClr val="000000"/>
                  </a:solidFill>
                  <a:latin typeface="Roboto Mono"/>
                  <a:ea typeface="Roboto Mono"/>
                  <a:cs typeface="Roboto Mono"/>
                  <a:sym typeface="Roboto Mono"/>
                </a:rPr>
                <a:t>, </a:t>
              </a:r>
              <a:r>
                <a:rPr lang="en" sz="940">
                  <a:solidFill>
                    <a:srgbClr val="0097A7"/>
                  </a:solidFill>
                  <a:latin typeface="Roboto Mono"/>
                  <a:ea typeface="Roboto Mono"/>
                  <a:cs typeface="Roboto Mono"/>
                  <a:sym typeface="Roboto Mono"/>
                </a:rPr>
                <a:t>3</a:t>
              </a:r>
              <a:r>
                <a:rPr lang="en" sz="940">
                  <a:solidFill>
                    <a:srgbClr val="000000"/>
                  </a:solidFill>
                  <a:latin typeface="Roboto Mono"/>
                  <a:ea typeface="Roboto Mono"/>
                  <a:cs typeface="Roboto Mono"/>
                  <a:sym typeface="Roboto Mono"/>
                </a:rPr>
                <a:t>)) </a:t>
              </a:r>
              <a:r>
                <a:rPr b="1" lang="en" sz="940">
                  <a:solidFill>
                    <a:srgbClr val="0000FF"/>
                  </a:solidFill>
                  <a:latin typeface="Roboto Mono"/>
                  <a:ea typeface="Roboto Mono"/>
                  <a:cs typeface="Roboto Mono"/>
                  <a:sym typeface="Roboto Mono"/>
                </a:rPr>
                <a:t>AS</a:t>
              </a:r>
              <a:r>
                <a:rPr lang="en" sz="940">
                  <a:solidFill>
                    <a:srgbClr val="000000"/>
                  </a:solidFill>
                  <a:latin typeface="Roboto Mono"/>
                  <a:ea typeface="Roboto Mono"/>
                  <a:cs typeface="Roboto Mono"/>
                  <a:sym typeface="Roboto Mono"/>
                </a:rPr>
                <a:t> `</a:t>
              </a:r>
              <a:r>
                <a:rPr lang="en" sz="940">
                  <a:solidFill>
                    <a:srgbClr val="800000"/>
                  </a:solidFill>
                  <a:latin typeface="Roboto Mono"/>
                  <a:ea typeface="Roboto Mono"/>
                  <a:cs typeface="Roboto Mono"/>
                  <a:sym typeface="Roboto Mono"/>
                </a:rPr>
                <a:t>dst_dc</a:t>
              </a:r>
              <a:r>
                <a:rPr lang="en" sz="940">
                  <a:solidFill>
                    <a:srgbClr val="000000"/>
                  </a:solidFill>
                  <a:latin typeface="Roboto Mono"/>
                  <a:ea typeface="Roboto Mono"/>
                  <a:cs typeface="Roboto Mono"/>
                  <a:sym typeface="Roboto Mono"/>
                </a:rPr>
                <a:t>`,</a:t>
              </a:r>
              <a:endParaRPr sz="940">
                <a:solidFill>
                  <a:srgbClr val="000000"/>
                </a:solidFill>
                <a:latin typeface="Roboto Mono"/>
                <a:ea typeface="Roboto Mono"/>
                <a:cs typeface="Roboto Mono"/>
                <a:sym typeface="Roboto Mono"/>
              </a:endParaRPr>
            </a:p>
            <a:p>
              <a:pPr indent="0" lvl="0" marL="0" rtl="0" algn="l">
                <a:spcBef>
                  <a:spcPts val="0"/>
                </a:spcBef>
                <a:spcAft>
                  <a:spcPts val="0"/>
                </a:spcAft>
                <a:buNone/>
              </a:pPr>
              <a:r>
                <a:rPr lang="en" sz="940">
                  <a:solidFill>
                    <a:srgbClr val="000000"/>
                  </a:solidFill>
                  <a:latin typeface="Roboto Mono"/>
                  <a:ea typeface="Roboto Mono"/>
                  <a:cs typeface="Roboto Mono"/>
                  <a:sym typeface="Roboto Mono"/>
                </a:rPr>
                <a:t>    </a:t>
              </a:r>
              <a:r>
                <a:rPr lang="en" sz="940">
                  <a:solidFill>
                    <a:srgbClr val="7F6000"/>
                  </a:solidFill>
                  <a:latin typeface="Roboto Mono"/>
                  <a:ea typeface="Roboto Mono"/>
                  <a:cs typeface="Roboto Mono"/>
                  <a:sym typeface="Roboto Mono"/>
                </a:rPr>
                <a:t>AVG</a:t>
              </a:r>
              <a:r>
                <a:rPr lang="en" sz="940">
                  <a:solidFill>
                    <a:srgbClr val="000000"/>
                  </a:solidFill>
                  <a:latin typeface="Roboto Mono"/>
                  <a:ea typeface="Roboto Mono"/>
                  <a:cs typeface="Roboto Mono"/>
                  <a:sym typeface="Roboto Mono"/>
                </a:rPr>
                <a:t>(`</a:t>
              </a:r>
              <a:r>
                <a:rPr lang="en" sz="940">
                  <a:solidFill>
                    <a:srgbClr val="800000"/>
                  </a:solidFill>
                  <a:latin typeface="Roboto Mono"/>
                  <a:ea typeface="Roboto Mono"/>
                  <a:cs typeface="Roboto Mono"/>
                  <a:sym typeface="Roboto Mono"/>
                </a:rPr>
                <a:t>rtt_p99</a:t>
              </a:r>
              <a:r>
                <a:rPr lang="en" sz="940">
                  <a:solidFill>
                    <a:srgbClr val="000000"/>
                  </a:solidFill>
                  <a:latin typeface="Roboto Mono"/>
                  <a:ea typeface="Roboto Mono"/>
                  <a:cs typeface="Roboto Mono"/>
                  <a:sym typeface="Roboto Mono"/>
                </a:rPr>
                <a:t>`, `</a:t>
              </a:r>
              <a:r>
                <a:rPr lang="en" sz="940">
                  <a:solidFill>
                    <a:srgbClr val="800000"/>
                  </a:solidFill>
                  <a:latin typeface="Roboto Mono"/>
                  <a:ea typeface="Roboto Mono"/>
                  <a:cs typeface="Roboto Mono"/>
                  <a:sym typeface="Roboto Mono"/>
                </a:rPr>
                <a:t>weight</a:t>
              </a:r>
              <a:r>
                <a:rPr lang="en" sz="940">
                  <a:solidFill>
                    <a:srgbClr val="000000"/>
                  </a:solidFill>
                  <a:latin typeface="Roboto Mono"/>
                  <a:ea typeface="Roboto Mono"/>
                  <a:cs typeface="Roboto Mono"/>
                  <a:sym typeface="Roboto Mono"/>
                </a:rPr>
                <a:t>`) / </a:t>
              </a:r>
              <a:r>
                <a:rPr lang="en" sz="940">
                  <a:solidFill>
                    <a:srgbClr val="0097A7"/>
                  </a:solidFill>
                  <a:latin typeface="Roboto Mono"/>
                  <a:ea typeface="Roboto Mono"/>
                  <a:cs typeface="Roboto Mono"/>
                  <a:sym typeface="Roboto Mono"/>
                </a:rPr>
                <a:t>1000</a:t>
              </a:r>
              <a:r>
                <a:rPr lang="en" sz="940">
                  <a:solidFill>
                    <a:srgbClr val="000000"/>
                  </a:solidFill>
                  <a:latin typeface="Roboto Mono"/>
                  <a:ea typeface="Roboto Mono"/>
                  <a:cs typeface="Roboto Mono"/>
                  <a:sym typeface="Roboto Mono"/>
                </a:rPr>
                <a:t> </a:t>
              </a:r>
              <a:r>
                <a:rPr b="1" lang="en" sz="940">
                  <a:solidFill>
                    <a:srgbClr val="0000FF"/>
                  </a:solidFill>
                  <a:latin typeface="Roboto Mono"/>
                  <a:ea typeface="Roboto Mono"/>
                  <a:cs typeface="Roboto Mono"/>
                  <a:sym typeface="Roboto Mono"/>
                </a:rPr>
                <a:t>AS</a:t>
              </a:r>
              <a:r>
                <a:rPr lang="en" sz="940">
                  <a:solidFill>
                    <a:srgbClr val="000000"/>
                  </a:solidFill>
                  <a:latin typeface="Roboto Mono"/>
                  <a:ea typeface="Roboto Mono"/>
                  <a:cs typeface="Roboto Mono"/>
                  <a:sym typeface="Roboto Mono"/>
                </a:rPr>
                <a:t> `</a:t>
              </a:r>
              <a:r>
                <a:rPr lang="en" sz="940">
                  <a:solidFill>
                    <a:srgbClr val="800000"/>
                  </a:solidFill>
                  <a:latin typeface="Roboto Mono"/>
                  <a:ea typeface="Roboto Mono"/>
                  <a:cs typeface="Roboto Mono"/>
                  <a:sym typeface="Roboto Mono"/>
                </a:rPr>
                <a:t>rtt_p99_avg_ms</a:t>
              </a:r>
              <a:r>
                <a:rPr lang="en" sz="940">
                  <a:solidFill>
                    <a:srgbClr val="000000"/>
                  </a:solidFill>
                  <a:latin typeface="Roboto Mono"/>
                  <a:ea typeface="Roboto Mono"/>
                  <a:cs typeface="Roboto Mono"/>
                  <a:sym typeface="Roboto Mono"/>
                </a:rPr>
                <a:t>` </a:t>
              </a:r>
              <a:r>
                <a:rPr b="1" lang="en" sz="940">
                  <a:solidFill>
                    <a:srgbClr val="0000FF"/>
                  </a:solidFill>
                  <a:latin typeface="Roboto Mono"/>
                  <a:ea typeface="Roboto Mono"/>
                  <a:cs typeface="Roboto Mono"/>
                  <a:sym typeface="Roboto Mono"/>
                </a:rPr>
                <a:t>FROM</a:t>
              </a:r>
              <a:r>
                <a:rPr lang="en" sz="940">
                  <a:solidFill>
                    <a:srgbClr val="000000"/>
                  </a:solidFill>
                  <a:latin typeface="Roboto Mono"/>
                  <a:ea typeface="Roboto Mono"/>
                  <a:cs typeface="Roboto Mono"/>
                  <a:sym typeface="Roboto Mono"/>
                </a:rPr>
                <a:t> `</a:t>
              </a:r>
              <a:r>
                <a:rPr lang="en" sz="940">
                  <a:solidFill>
                    <a:srgbClr val="800000"/>
                  </a:solidFill>
                  <a:latin typeface="Roboto Mono"/>
                  <a:ea typeface="Roboto Mono"/>
                  <a:cs typeface="Roboto Mono"/>
                  <a:sym typeface="Roboto Mono"/>
                </a:rPr>
                <a:t>network_latency</a:t>
              </a:r>
              <a:r>
                <a:rPr lang="en" sz="940">
                  <a:solidFill>
                    <a:srgbClr val="000000"/>
                  </a:solidFill>
                  <a:latin typeface="Roboto Mono"/>
                  <a:ea typeface="Roboto Mono"/>
                  <a:cs typeface="Roboto Mono"/>
                  <a:sym typeface="Roboto Mono"/>
                </a:rPr>
                <a:t>`</a:t>
              </a:r>
              <a:endParaRPr sz="940">
                <a:solidFill>
                  <a:srgbClr val="000000"/>
                </a:solidFill>
                <a:latin typeface="Roboto Mono"/>
                <a:ea typeface="Roboto Mono"/>
                <a:cs typeface="Roboto Mono"/>
                <a:sym typeface="Roboto Mono"/>
              </a:endParaRPr>
            </a:p>
            <a:p>
              <a:pPr indent="0" lvl="0" marL="0" rtl="0" algn="l">
                <a:spcBef>
                  <a:spcPts val="0"/>
                </a:spcBef>
                <a:spcAft>
                  <a:spcPts val="0"/>
                </a:spcAft>
                <a:buNone/>
              </a:pPr>
              <a:r>
                <a:rPr b="1" lang="en" sz="940">
                  <a:solidFill>
                    <a:srgbClr val="0000FF"/>
                  </a:solidFill>
                  <a:latin typeface="Roboto Mono"/>
                  <a:ea typeface="Roboto Mono"/>
                  <a:cs typeface="Roboto Mono"/>
                  <a:sym typeface="Roboto Mono"/>
                </a:rPr>
                <a:t>WHERE</a:t>
              </a:r>
              <a:endParaRPr b="1" sz="940">
                <a:solidFill>
                  <a:srgbClr val="0000FF"/>
                </a:solidFill>
                <a:latin typeface="Roboto Mono"/>
                <a:ea typeface="Roboto Mono"/>
                <a:cs typeface="Roboto Mono"/>
                <a:sym typeface="Roboto Mono"/>
              </a:endParaRPr>
            </a:p>
            <a:p>
              <a:pPr indent="0" lvl="0" marL="0" rtl="0" algn="l">
                <a:spcBef>
                  <a:spcPts val="0"/>
                </a:spcBef>
                <a:spcAft>
                  <a:spcPts val="0"/>
                </a:spcAft>
                <a:buNone/>
              </a:pPr>
              <a:r>
                <a:rPr lang="en" sz="940">
                  <a:solidFill>
                    <a:srgbClr val="000000"/>
                  </a:solidFill>
                  <a:latin typeface="Roboto Mono"/>
                  <a:ea typeface="Roboto Mono"/>
                  <a:cs typeface="Roboto Mono"/>
                  <a:sym typeface="Roboto Mono"/>
                </a:rPr>
                <a:t>    `</a:t>
              </a:r>
              <a:r>
                <a:rPr lang="en" sz="940">
                  <a:solidFill>
                    <a:srgbClr val="800000"/>
                  </a:solidFill>
                  <a:latin typeface="Roboto Mono"/>
                  <a:ea typeface="Roboto Mono"/>
                  <a:cs typeface="Roboto Mono"/>
                  <a:sym typeface="Roboto Mono"/>
                </a:rPr>
                <a:t>time</a:t>
              </a:r>
              <a:r>
                <a:rPr lang="en" sz="940">
                  <a:solidFill>
                    <a:srgbClr val="000000"/>
                  </a:solidFill>
                  <a:latin typeface="Roboto Mono"/>
                  <a:ea typeface="Roboto Mono"/>
                  <a:cs typeface="Roboto Mono"/>
                  <a:sym typeface="Roboto Mono"/>
                </a:rPr>
                <a:t>` </a:t>
              </a:r>
              <a:r>
                <a:rPr b="1" lang="en" sz="940">
                  <a:solidFill>
                    <a:srgbClr val="0000FF"/>
                  </a:solidFill>
                  <a:latin typeface="Roboto Mono"/>
                  <a:ea typeface="Roboto Mono"/>
                  <a:cs typeface="Roboto Mono"/>
                  <a:sym typeface="Roboto Mono"/>
                </a:rPr>
                <a:t>BETWEEN</a:t>
              </a:r>
              <a:r>
                <a:rPr lang="en" sz="940">
                  <a:solidFill>
                    <a:srgbClr val="000000"/>
                  </a:solidFill>
                  <a:latin typeface="Roboto Mono"/>
                  <a:ea typeface="Roboto Mono"/>
                  <a:cs typeface="Roboto Mono"/>
                  <a:sym typeface="Roboto Mono"/>
                </a:rPr>
                <a:t> (</a:t>
              </a:r>
              <a:r>
                <a:rPr lang="en" sz="940">
                  <a:solidFill>
                    <a:srgbClr val="7F6000"/>
                  </a:solidFill>
                  <a:latin typeface="Roboto Mono"/>
                  <a:ea typeface="Roboto Mono"/>
                  <a:cs typeface="Roboto Mono"/>
                  <a:sym typeface="Roboto Mono"/>
                </a:rPr>
                <a:t>NOW</a:t>
              </a:r>
              <a:r>
                <a:rPr lang="en" sz="940">
                  <a:solidFill>
                    <a:srgbClr val="000000"/>
                  </a:solidFill>
                  <a:latin typeface="Roboto Mono"/>
                  <a:ea typeface="Roboto Mono"/>
                  <a:cs typeface="Roboto Mono"/>
                  <a:sym typeface="Roboto Mono"/>
                </a:rPr>
                <a:t>() - </a:t>
              </a:r>
              <a:r>
                <a:rPr lang="en" sz="940">
                  <a:solidFill>
                    <a:srgbClr val="0097A7"/>
                  </a:solidFill>
                  <a:latin typeface="Roboto Mono"/>
                  <a:ea typeface="Roboto Mono"/>
                  <a:cs typeface="Roboto Mono"/>
                  <a:sym typeface="Roboto Mono"/>
                </a:rPr>
                <a:t>86400</a:t>
              </a:r>
              <a:r>
                <a:rPr lang="en" sz="940">
                  <a:solidFill>
                    <a:srgbClr val="000000"/>
                  </a:solidFill>
                  <a:latin typeface="Roboto Mono"/>
                  <a:ea typeface="Roboto Mono"/>
                  <a:cs typeface="Roboto Mono"/>
                  <a:sym typeface="Roboto Mono"/>
                </a:rPr>
                <a:t>) </a:t>
              </a:r>
              <a:r>
                <a:rPr b="1" lang="en" sz="940">
                  <a:solidFill>
                    <a:srgbClr val="0000FF"/>
                  </a:solidFill>
                  <a:latin typeface="Roboto Mono"/>
                  <a:ea typeface="Roboto Mono"/>
                  <a:cs typeface="Roboto Mono"/>
                  <a:sym typeface="Roboto Mono"/>
                </a:rPr>
                <a:t>AND</a:t>
              </a:r>
              <a:r>
                <a:rPr lang="en" sz="940">
                  <a:solidFill>
                    <a:srgbClr val="000000"/>
                  </a:solidFill>
                  <a:latin typeface="Roboto Mono"/>
                  <a:ea typeface="Roboto Mono"/>
                  <a:cs typeface="Roboto Mono"/>
                  <a:sym typeface="Roboto Mono"/>
                </a:rPr>
                <a:t> </a:t>
              </a:r>
              <a:r>
                <a:rPr lang="en" sz="940">
                  <a:solidFill>
                    <a:srgbClr val="7F6000"/>
                  </a:solidFill>
                  <a:latin typeface="Roboto Mono"/>
                  <a:ea typeface="Roboto Mono"/>
                  <a:cs typeface="Roboto Mono"/>
                  <a:sym typeface="Roboto Mono"/>
                </a:rPr>
                <a:t>NOW</a:t>
              </a:r>
              <a:r>
                <a:rPr lang="en" sz="940">
                  <a:solidFill>
                    <a:srgbClr val="000000"/>
                  </a:solidFill>
                  <a:latin typeface="Roboto Mono"/>
                  <a:ea typeface="Roboto Mono"/>
                  <a:cs typeface="Roboto Mono"/>
                  <a:sym typeface="Roboto Mono"/>
                </a:rPr>
                <a:t>()</a:t>
              </a:r>
              <a:endParaRPr sz="940">
                <a:solidFill>
                  <a:srgbClr val="000000"/>
                </a:solidFill>
                <a:latin typeface="Roboto Mono"/>
                <a:ea typeface="Roboto Mono"/>
                <a:cs typeface="Roboto Mono"/>
                <a:sym typeface="Roboto Mono"/>
              </a:endParaRPr>
            </a:p>
            <a:p>
              <a:pPr indent="0" lvl="0" marL="0" rtl="0" algn="l">
                <a:spcBef>
                  <a:spcPts val="0"/>
                </a:spcBef>
                <a:spcAft>
                  <a:spcPts val="0"/>
                </a:spcAft>
                <a:buNone/>
              </a:pPr>
              <a:r>
                <a:rPr lang="en" sz="940">
                  <a:solidFill>
                    <a:srgbClr val="000000"/>
                  </a:solidFill>
                  <a:latin typeface="Roboto Mono"/>
                  <a:ea typeface="Roboto Mono"/>
                  <a:cs typeface="Roboto Mono"/>
                  <a:sym typeface="Roboto Mono"/>
                </a:rPr>
                <a:t>    </a:t>
              </a:r>
              <a:r>
                <a:rPr b="1" lang="en" sz="940">
                  <a:solidFill>
                    <a:srgbClr val="0000FF"/>
                  </a:solidFill>
                  <a:latin typeface="Roboto Mono"/>
                  <a:ea typeface="Roboto Mono"/>
                  <a:cs typeface="Roboto Mono"/>
                  <a:sym typeface="Roboto Mono"/>
                </a:rPr>
                <a:t>AND</a:t>
              </a:r>
              <a:r>
                <a:rPr lang="en" sz="940">
                  <a:solidFill>
                    <a:srgbClr val="000000"/>
                  </a:solidFill>
                  <a:latin typeface="Roboto Mono"/>
                  <a:ea typeface="Roboto Mono"/>
                  <a:cs typeface="Roboto Mono"/>
                  <a:sym typeface="Roboto Mono"/>
                </a:rPr>
                <a:t> ((`</a:t>
              </a:r>
              <a:r>
                <a:rPr lang="en" sz="940">
                  <a:solidFill>
                    <a:srgbClr val="800000"/>
                  </a:solidFill>
                  <a:latin typeface="Roboto Mono"/>
                  <a:ea typeface="Roboto Mono"/>
                  <a:cs typeface="Roboto Mono"/>
                  <a:sym typeface="Roboto Mono"/>
                </a:rPr>
                <a:t>Ssiterole</a:t>
              </a:r>
              <a:r>
                <a:rPr lang="en" sz="940">
                  <a:solidFill>
                    <a:srgbClr val="000000"/>
                  </a:solidFill>
                  <a:latin typeface="Roboto Mono"/>
                  <a:ea typeface="Roboto Mono"/>
                  <a:cs typeface="Roboto Mono"/>
                  <a:sym typeface="Roboto Mono"/>
                </a:rPr>
                <a:t>`) </a:t>
              </a:r>
              <a:r>
                <a:rPr b="1" lang="en" sz="940">
                  <a:solidFill>
                    <a:srgbClr val="0000FF"/>
                  </a:solidFill>
                  <a:latin typeface="Roboto Mono"/>
                  <a:ea typeface="Roboto Mono"/>
                  <a:cs typeface="Roboto Mono"/>
                  <a:sym typeface="Roboto Mono"/>
                </a:rPr>
                <a:t>IN</a:t>
              </a:r>
              <a:r>
                <a:rPr lang="en" sz="940">
                  <a:solidFill>
                    <a:srgbClr val="000000"/>
                  </a:solidFill>
                  <a:latin typeface="Roboto Mono"/>
                  <a:ea typeface="Roboto Mono"/>
                  <a:cs typeface="Roboto Mono"/>
                  <a:sym typeface="Roboto Mono"/>
                </a:rPr>
                <a:t> (</a:t>
              </a:r>
              <a:r>
                <a:rPr lang="en" sz="940">
                  <a:solidFill>
                    <a:srgbClr val="800000"/>
                  </a:solidFill>
                  <a:latin typeface="Roboto Mono"/>
                  <a:ea typeface="Roboto Mono"/>
                  <a:cs typeface="Roboto Mono"/>
                  <a:sym typeface="Roboto Mono"/>
                </a:rPr>
                <a:t>'DC'</a:t>
              </a:r>
              <a:r>
                <a:rPr lang="en" sz="940">
                  <a:solidFill>
                    <a:srgbClr val="000000"/>
                  </a:solidFill>
                  <a:latin typeface="Roboto Mono"/>
                  <a:ea typeface="Roboto Mono"/>
                  <a:cs typeface="Roboto Mono"/>
                  <a:sym typeface="Roboto Mono"/>
                </a:rPr>
                <a:t>))</a:t>
              </a:r>
              <a:endParaRPr sz="940">
                <a:solidFill>
                  <a:srgbClr val="000000"/>
                </a:solidFill>
                <a:latin typeface="Roboto Mono"/>
                <a:ea typeface="Roboto Mono"/>
                <a:cs typeface="Roboto Mono"/>
                <a:sym typeface="Roboto Mono"/>
              </a:endParaRPr>
            </a:p>
            <a:p>
              <a:pPr indent="0" lvl="0" marL="0" rtl="0" algn="l">
                <a:spcBef>
                  <a:spcPts val="0"/>
                </a:spcBef>
                <a:spcAft>
                  <a:spcPts val="0"/>
                </a:spcAft>
                <a:buNone/>
              </a:pPr>
              <a:r>
                <a:rPr lang="en" sz="940">
                  <a:solidFill>
                    <a:srgbClr val="000000"/>
                  </a:solidFill>
                  <a:latin typeface="Roboto Mono"/>
                  <a:ea typeface="Roboto Mono"/>
                  <a:cs typeface="Roboto Mono"/>
                  <a:sym typeface="Roboto Mono"/>
                </a:rPr>
                <a:t>    </a:t>
              </a:r>
              <a:r>
                <a:rPr b="1" lang="en" sz="940">
                  <a:solidFill>
                    <a:srgbClr val="0000FF"/>
                  </a:solidFill>
                  <a:latin typeface="Roboto Mono"/>
                  <a:ea typeface="Roboto Mono"/>
                  <a:cs typeface="Roboto Mono"/>
                  <a:sym typeface="Roboto Mono"/>
                </a:rPr>
                <a:t>AND</a:t>
              </a:r>
              <a:r>
                <a:rPr lang="en" sz="940">
                  <a:solidFill>
                    <a:srgbClr val="000000"/>
                  </a:solidFill>
                  <a:latin typeface="Roboto Mono"/>
                  <a:ea typeface="Roboto Mono"/>
                  <a:cs typeface="Roboto Mono"/>
                  <a:sym typeface="Roboto Mono"/>
                </a:rPr>
                <a:t> ((`</a:t>
              </a:r>
              <a:r>
                <a:rPr lang="en" sz="940">
                  <a:solidFill>
                    <a:srgbClr val="800000"/>
                  </a:solidFill>
                  <a:latin typeface="Roboto Mono"/>
                  <a:ea typeface="Roboto Mono"/>
                  <a:cs typeface="Roboto Mono"/>
                  <a:sym typeface="Roboto Mono"/>
                </a:rPr>
                <a:t>Dsiterole</a:t>
              </a:r>
              <a:r>
                <a:rPr lang="en" sz="940">
                  <a:solidFill>
                    <a:srgbClr val="000000"/>
                  </a:solidFill>
                  <a:latin typeface="Roboto Mono"/>
                  <a:ea typeface="Roboto Mono"/>
                  <a:cs typeface="Roboto Mono"/>
                  <a:sym typeface="Roboto Mono"/>
                </a:rPr>
                <a:t>`) </a:t>
              </a:r>
              <a:r>
                <a:rPr b="1" lang="en" sz="940">
                  <a:solidFill>
                    <a:srgbClr val="0000FF"/>
                  </a:solidFill>
                  <a:latin typeface="Roboto Mono"/>
                  <a:ea typeface="Roboto Mono"/>
                  <a:cs typeface="Roboto Mono"/>
                  <a:sym typeface="Roboto Mono"/>
                </a:rPr>
                <a:t>IN</a:t>
              </a:r>
              <a:r>
                <a:rPr lang="en" sz="940">
                  <a:solidFill>
                    <a:srgbClr val="000000"/>
                  </a:solidFill>
                  <a:latin typeface="Roboto Mono"/>
                  <a:ea typeface="Roboto Mono"/>
                  <a:cs typeface="Roboto Mono"/>
                  <a:sym typeface="Roboto Mono"/>
                </a:rPr>
                <a:t> (</a:t>
              </a:r>
              <a:r>
                <a:rPr lang="en" sz="940">
                  <a:solidFill>
                    <a:srgbClr val="800000"/>
                  </a:solidFill>
                  <a:latin typeface="Roboto Mono"/>
                  <a:ea typeface="Roboto Mono"/>
                  <a:cs typeface="Roboto Mono"/>
                  <a:sym typeface="Roboto Mono"/>
                </a:rPr>
                <a:t>'DC'</a:t>
              </a:r>
              <a:r>
                <a:rPr lang="en" sz="940">
                  <a:solidFill>
                    <a:srgbClr val="000000"/>
                  </a:solidFill>
                  <a:latin typeface="Roboto Mono"/>
                  <a:ea typeface="Roboto Mono"/>
                  <a:cs typeface="Roboto Mono"/>
                  <a:sym typeface="Roboto Mono"/>
                </a:rPr>
                <a:t>))</a:t>
              </a:r>
              <a:endParaRPr sz="940">
                <a:solidFill>
                  <a:srgbClr val="000000"/>
                </a:solidFill>
                <a:latin typeface="Roboto Mono"/>
                <a:ea typeface="Roboto Mono"/>
                <a:cs typeface="Roboto Mono"/>
                <a:sym typeface="Roboto Mono"/>
              </a:endParaRPr>
            </a:p>
            <a:p>
              <a:pPr indent="0" lvl="0" marL="0" rtl="0" algn="l">
                <a:spcBef>
                  <a:spcPts val="0"/>
                </a:spcBef>
                <a:spcAft>
                  <a:spcPts val="0"/>
                </a:spcAft>
                <a:buNone/>
              </a:pPr>
              <a:r>
                <a:rPr b="1" lang="en" sz="940">
                  <a:solidFill>
                    <a:srgbClr val="0000FF"/>
                  </a:solidFill>
                  <a:latin typeface="Roboto Mono"/>
                  <a:ea typeface="Roboto Mono"/>
                  <a:cs typeface="Roboto Mono"/>
                  <a:sym typeface="Roboto Mono"/>
                </a:rPr>
                <a:t>GROUP</a:t>
              </a:r>
              <a:r>
                <a:rPr lang="en" sz="940">
                  <a:solidFill>
                    <a:srgbClr val="0000FF"/>
                  </a:solidFill>
                  <a:latin typeface="Roboto Mono"/>
                  <a:ea typeface="Roboto Mono"/>
                  <a:cs typeface="Roboto Mono"/>
                  <a:sym typeface="Roboto Mono"/>
                </a:rPr>
                <a:t> </a:t>
              </a:r>
              <a:r>
                <a:rPr b="1" lang="en" sz="940">
                  <a:solidFill>
                    <a:srgbClr val="0000FF"/>
                  </a:solidFill>
                  <a:latin typeface="Roboto Mono"/>
                  <a:ea typeface="Roboto Mono"/>
                  <a:cs typeface="Roboto Mono"/>
                  <a:sym typeface="Roboto Mono"/>
                </a:rPr>
                <a:t>BY</a:t>
              </a:r>
              <a:r>
                <a:rPr b="1" lang="en" sz="940">
                  <a:solidFill>
                    <a:srgbClr val="000000"/>
                  </a:solidFill>
                  <a:latin typeface="Roboto Mono"/>
                  <a:ea typeface="Roboto Mono"/>
                  <a:cs typeface="Roboto Mono"/>
                  <a:sym typeface="Roboto Mono"/>
                </a:rPr>
                <a:t> </a:t>
              </a:r>
              <a:r>
                <a:rPr lang="en" sz="940">
                  <a:solidFill>
                    <a:srgbClr val="000000"/>
                  </a:solidFill>
                  <a:latin typeface="Roboto Mono"/>
                  <a:ea typeface="Roboto Mono"/>
                  <a:cs typeface="Roboto Mono"/>
                  <a:sym typeface="Roboto Mono"/>
                </a:rPr>
                <a:t>`</a:t>
              </a:r>
              <a:r>
                <a:rPr lang="en" sz="940">
                  <a:solidFill>
                    <a:srgbClr val="800000"/>
                  </a:solidFill>
                  <a:latin typeface="Roboto Mono"/>
                  <a:ea typeface="Roboto Mono"/>
                  <a:cs typeface="Roboto Mono"/>
                  <a:sym typeface="Roboto Mono"/>
                </a:rPr>
                <a:t>src_dc</a:t>
              </a:r>
              <a:r>
                <a:rPr lang="en" sz="940">
                  <a:solidFill>
                    <a:srgbClr val="000000"/>
                  </a:solidFill>
                  <a:latin typeface="Roboto Mono"/>
                  <a:ea typeface="Roboto Mono"/>
                  <a:cs typeface="Roboto Mono"/>
                  <a:sym typeface="Roboto Mono"/>
                </a:rPr>
                <a:t>`,`</a:t>
              </a:r>
              <a:r>
                <a:rPr lang="en" sz="940">
                  <a:solidFill>
                    <a:srgbClr val="800000"/>
                  </a:solidFill>
                  <a:latin typeface="Roboto Mono"/>
                  <a:ea typeface="Roboto Mono"/>
                  <a:cs typeface="Roboto Mono"/>
                  <a:sym typeface="Roboto Mono"/>
                </a:rPr>
                <a:t>dst_dc</a:t>
              </a:r>
              <a:r>
                <a:rPr lang="en" sz="940">
                  <a:solidFill>
                    <a:srgbClr val="000000"/>
                  </a:solidFill>
                  <a:latin typeface="Roboto Mono"/>
                  <a:ea typeface="Roboto Mono"/>
                  <a:cs typeface="Roboto Mono"/>
                  <a:sym typeface="Roboto Mono"/>
                </a:rPr>
                <a:t>`</a:t>
              </a:r>
              <a:endParaRPr b="1" sz="940">
                <a:latin typeface="Roboto Mono"/>
                <a:ea typeface="Roboto Mono"/>
                <a:cs typeface="Roboto Mono"/>
                <a:sym typeface="Roboto Mono"/>
              </a:endParaRPr>
            </a:p>
          </p:txBody>
        </p:sp>
        <p:sp>
          <p:nvSpPr>
            <p:cNvPr id="1135" name="Google Shape;1135;p126"/>
            <p:cNvSpPr txBox="1"/>
            <p:nvPr/>
          </p:nvSpPr>
          <p:spPr>
            <a:xfrm rot="-5400000">
              <a:off x="4066200" y="1874250"/>
              <a:ext cx="1011600" cy="231000"/>
            </a:xfrm>
            <a:prstGeom prst="rect">
              <a:avLst/>
            </a:prstGeom>
            <a:noFill/>
            <a:ln>
              <a:noFill/>
            </a:ln>
          </p:spPr>
          <p:txBody>
            <a:bodyPr anchorCtr="0" anchor="ctr" bIns="67075" lIns="67075" spcFirstLastPara="1" rIns="67075" wrap="square" tIns="67075">
              <a:noAutofit/>
            </a:bodyPr>
            <a:lstStyle/>
            <a:p>
              <a:pPr indent="0" lvl="0" marL="0" rtl="0" algn="ctr">
                <a:spcBef>
                  <a:spcPts val="0"/>
                </a:spcBef>
                <a:spcAft>
                  <a:spcPts val="0"/>
                </a:spcAft>
                <a:buNone/>
              </a:pPr>
              <a:r>
                <a:rPr b="1" lang="en">
                  <a:solidFill>
                    <a:srgbClr val="595959"/>
                  </a:solidFill>
                </a:rPr>
                <a:t>Confucius</a:t>
              </a:r>
              <a:endParaRPr b="1">
                <a:solidFill>
                  <a:srgbClr val="595959"/>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127"/>
          <p:cNvSpPr/>
          <p:nvPr/>
        </p:nvSpPr>
        <p:spPr>
          <a:xfrm>
            <a:off x="-7804475" y="2684888"/>
            <a:ext cx="3605400" cy="4212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t>Yes</a:t>
            </a:r>
            <a:endParaRPr sz="1000"/>
          </a:p>
        </p:txBody>
      </p:sp>
      <p:sp>
        <p:nvSpPr>
          <p:cNvPr id="1141" name="Google Shape;1141;p127"/>
          <p:cNvSpPr txBox="1"/>
          <p:nvPr/>
        </p:nvSpPr>
        <p:spPr>
          <a:xfrm>
            <a:off x="-8302950" y="2446613"/>
            <a:ext cx="639900" cy="186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000">
                <a:solidFill>
                  <a:srgbClr val="595959"/>
                </a:solidFill>
              </a:rPr>
              <a:t>Human</a:t>
            </a:r>
            <a:endParaRPr b="1" sz="1000">
              <a:solidFill>
                <a:srgbClr val="595959"/>
              </a:solidFill>
            </a:endParaRPr>
          </a:p>
        </p:txBody>
      </p:sp>
      <p:sp>
        <p:nvSpPr>
          <p:cNvPr id="1142" name="Google Shape;1142;p127"/>
          <p:cNvSpPr txBox="1"/>
          <p:nvPr/>
        </p:nvSpPr>
        <p:spPr>
          <a:xfrm>
            <a:off x="-9447825" y="1648200"/>
            <a:ext cx="949200" cy="186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000">
                <a:solidFill>
                  <a:srgbClr val="595959"/>
                </a:solidFill>
              </a:rPr>
              <a:t>Confucius</a:t>
            </a:r>
            <a:endParaRPr b="1" sz="1000">
              <a:solidFill>
                <a:srgbClr val="595959"/>
              </a:solidFill>
            </a:endParaRPr>
          </a:p>
        </p:txBody>
      </p:sp>
      <p:sp>
        <p:nvSpPr>
          <p:cNvPr id="1143" name="Google Shape;1143;p127"/>
          <p:cNvSpPr txBox="1"/>
          <p:nvPr/>
        </p:nvSpPr>
        <p:spPr>
          <a:xfrm>
            <a:off x="-2362975" y="5388188"/>
            <a:ext cx="639900" cy="186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000">
                <a:solidFill>
                  <a:srgbClr val="595959"/>
                </a:solidFill>
              </a:rPr>
              <a:t>Human</a:t>
            </a:r>
            <a:endParaRPr b="1" sz="1000">
              <a:solidFill>
                <a:srgbClr val="595959"/>
              </a:solidFill>
            </a:endParaRPr>
          </a:p>
        </p:txBody>
      </p:sp>
      <p:sp>
        <p:nvSpPr>
          <p:cNvPr id="1144" name="Google Shape;1144;p127"/>
          <p:cNvSpPr/>
          <p:nvPr/>
        </p:nvSpPr>
        <p:spPr>
          <a:xfrm>
            <a:off x="281925" y="181949"/>
            <a:ext cx="3366600" cy="950700"/>
          </a:xfrm>
          <a:prstGeom prst="roundRect">
            <a:avLst>
              <a:gd fmla="val 7998" name="adj"/>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i="1" sz="1100"/>
          </a:p>
          <a:p>
            <a:pPr indent="0" lvl="0" marL="0" rtl="0" algn="l">
              <a:spcBef>
                <a:spcPts val="0"/>
              </a:spcBef>
              <a:spcAft>
                <a:spcPts val="0"/>
              </a:spcAft>
              <a:buNone/>
            </a:pPr>
            <a:r>
              <a:rPr i="1" lang="en" sz="1100"/>
              <a:t>Thinking…</a:t>
            </a:r>
            <a:endParaRPr i="1" sz="1100"/>
          </a:p>
          <a:p>
            <a:pPr indent="0" lvl="0" marL="0" rtl="0" algn="l">
              <a:spcBef>
                <a:spcPts val="0"/>
              </a:spcBef>
              <a:spcAft>
                <a:spcPts val="0"/>
              </a:spcAft>
              <a:buNone/>
            </a:pPr>
            <a:r>
              <a:t/>
            </a:r>
            <a:endParaRPr sz="1100"/>
          </a:p>
          <a:p>
            <a:pPr indent="0" lvl="0" marL="171450" rtl="0" algn="l">
              <a:spcBef>
                <a:spcPts val="0"/>
              </a:spcBef>
              <a:spcAft>
                <a:spcPts val="0"/>
              </a:spcAft>
              <a:buNone/>
            </a:pPr>
            <a:r>
              <a:rPr lang="en" sz="1100"/>
              <a:t>Let's create a visualization to better understand the RTT patterns between datacenters using a heatmap. I need to write a Python script.</a:t>
            </a:r>
            <a:endParaRPr sz="1100"/>
          </a:p>
          <a:p>
            <a:pPr indent="0" lvl="0" marL="0" rtl="0" algn="l">
              <a:spcBef>
                <a:spcPts val="0"/>
              </a:spcBef>
              <a:spcAft>
                <a:spcPts val="0"/>
              </a:spcAft>
              <a:buNone/>
            </a:pPr>
            <a:r>
              <a:t/>
            </a:r>
            <a:endParaRPr sz="1100"/>
          </a:p>
        </p:txBody>
      </p:sp>
      <p:sp>
        <p:nvSpPr>
          <p:cNvPr id="1145" name="Google Shape;1145;p127"/>
          <p:cNvSpPr/>
          <p:nvPr/>
        </p:nvSpPr>
        <p:spPr>
          <a:xfrm>
            <a:off x="253100" y="1320875"/>
            <a:ext cx="3366600" cy="3271500"/>
          </a:xfrm>
          <a:prstGeom prst="roundRect">
            <a:avLst>
              <a:gd fmla="val 7035" name="adj"/>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i="1" sz="1100"/>
          </a:p>
          <a:p>
            <a:pPr indent="0" lvl="0" marL="0" rtl="0" algn="l">
              <a:spcBef>
                <a:spcPts val="0"/>
              </a:spcBef>
              <a:spcAft>
                <a:spcPts val="0"/>
              </a:spcAft>
              <a:buNone/>
            </a:pPr>
            <a:r>
              <a:rPr i="1" lang="en" sz="1100"/>
              <a:t>Invoke Tool Use: Python Compiler</a:t>
            </a:r>
            <a:endParaRPr sz="1100"/>
          </a:p>
          <a:p>
            <a:pPr indent="0" lvl="0" marL="0" rtl="0" algn="l">
              <a:spcBef>
                <a:spcPts val="0"/>
              </a:spcBef>
              <a:spcAft>
                <a:spcPts val="0"/>
              </a:spcAft>
              <a:buNone/>
            </a:pPr>
            <a:r>
              <a:t/>
            </a:r>
            <a:endParaRPr b="1" sz="900">
              <a:latin typeface="Roboto Mono"/>
              <a:ea typeface="Roboto Mono"/>
              <a:cs typeface="Roboto Mono"/>
              <a:sym typeface="Roboto Mono"/>
            </a:endParaRPr>
          </a:p>
          <a:p>
            <a:pPr indent="0" lvl="0" marL="0" rtl="0" algn="l">
              <a:spcBef>
                <a:spcPts val="0"/>
              </a:spcBef>
              <a:spcAft>
                <a:spcPts val="0"/>
              </a:spcAft>
              <a:buNone/>
            </a:pPr>
            <a:r>
              <a:t/>
            </a:r>
            <a:endParaRPr b="1" sz="900">
              <a:latin typeface="Roboto Mono"/>
              <a:ea typeface="Roboto Mono"/>
              <a:cs typeface="Roboto Mono"/>
              <a:sym typeface="Roboto Mono"/>
            </a:endParaRPr>
          </a:p>
          <a:p>
            <a:pPr indent="0" lvl="0" marL="0" rtl="0" algn="l">
              <a:spcBef>
                <a:spcPts val="0"/>
              </a:spcBef>
              <a:spcAft>
                <a:spcPts val="0"/>
              </a:spcAft>
              <a:buNone/>
            </a:pPr>
            <a:r>
              <a:t/>
            </a:r>
            <a:endParaRPr b="1" sz="900">
              <a:latin typeface="Roboto Mono"/>
              <a:ea typeface="Roboto Mono"/>
              <a:cs typeface="Roboto Mono"/>
              <a:sym typeface="Roboto Mono"/>
            </a:endParaRPr>
          </a:p>
          <a:p>
            <a:pPr indent="0" lvl="0" marL="0" rtl="0" algn="l">
              <a:spcBef>
                <a:spcPts val="0"/>
              </a:spcBef>
              <a:spcAft>
                <a:spcPts val="0"/>
              </a:spcAft>
              <a:buNone/>
            </a:pPr>
            <a:r>
              <a:t/>
            </a:r>
            <a:endParaRPr b="1" sz="900">
              <a:latin typeface="Roboto Mono"/>
              <a:ea typeface="Roboto Mono"/>
              <a:cs typeface="Roboto Mono"/>
              <a:sym typeface="Roboto Mono"/>
            </a:endParaRPr>
          </a:p>
          <a:p>
            <a:pPr indent="0" lvl="0" marL="0" rtl="0" algn="l">
              <a:spcBef>
                <a:spcPts val="0"/>
              </a:spcBef>
              <a:spcAft>
                <a:spcPts val="0"/>
              </a:spcAft>
              <a:buNone/>
            </a:pPr>
            <a:r>
              <a:t/>
            </a:r>
            <a:endParaRPr b="1" sz="900">
              <a:latin typeface="Roboto Mono"/>
              <a:ea typeface="Roboto Mono"/>
              <a:cs typeface="Roboto Mono"/>
              <a:sym typeface="Roboto Mono"/>
            </a:endParaRPr>
          </a:p>
          <a:p>
            <a:pPr indent="0" lvl="0" marL="0" rtl="0" algn="l">
              <a:spcBef>
                <a:spcPts val="0"/>
              </a:spcBef>
              <a:spcAft>
                <a:spcPts val="0"/>
              </a:spcAft>
              <a:buNone/>
            </a:pPr>
            <a:r>
              <a:t/>
            </a:r>
            <a:endParaRPr b="1" sz="900">
              <a:latin typeface="Roboto Mono"/>
              <a:ea typeface="Roboto Mono"/>
              <a:cs typeface="Roboto Mono"/>
              <a:sym typeface="Roboto Mono"/>
            </a:endParaRPr>
          </a:p>
          <a:p>
            <a:pPr indent="0" lvl="0" marL="0" rtl="0" algn="l">
              <a:spcBef>
                <a:spcPts val="0"/>
              </a:spcBef>
              <a:spcAft>
                <a:spcPts val="0"/>
              </a:spcAft>
              <a:buNone/>
            </a:pPr>
            <a:r>
              <a:t/>
            </a:r>
            <a:endParaRPr b="1" sz="900">
              <a:latin typeface="Roboto Mono"/>
              <a:ea typeface="Roboto Mono"/>
              <a:cs typeface="Roboto Mono"/>
              <a:sym typeface="Roboto Mono"/>
            </a:endParaRPr>
          </a:p>
          <a:p>
            <a:pPr indent="0" lvl="0" marL="0" rtl="0" algn="l">
              <a:spcBef>
                <a:spcPts val="0"/>
              </a:spcBef>
              <a:spcAft>
                <a:spcPts val="0"/>
              </a:spcAft>
              <a:buNone/>
            </a:pPr>
            <a:r>
              <a:t/>
            </a:r>
            <a:endParaRPr b="1" sz="900">
              <a:latin typeface="Roboto Mono"/>
              <a:ea typeface="Roboto Mono"/>
              <a:cs typeface="Roboto Mono"/>
              <a:sym typeface="Roboto Mono"/>
            </a:endParaRPr>
          </a:p>
          <a:p>
            <a:pPr indent="0" lvl="0" marL="0" rtl="0" algn="l">
              <a:spcBef>
                <a:spcPts val="0"/>
              </a:spcBef>
              <a:spcAft>
                <a:spcPts val="0"/>
              </a:spcAft>
              <a:buNone/>
            </a:pPr>
            <a:r>
              <a:t/>
            </a:r>
            <a:endParaRPr b="1" sz="900">
              <a:latin typeface="Roboto Mono"/>
              <a:ea typeface="Roboto Mono"/>
              <a:cs typeface="Roboto Mono"/>
              <a:sym typeface="Roboto Mono"/>
            </a:endParaRPr>
          </a:p>
          <a:p>
            <a:pPr indent="0" lvl="0" marL="0" rtl="0" algn="l">
              <a:spcBef>
                <a:spcPts val="0"/>
              </a:spcBef>
              <a:spcAft>
                <a:spcPts val="0"/>
              </a:spcAft>
              <a:buNone/>
            </a:pPr>
            <a:r>
              <a:t/>
            </a:r>
            <a:endParaRPr b="1" sz="900">
              <a:latin typeface="Roboto Mono"/>
              <a:ea typeface="Roboto Mono"/>
              <a:cs typeface="Roboto Mono"/>
              <a:sym typeface="Roboto Mono"/>
            </a:endParaRPr>
          </a:p>
          <a:p>
            <a:pPr indent="0" lvl="0" marL="0" rtl="0" algn="l">
              <a:spcBef>
                <a:spcPts val="0"/>
              </a:spcBef>
              <a:spcAft>
                <a:spcPts val="0"/>
              </a:spcAft>
              <a:buNone/>
            </a:pPr>
            <a:r>
              <a:t/>
            </a:r>
            <a:endParaRPr b="1" sz="900">
              <a:latin typeface="Roboto Mono"/>
              <a:ea typeface="Roboto Mono"/>
              <a:cs typeface="Roboto Mono"/>
              <a:sym typeface="Roboto Mono"/>
            </a:endParaRPr>
          </a:p>
          <a:p>
            <a:pPr indent="0" lvl="0" marL="0" rtl="0" algn="l">
              <a:spcBef>
                <a:spcPts val="0"/>
              </a:spcBef>
              <a:spcAft>
                <a:spcPts val="0"/>
              </a:spcAft>
              <a:buNone/>
            </a:pPr>
            <a:r>
              <a:t/>
            </a:r>
            <a:endParaRPr b="1" sz="900">
              <a:latin typeface="Roboto Mono"/>
              <a:ea typeface="Roboto Mono"/>
              <a:cs typeface="Roboto Mono"/>
              <a:sym typeface="Roboto Mono"/>
            </a:endParaRPr>
          </a:p>
          <a:p>
            <a:pPr indent="0" lvl="0" marL="0" rtl="0" algn="l">
              <a:spcBef>
                <a:spcPts val="0"/>
              </a:spcBef>
              <a:spcAft>
                <a:spcPts val="0"/>
              </a:spcAft>
              <a:buNone/>
            </a:pPr>
            <a:r>
              <a:t/>
            </a:r>
            <a:endParaRPr i="1" sz="1100">
              <a:solidFill>
                <a:schemeClr val="dk1"/>
              </a:solidFill>
            </a:endParaRPr>
          </a:p>
          <a:p>
            <a:pPr indent="0" lvl="0" marL="0" rtl="0" algn="l">
              <a:spcBef>
                <a:spcPts val="0"/>
              </a:spcBef>
              <a:spcAft>
                <a:spcPts val="0"/>
              </a:spcAft>
              <a:buNone/>
            </a:pPr>
            <a:r>
              <a:t/>
            </a:r>
            <a:endParaRPr i="1" sz="1100">
              <a:solidFill>
                <a:schemeClr val="dk1"/>
              </a:solidFill>
            </a:endParaRPr>
          </a:p>
          <a:p>
            <a:pPr indent="0" lvl="0" marL="0" rtl="0" algn="l">
              <a:spcBef>
                <a:spcPts val="0"/>
              </a:spcBef>
              <a:spcAft>
                <a:spcPts val="0"/>
              </a:spcAft>
              <a:buNone/>
            </a:pPr>
            <a:r>
              <a:t/>
            </a:r>
            <a:endParaRPr i="1" sz="1100">
              <a:solidFill>
                <a:schemeClr val="dk1"/>
              </a:solidFill>
            </a:endParaRPr>
          </a:p>
          <a:p>
            <a:pPr indent="0" lvl="0" marL="0" rtl="0" algn="l">
              <a:spcBef>
                <a:spcPts val="0"/>
              </a:spcBef>
              <a:spcAft>
                <a:spcPts val="0"/>
              </a:spcAft>
              <a:buNone/>
            </a:pPr>
            <a:r>
              <a:t/>
            </a:r>
            <a:endParaRPr i="1" sz="1100">
              <a:solidFill>
                <a:schemeClr val="dk1"/>
              </a:solidFill>
            </a:endParaRPr>
          </a:p>
          <a:p>
            <a:pPr indent="0" lvl="0" marL="0" rtl="0" algn="l">
              <a:spcBef>
                <a:spcPts val="0"/>
              </a:spcBef>
              <a:spcAft>
                <a:spcPts val="0"/>
              </a:spcAft>
              <a:buNone/>
            </a:pPr>
            <a:r>
              <a:t/>
            </a:r>
            <a:endParaRPr i="1" sz="1100">
              <a:solidFill>
                <a:schemeClr val="dk1"/>
              </a:solidFill>
            </a:endParaRPr>
          </a:p>
          <a:p>
            <a:pPr indent="0" lvl="0" marL="0" rtl="0" algn="l">
              <a:spcBef>
                <a:spcPts val="0"/>
              </a:spcBef>
              <a:spcAft>
                <a:spcPts val="0"/>
              </a:spcAft>
              <a:buNone/>
            </a:pPr>
            <a:r>
              <a:t/>
            </a:r>
            <a:endParaRPr i="1" sz="1100">
              <a:solidFill>
                <a:schemeClr val="dk1"/>
              </a:solidFill>
            </a:endParaRPr>
          </a:p>
          <a:p>
            <a:pPr indent="0" lvl="0" marL="0" rtl="0" algn="l">
              <a:spcBef>
                <a:spcPts val="0"/>
              </a:spcBef>
              <a:spcAft>
                <a:spcPts val="0"/>
              </a:spcAft>
              <a:buNone/>
            </a:pPr>
            <a:r>
              <a:t/>
            </a:r>
            <a:endParaRPr i="1" sz="1100">
              <a:solidFill>
                <a:schemeClr val="dk1"/>
              </a:solidFill>
            </a:endParaRPr>
          </a:p>
          <a:p>
            <a:pPr indent="0" lvl="0" marL="0" rtl="0" algn="l">
              <a:spcBef>
                <a:spcPts val="0"/>
              </a:spcBef>
              <a:spcAft>
                <a:spcPts val="0"/>
              </a:spcAft>
              <a:buNone/>
            </a:pPr>
            <a:r>
              <a:t/>
            </a:r>
            <a:endParaRPr i="1" sz="1100">
              <a:solidFill>
                <a:schemeClr val="dk1"/>
              </a:solidFill>
            </a:endParaRPr>
          </a:p>
          <a:p>
            <a:pPr indent="0" lvl="0" marL="0" rtl="0" algn="l">
              <a:spcBef>
                <a:spcPts val="0"/>
              </a:spcBef>
              <a:spcAft>
                <a:spcPts val="0"/>
              </a:spcAft>
              <a:buClr>
                <a:schemeClr val="dk1"/>
              </a:buClr>
              <a:buSzPts val="1100"/>
              <a:buFont typeface="Arial"/>
              <a:buNone/>
            </a:pPr>
            <a:r>
              <a:t/>
            </a:r>
            <a:endParaRPr i="1" sz="1100">
              <a:solidFill>
                <a:schemeClr val="dk1"/>
              </a:solidFill>
            </a:endParaRPr>
          </a:p>
        </p:txBody>
      </p:sp>
      <p:sp>
        <p:nvSpPr>
          <p:cNvPr id="1146" name="Google Shape;1146;p127"/>
          <p:cNvSpPr/>
          <p:nvPr/>
        </p:nvSpPr>
        <p:spPr>
          <a:xfrm>
            <a:off x="518625" y="1720650"/>
            <a:ext cx="2835300" cy="2714400"/>
          </a:xfrm>
          <a:prstGeom prst="roundRect">
            <a:avLst>
              <a:gd fmla="val 3824"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750">
                <a:solidFill>
                  <a:srgbClr val="008000"/>
                </a:solidFill>
                <a:highlight>
                  <a:srgbClr val="FFFFFF"/>
                </a:highlight>
                <a:latin typeface="Roboto Mono"/>
                <a:ea typeface="Roboto Mono"/>
                <a:cs typeface="Roboto Mono"/>
                <a:sym typeface="Roboto Mono"/>
              </a:rPr>
              <a:t># Pivot the dataframe to create a matrix suitable for heatmap</a:t>
            </a:r>
            <a:endParaRPr sz="750">
              <a:solidFill>
                <a:srgbClr val="008000"/>
              </a:solidFill>
              <a:highlight>
                <a:srgbClr val="FFFFFF"/>
              </a:highlight>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sz="750">
                <a:solidFill>
                  <a:schemeClr val="dk1"/>
                </a:solidFill>
                <a:highlight>
                  <a:srgbClr val="FFFFFF"/>
                </a:highlight>
                <a:latin typeface="Roboto Mono"/>
                <a:ea typeface="Roboto Mono"/>
                <a:cs typeface="Roboto Mono"/>
                <a:sym typeface="Roboto Mono"/>
              </a:rPr>
              <a:t>matrix_df = df.pivot(</a:t>
            </a:r>
            <a:r>
              <a:rPr lang="en" sz="750">
                <a:solidFill>
                  <a:srgbClr val="001080"/>
                </a:solidFill>
                <a:highlight>
                  <a:srgbClr val="FFFFFF"/>
                </a:highlight>
                <a:latin typeface="Roboto Mono"/>
                <a:ea typeface="Roboto Mono"/>
                <a:cs typeface="Roboto Mono"/>
                <a:sym typeface="Roboto Mono"/>
              </a:rPr>
              <a:t>index</a:t>
            </a:r>
            <a:r>
              <a:rPr lang="en" sz="750">
                <a:solidFill>
                  <a:schemeClr val="dk1"/>
                </a:solidFill>
                <a:highlight>
                  <a:srgbClr val="FFFFFF"/>
                </a:highlight>
                <a:latin typeface="Roboto Mono"/>
                <a:ea typeface="Roboto Mono"/>
                <a:cs typeface="Roboto Mono"/>
                <a:sym typeface="Roboto Mono"/>
              </a:rPr>
              <a:t>=</a:t>
            </a:r>
            <a:r>
              <a:rPr lang="en" sz="750">
                <a:solidFill>
                  <a:srgbClr val="A31515"/>
                </a:solidFill>
                <a:highlight>
                  <a:srgbClr val="FFFFFF"/>
                </a:highlight>
                <a:latin typeface="Roboto Mono"/>
                <a:ea typeface="Roboto Mono"/>
                <a:cs typeface="Roboto Mono"/>
                <a:sym typeface="Roboto Mono"/>
              </a:rPr>
              <a:t>'src_dc'</a:t>
            </a:r>
            <a:r>
              <a:rPr lang="en" sz="750">
                <a:solidFill>
                  <a:schemeClr val="dk1"/>
                </a:solidFill>
                <a:highlight>
                  <a:srgbClr val="FFFFFF"/>
                </a:highlight>
                <a:latin typeface="Roboto Mono"/>
                <a:ea typeface="Roboto Mono"/>
                <a:cs typeface="Roboto Mono"/>
                <a:sym typeface="Roboto Mono"/>
              </a:rPr>
              <a:t>, </a:t>
            </a:r>
            <a:r>
              <a:rPr lang="en" sz="750">
                <a:solidFill>
                  <a:srgbClr val="001080"/>
                </a:solidFill>
                <a:highlight>
                  <a:srgbClr val="FFFFFF"/>
                </a:highlight>
                <a:latin typeface="Roboto Mono"/>
                <a:ea typeface="Roboto Mono"/>
                <a:cs typeface="Roboto Mono"/>
                <a:sym typeface="Roboto Mono"/>
              </a:rPr>
              <a:t>columns</a:t>
            </a:r>
            <a:r>
              <a:rPr lang="en" sz="750">
                <a:solidFill>
                  <a:schemeClr val="dk1"/>
                </a:solidFill>
                <a:highlight>
                  <a:srgbClr val="FFFFFF"/>
                </a:highlight>
                <a:latin typeface="Roboto Mono"/>
                <a:ea typeface="Roboto Mono"/>
                <a:cs typeface="Roboto Mono"/>
                <a:sym typeface="Roboto Mono"/>
              </a:rPr>
              <a:t>=</a:t>
            </a:r>
            <a:r>
              <a:rPr lang="en" sz="750">
                <a:solidFill>
                  <a:srgbClr val="A31515"/>
                </a:solidFill>
                <a:highlight>
                  <a:srgbClr val="FFFFFF"/>
                </a:highlight>
                <a:latin typeface="Roboto Mono"/>
                <a:ea typeface="Roboto Mono"/>
                <a:cs typeface="Roboto Mono"/>
                <a:sym typeface="Roboto Mono"/>
              </a:rPr>
              <a:t>'dst_dc'</a:t>
            </a:r>
            <a:r>
              <a:rPr lang="en" sz="750">
                <a:solidFill>
                  <a:schemeClr val="dk1"/>
                </a:solidFill>
                <a:highlight>
                  <a:srgbClr val="FFFFFF"/>
                </a:highlight>
                <a:latin typeface="Roboto Mono"/>
                <a:ea typeface="Roboto Mono"/>
                <a:cs typeface="Roboto Mono"/>
                <a:sym typeface="Roboto Mono"/>
              </a:rPr>
              <a:t>, </a:t>
            </a:r>
            <a:r>
              <a:rPr lang="en" sz="750">
                <a:solidFill>
                  <a:srgbClr val="001080"/>
                </a:solidFill>
                <a:highlight>
                  <a:srgbClr val="FFFFFF"/>
                </a:highlight>
                <a:latin typeface="Roboto Mono"/>
                <a:ea typeface="Roboto Mono"/>
                <a:cs typeface="Roboto Mono"/>
                <a:sym typeface="Roboto Mono"/>
              </a:rPr>
              <a:t>values</a:t>
            </a:r>
            <a:r>
              <a:rPr lang="en" sz="750">
                <a:solidFill>
                  <a:schemeClr val="dk1"/>
                </a:solidFill>
                <a:highlight>
                  <a:srgbClr val="FFFFFF"/>
                </a:highlight>
                <a:latin typeface="Roboto Mono"/>
                <a:ea typeface="Roboto Mono"/>
                <a:cs typeface="Roboto Mono"/>
                <a:sym typeface="Roboto Mono"/>
              </a:rPr>
              <a:t>=</a:t>
            </a:r>
            <a:r>
              <a:rPr lang="en" sz="750">
                <a:solidFill>
                  <a:srgbClr val="A31515"/>
                </a:solidFill>
                <a:highlight>
                  <a:srgbClr val="FFFFFF"/>
                </a:highlight>
                <a:latin typeface="Roboto Mono"/>
                <a:ea typeface="Roboto Mono"/>
                <a:cs typeface="Roboto Mono"/>
                <a:sym typeface="Roboto Mono"/>
              </a:rPr>
              <a:t>'rtt_p99_avg_ms'</a:t>
            </a:r>
            <a:r>
              <a:rPr lang="en" sz="750">
                <a:solidFill>
                  <a:schemeClr val="dk1"/>
                </a:solidFill>
                <a:highlight>
                  <a:srgbClr val="FFFFFF"/>
                </a:highlight>
                <a:latin typeface="Roboto Mono"/>
                <a:ea typeface="Roboto Mono"/>
                <a:cs typeface="Roboto Mono"/>
                <a:sym typeface="Roboto Mono"/>
              </a:rPr>
              <a:t>)</a:t>
            </a:r>
            <a:endParaRPr sz="750">
              <a:solidFill>
                <a:schemeClr val="dk1"/>
              </a:solidFill>
              <a:highlight>
                <a:srgbClr val="FFFFFF"/>
              </a:highlight>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sz="750">
                <a:solidFill>
                  <a:srgbClr val="008000"/>
                </a:solidFill>
                <a:highlight>
                  <a:srgbClr val="FFFFFF"/>
                </a:highlight>
                <a:latin typeface="Roboto Mono"/>
                <a:ea typeface="Roboto Mono"/>
                <a:cs typeface="Roboto Mono"/>
                <a:sym typeface="Roboto Mono"/>
              </a:rPr>
              <a:t># Create heatmap</a:t>
            </a:r>
            <a:endParaRPr sz="750">
              <a:solidFill>
                <a:srgbClr val="008000"/>
              </a:solidFill>
              <a:highlight>
                <a:srgbClr val="FFFFFF"/>
              </a:highlight>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sz="750">
                <a:solidFill>
                  <a:schemeClr val="dk1"/>
                </a:solidFill>
                <a:highlight>
                  <a:srgbClr val="FFFFFF"/>
                </a:highlight>
                <a:latin typeface="Roboto Mono"/>
                <a:ea typeface="Roboto Mono"/>
                <a:cs typeface="Roboto Mono"/>
                <a:sym typeface="Roboto Mono"/>
              </a:rPr>
              <a:t>fig = go.Figure(</a:t>
            </a:r>
            <a:r>
              <a:rPr lang="en" sz="750">
                <a:solidFill>
                  <a:srgbClr val="001080"/>
                </a:solidFill>
                <a:highlight>
                  <a:srgbClr val="FFFFFF"/>
                </a:highlight>
                <a:latin typeface="Roboto Mono"/>
                <a:ea typeface="Roboto Mono"/>
                <a:cs typeface="Roboto Mono"/>
                <a:sym typeface="Roboto Mono"/>
              </a:rPr>
              <a:t>data</a:t>
            </a:r>
            <a:r>
              <a:rPr lang="en" sz="750">
                <a:solidFill>
                  <a:schemeClr val="dk1"/>
                </a:solidFill>
                <a:highlight>
                  <a:srgbClr val="FFFFFF"/>
                </a:highlight>
                <a:latin typeface="Roboto Mono"/>
                <a:ea typeface="Roboto Mono"/>
                <a:cs typeface="Roboto Mono"/>
                <a:sym typeface="Roboto Mono"/>
              </a:rPr>
              <a:t>=go.Heatmap(</a:t>
            </a:r>
            <a:endParaRPr sz="750">
              <a:solidFill>
                <a:schemeClr val="dk1"/>
              </a:solidFill>
              <a:highlight>
                <a:srgbClr val="FFFFFF"/>
              </a:highlight>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sz="750">
                <a:solidFill>
                  <a:schemeClr val="dk1"/>
                </a:solidFill>
                <a:highlight>
                  <a:srgbClr val="FFFFFF"/>
                </a:highlight>
                <a:latin typeface="Roboto Mono"/>
                <a:ea typeface="Roboto Mono"/>
                <a:cs typeface="Roboto Mono"/>
                <a:sym typeface="Roboto Mono"/>
              </a:rPr>
              <a:t>   </a:t>
            </a:r>
            <a:r>
              <a:rPr lang="en" sz="750">
                <a:solidFill>
                  <a:srgbClr val="001080"/>
                </a:solidFill>
                <a:highlight>
                  <a:srgbClr val="FFFFFF"/>
                </a:highlight>
                <a:latin typeface="Roboto Mono"/>
                <a:ea typeface="Roboto Mono"/>
                <a:cs typeface="Roboto Mono"/>
                <a:sym typeface="Roboto Mono"/>
              </a:rPr>
              <a:t>z</a:t>
            </a:r>
            <a:r>
              <a:rPr lang="en" sz="750">
                <a:solidFill>
                  <a:schemeClr val="dk1"/>
                </a:solidFill>
                <a:highlight>
                  <a:srgbClr val="FFFFFF"/>
                </a:highlight>
                <a:latin typeface="Roboto Mono"/>
                <a:ea typeface="Roboto Mono"/>
                <a:cs typeface="Roboto Mono"/>
                <a:sym typeface="Roboto Mono"/>
              </a:rPr>
              <a:t>=matrix_df.values,</a:t>
            </a:r>
            <a:endParaRPr sz="750">
              <a:solidFill>
                <a:schemeClr val="dk1"/>
              </a:solidFill>
              <a:highlight>
                <a:srgbClr val="FFFFFF"/>
              </a:highlight>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sz="750">
                <a:solidFill>
                  <a:schemeClr val="dk1"/>
                </a:solidFill>
                <a:highlight>
                  <a:srgbClr val="FFFFFF"/>
                </a:highlight>
                <a:latin typeface="Roboto Mono"/>
                <a:ea typeface="Roboto Mono"/>
                <a:cs typeface="Roboto Mono"/>
                <a:sym typeface="Roboto Mono"/>
              </a:rPr>
              <a:t>   </a:t>
            </a:r>
            <a:r>
              <a:rPr lang="en" sz="750">
                <a:solidFill>
                  <a:srgbClr val="001080"/>
                </a:solidFill>
                <a:highlight>
                  <a:srgbClr val="FFFFFF"/>
                </a:highlight>
                <a:latin typeface="Roboto Mono"/>
                <a:ea typeface="Roboto Mono"/>
                <a:cs typeface="Roboto Mono"/>
                <a:sym typeface="Roboto Mono"/>
              </a:rPr>
              <a:t>x</a:t>
            </a:r>
            <a:r>
              <a:rPr lang="en" sz="750">
                <a:solidFill>
                  <a:schemeClr val="dk1"/>
                </a:solidFill>
                <a:highlight>
                  <a:srgbClr val="FFFFFF"/>
                </a:highlight>
                <a:latin typeface="Roboto Mono"/>
                <a:ea typeface="Roboto Mono"/>
                <a:cs typeface="Roboto Mono"/>
                <a:sym typeface="Roboto Mono"/>
              </a:rPr>
              <a:t>=matrix_df.columns,</a:t>
            </a:r>
            <a:endParaRPr sz="750">
              <a:solidFill>
                <a:schemeClr val="dk1"/>
              </a:solidFill>
              <a:highlight>
                <a:srgbClr val="FFFFFF"/>
              </a:highlight>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sz="750">
                <a:solidFill>
                  <a:schemeClr val="dk1"/>
                </a:solidFill>
                <a:highlight>
                  <a:srgbClr val="FFFFFF"/>
                </a:highlight>
                <a:latin typeface="Roboto Mono"/>
                <a:ea typeface="Roboto Mono"/>
                <a:cs typeface="Roboto Mono"/>
                <a:sym typeface="Roboto Mono"/>
              </a:rPr>
              <a:t>   </a:t>
            </a:r>
            <a:r>
              <a:rPr lang="en" sz="750">
                <a:solidFill>
                  <a:srgbClr val="001080"/>
                </a:solidFill>
                <a:highlight>
                  <a:srgbClr val="FFFFFF"/>
                </a:highlight>
                <a:latin typeface="Roboto Mono"/>
                <a:ea typeface="Roboto Mono"/>
                <a:cs typeface="Roboto Mono"/>
                <a:sym typeface="Roboto Mono"/>
              </a:rPr>
              <a:t>y</a:t>
            </a:r>
            <a:r>
              <a:rPr lang="en" sz="750">
                <a:solidFill>
                  <a:schemeClr val="dk1"/>
                </a:solidFill>
                <a:highlight>
                  <a:srgbClr val="FFFFFF"/>
                </a:highlight>
                <a:latin typeface="Roboto Mono"/>
                <a:ea typeface="Roboto Mono"/>
                <a:cs typeface="Roboto Mono"/>
                <a:sym typeface="Roboto Mono"/>
              </a:rPr>
              <a:t>=matrix_df.index,</a:t>
            </a:r>
            <a:endParaRPr sz="750">
              <a:solidFill>
                <a:schemeClr val="dk1"/>
              </a:solidFill>
              <a:highlight>
                <a:srgbClr val="FFFFFF"/>
              </a:highlight>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sz="750">
                <a:solidFill>
                  <a:schemeClr val="dk1"/>
                </a:solidFill>
                <a:highlight>
                  <a:srgbClr val="FFFFFF"/>
                </a:highlight>
                <a:latin typeface="Roboto Mono"/>
                <a:ea typeface="Roboto Mono"/>
                <a:cs typeface="Roboto Mono"/>
                <a:sym typeface="Roboto Mono"/>
              </a:rPr>
              <a:t>   </a:t>
            </a:r>
            <a:r>
              <a:rPr lang="en" sz="750">
                <a:solidFill>
                  <a:srgbClr val="001080"/>
                </a:solidFill>
                <a:highlight>
                  <a:srgbClr val="FFFFFF"/>
                </a:highlight>
                <a:latin typeface="Roboto Mono"/>
                <a:ea typeface="Roboto Mono"/>
                <a:cs typeface="Roboto Mono"/>
                <a:sym typeface="Roboto Mono"/>
              </a:rPr>
              <a:t>colorscale</a:t>
            </a:r>
            <a:r>
              <a:rPr lang="en" sz="750">
                <a:solidFill>
                  <a:schemeClr val="dk1"/>
                </a:solidFill>
                <a:highlight>
                  <a:srgbClr val="FFFFFF"/>
                </a:highlight>
                <a:latin typeface="Roboto Mono"/>
                <a:ea typeface="Roboto Mono"/>
                <a:cs typeface="Roboto Mono"/>
                <a:sym typeface="Roboto Mono"/>
              </a:rPr>
              <a:t>=</a:t>
            </a:r>
            <a:r>
              <a:rPr lang="en" sz="750">
                <a:solidFill>
                  <a:srgbClr val="A31515"/>
                </a:solidFill>
                <a:highlight>
                  <a:srgbClr val="FFFFFF"/>
                </a:highlight>
                <a:latin typeface="Roboto Mono"/>
                <a:ea typeface="Roboto Mono"/>
                <a:cs typeface="Roboto Mono"/>
                <a:sym typeface="Roboto Mono"/>
              </a:rPr>
              <a:t>'Viridis'</a:t>
            </a:r>
            <a:r>
              <a:rPr lang="en" sz="750">
                <a:solidFill>
                  <a:schemeClr val="dk1"/>
                </a:solidFill>
                <a:highlight>
                  <a:srgbClr val="FFFFFF"/>
                </a:highlight>
                <a:latin typeface="Roboto Mono"/>
                <a:ea typeface="Roboto Mono"/>
                <a:cs typeface="Roboto Mono"/>
                <a:sym typeface="Roboto Mono"/>
              </a:rPr>
              <a:t>,</a:t>
            </a:r>
            <a:endParaRPr sz="750">
              <a:solidFill>
                <a:schemeClr val="dk1"/>
              </a:solidFill>
              <a:highlight>
                <a:srgbClr val="FFFFFF"/>
              </a:highlight>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sz="750">
                <a:solidFill>
                  <a:schemeClr val="dk1"/>
                </a:solidFill>
                <a:highlight>
                  <a:srgbClr val="FFFFFF"/>
                </a:highlight>
                <a:latin typeface="Roboto Mono"/>
                <a:ea typeface="Roboto Mono"/>
                <a:cs typeface="Roboto Mono"/>
                <a:sym typeface="Roboto Mono"/>
              </a:rPr>
              <a:t>   </a:t>
            </a:r>
            <a:r>
              <a:rPr lang="en" sz="750">
                <a:solidFill>
                  <a:srgbClr val="001080"/>
                </a:solidFill>
                <a:highlight>
                  <a:srgbClr val="FFFFFF"/>
                </a:highlight>
                <a:latin typeface="Roboto Mono"/>
                <a:ea typeface="Roboto Mono"/>
                <a:cs typeface="Roboto Mono"/>
                <a:sym typeface="Roboto Mono"/>
              </a:rPr>
              <a:t>colorbar</a:t>
            </a:r>
            <a:r>
              <a:rPr lang="en" sz="750">
                <a:solidFill>
                  <a:schemeClr val="dk1"/>
                </a:solidFill>
                <a:highlight>
                  <a:srgbClr val="FFFFFF"/>
                </a:highlight>
                <a:latin typeface="Roboto Mono"/>
                <a:ea typeface="Roboto Mono"/>
                <a:cs typeface="Roboto Mono"/>
                <a:sym typeface="Roboto Mono"/>
              </a:rPr>
              <a:t>=</a:t>
            </a:r>
            <a:r>
              <a:rPr lang="en" sz="750">
                <a:solidFill>
                  <a:srgbClr val="267F99"/>
                </a:solidFill>
                <a:highlight>
                  <a:srgbClr val="FFFFFF"/>
                </a:highlight>
                <a:latin typeface="Roboto Mono"/>
                <a:ea typeface="Roboto Mono"/>
                <a:cs typeface="Roboto Mono"/>
                <a:sym typeface="Roboto Mono"/>
              </a:rPr>
              <a:t>dict</a:t>
            </a:r>
            <a:r>
              <a:rPr lang="en" sz="750">
                <a:solidFill>
                  <a:schemeClr val="dk1"/>
                </a:solidFill>
                <a:highlight>
                  <a:srgbClr val="FFFFFF"/>
                </a:highlight>
                <a:latin typeface="Roboto Mono"/>
                <a:ea typeface="Roboto Mono"/>
                <a:cs typeface="Roboto Mono"/>
                <a:sym typeface="Roboto Mono"/>
              </a:rPr>
              <a:t>(</a:t>
            </a:r>
            <a:r>
              <a:rPr lang="en" sz="750">
                <a:solidFill>
                  <a:srgbClr val="001080"/>
                </a:solidFill>
                <a:highlight>
                  <a:srgbClr val="FFFFFF"/>
                </a:highlight>
                <a:latin typeface="Roboto Mono"/>
                <a:ea typeface="Roboto Mono"/>
                <a:cs typeface="Roboto Mono"/>
                <a:sym typeface="Roboto Mono"/>
              </a:rPr>
              <a:t>title</a:t>
            </a:r>
            <a:r>
              <a:rPr lang="en" sz="750">
                <a:solidFill>
                  <a:schemeClr val="dk1"/>
                </a:solidFill>
                <a:highlight>
                  <a:srgbClr val="FFFFFF"/>
                </a:highlight>
                <a:latin typeface="Roboto Mono"/>
                <a:ea typeface="Roboto Mono"/>
                <a:cs typeface="Roboto Mono"/>
                <a:sym typeface="Roboto Mono"/>
              </a:rPr>
              <a:t>=</a:t>
            </a:r>
            <a:r>
              <a:rPr lang="en" sz="750">
                <a:solidFill>
                  <a:srgbClr val="A31515"/>
                </a:solidFill>
                <a:highlight>
                  <a:srgbClr val="FFFFFF"/>
                </a:highlight>
                <a:latin typeface="Roboto Mono"/>
                <a:ea typeface="Roboto Mono"/>
                <a:cs typeface="Roboto Mono"/>
                <a:sym typeface="Roboto Mono"/>
              </a:rPr>
              <a:t>'RTT (ms)'</a:t>
            </a:r>
            <a:r>
              <a:rPr lang="en" sz="750">
                <a:solidFill>
                  <a:schemeClr val="dk1"/>
                </a:solidFill>
                <a:highlight>
                  <a:srgbClr val="FFFFFF"/>
                </a:highlight>
                <a:latin typeface="Roboto Mono"/>
                <a:ea typeface="Roboto Mono"/>
                <a:cs typeface="Roboto Mono"/>
                <a:sym typeface="Roboto Mono"/>
              </a:rPr>
              <a:t>),</a:t>
            </a:r>
            <a:endParaRPr sz="750">
              <a:solidFill>
                <a:schemeClr val="dk1"/>
              </a:solidFill>
              <a:highlight>
                <a:srgbClr val="FFFFFF"/>
              </a:highlight>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sz="750">
                <a:solidFill>
                  <a:schemeClr val="dk1"/>
                </a:solidFill>
                <a:highlight>
                  <a:srgbClr val="FFFFFF"/>
                </a:highlight>
                <a:latin typeface="Roboto Mono"/>
                <a:ea typeface="Roboto Mono"/>
                <a:cs typeface="Roboto Mono"/>
                <a:sym typeface="Roboto Mono"/>
              </a:rPr>
              <a:t>))</a:t>
            </a:r>
            <a:endParaRPr sz="750">
              <a:solidFill>
                <a:schemeClr val="dk1"/>
              </a:solidFill>
              <a:highlight>
                <a:srgbClr val="FFFFFF"/>
              </a:highlight>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sz="750">
                <a:solidFill>
                  <a:schemeClr val="dk1"/>
                </a:solidFill>
                <a:highlight>
                  <a:srgbClr val="FFFFFF"/>
                </a:highlight>
                <a:latin typeface="Roboto Mono"/>
                <a:ea typeface="Roboto Mono"/>
                <a:cs typeface="Roboto Mono"/>
                <a:sym typeface="Roboto Mono"/>
              </a:rPr>
              <a:t>fig.update_layout(</a:t>
            </a:r>
            <a:endParaRPr sz="750">
              <a:solidFill>
                <a:schemeClr val="dk1"/>
              </a:solidFill>
              <a:highlight>
                <a:srgbClr val="FFFFFF"/>
              </a:highlight>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sz="750">
                <a:solidFill>
                  <a:schemeClr val="dk1"/>
                </a:solidFill>
                <a:highlight>
                  <a:srgbClr val="FFFFFF"/>
                </a:highlight>
                <a:latin typeface="Roboto Mono"/>
                <a:ea typeface="Roboto Mono"/>
                <a:cs typeface="Roboto Mono"/>
                <a:sym typeface="Roboto Mono"/>
              </a:rPr>
              <a:t>   </a:t>
            </a:r>
            <a:r>
              <a:rPr lang="en" sz="750">
                <a:solidFill>
                  <a:srgbClr val="001080"/>
                </a:solidFill>
                <a:highlight>
                  <a:srgbClr val="FFFFFF"/>
                </a:highlight>
                <a:latin typeface="Roboto Mono"/>
                <a:ea typeface="Roboto Mono"/>
                <a:cs typeface="Roboto Mono"/>
                <a:sym typeface="Roboto Mono"/>
              </a:rPr>
              <a:t>title</a:t>
            </a:r>
            <a:r>
              <a:rPr lang="en" sz="750">
                <a:solidFill>
                  <a:schemeClr val="dk1"/>
                </a:solidFill>
                <a:highlight>
                  <a:srgbClr val="FFFFFF"/>
                </a:highlight>
                <a:latin typeface="Roboto Mono"/>
                <a:ea typeface="Roboto Mono"/>
                <a:cs typeface="Roboto Mono"/>
                <a:sym typeface="Roboto Mono"/>
              </a:rPr>
              <a:t>=</a:t>
            </a:r>
            <a:r>
              <a:rPr lang="en" sz="750">
                <a:solidFill>
                  <a:srgbClr val="A31515"/>
                </a:solidFill>
                <a:highlight>
                  <a:srgbClr val="FFFFFF"/>
                </a:highlight>
                <a:latin typeface="Roboto Mono"/>
                <a:ea typeface="Roboto Mono"/>
                <a:cs typeface="Roboto Mono"/>
                <a:sym typeface="Roboto Mono"/>
              </a:rPr>
              <a:t>'P99 RTT Heatmap Between Datacenters (ms)'</a:t>
            </a:r>
            <a:r>
              <a:rPr lang="en" sz="750">
                <a:solidFill>
                  <a:schemeClr val="dk1"/>
                </a:solidFill>
                <a:highlight>
                  <a:srgbClr val="FFFFFF"/>
                </a:highlight>
                <a:latin typeface="Roboto Mono"/>
                <a:ea typeface="Roboto Mono"/>
                <a:cs typeface="Roboto Mono"/>
                <a:sym typeface="Roboto Mono"/>
              </a:rPr>
              <a:t>,</a:t>
            </a:r>
            <a:endParaRPr sz="750">
              <a:solidFill>
                <a:schemeClr val="dk1"/>
              </a:solidFill>
              <a:highlight>
                <a:srgbClr val="FFFFFF"/>
              </a:highlight>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sz="750">
                <a:solidFill>
                  <a:schemeClr val="dk1"/>
                </a:solidFill>
                <a:highlight>
                  <a:srgbClr val="FFFFFF"/>
                </a:highlight>
                <a:latin typeface="Roboto Mono"/>
                <a:ea typeface="Roboto Mono"/>
                <a:cs typeface="Roboto Mono"/>
                <a:sym typeface="Roboto Mono"/>
              </a:rPr>
              <a:t>   </a:t>
            </a:r>
            <a:r>
              <a:rPr lang="en" sz="750">
                <a:solidFill>
                  <a:srgbClr val="001080"/>
                </a:solidFill>
                <a:highlight>
                  <a:srgbClr val="FFFFFF"/>
                </a:highlight>
                <a:latin typeface="Roboto Mono"/>
                <a:ea typeface="Roboto Mono"/>
                <a:cs typeface="Roboto Mono"/>
                <a:sym typeface="Roboto Mono"/>
              </a:rPr>
              <a:t>xaxis_title</a:t>
            </a:r>
            <a:r>
              <a:rPr lang="en" sz="750">
                <a:solidFill>
                  <a:schemeClr val="dk1"/>
                </a:solidFill>
                <a:highlight>
                  <a:srgbClr val="FFFFFF"/>
                </a:highlight>
                <a:latin typeface="Roboto Mono"/>
                <a:ea typeface="Roboto Mono"/>
                <a:cs typeface="Roboto Mono"/>
                <a:sym typeface="Roboto Mono"/>
              </a:rPr>
              <a:t>=</a:t>
            </a:r>
            <a:r>
              <a:rPr lang="en" sz="750">
                <a:solidFill>
                  <a:srgbClr val="A31515"/>
                </a:solidFill>
                <a:highlight>
                  <a:srgbClr val="FFFFFF"/>
                </a:highlight>
                <a:latin typeface="Roboto Mono"/>
                <a:ea typeface="Roboto Mono"/>
                <a:cs typeface="Roboto Mono"/>
                <a:sym typeface="Roboto Mono"/>
              </a:rPr>
              <a:t>'Destination DC'</a:t>
            </a:r>
            <a:r>
              <a:rPr lang="en" sz="750">
                <a:solidFill>
                  <a:schemeClr val="dk1"/>
                </a:solidFill>
                <a:highlight>
                  <a:srgbClr val="FFFFFF"/>
                </a:highlight>
                <a:latin typeface="Roboto Mono"/>
                <a:ea typeface="Roboto Mono"/>
                <a:cs typeface="Roboto Mono"/>
                <a:sym typeface="Roboto Mono"/>
              </a:rPr>
              <a:t>,</a:t>
            </a:r>
            <a:endParaRPr sz="750">
              <a:solidFill>
                <a:schemeClr val="dk1"/>
              </a:solidFill>
              <a:highlight>
                <a:srgbClr val="FFFFFF"/>
              </a:highlight>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sz="750">
                <a:solidFill>
                  <a:schemeClr val="dk1"/>
                </a:solidFill>
                <a:highlight>
                  <a:srgbClr val="FFFFFF"/>
                </a:highlight>
                <a:latin typeface="Roboto Mono"/>
                <a:ea typeface="Roboto Mono"/>
                <a:cs typeface="Roboto Mono"/>
                <a:sym typeface="Roboto Mono"/>
              </a:rPr>
              <a:t>   </a:t>
            </a:r>
            <a:r>
              <a:rPr lang="en" sz="750">
                <a:solidFill>
                  <a:srgbClr val="001080"/>
                </a:solidFill>
                <a:highlight>
                  <a:srgbClr val="FFFFFF"/>
                </a:highlight>
                <a:latin typeface="Roboto Mono"/>
                <a:ea typeface="Roboto Mono"/>
                <a:cs typeface="Roboto Mono"/>
                <a:sym typeface="Roboto Mono"/>
              </a:rPr>
              <a:t>yaxis_title</a:t>
            </a:r>
            <a:r>
              <a:rPr lang="en" sz="750">
                <a:solidFill>
                  <a:schemeClr val="dk1"/>
                </a:solidFill>
                <a:highlight>
                  <a:srgbClr val="FFFFFF"/>
                </a:highlight>
                <a:latin typeface="Roboto Mono"/>
                <a:ea typeface="Roboto Mono"/>
                <a:cs typeface="Roboto Mono"/>
                <a:sym typeface="Roboto Mono"/>
              </a:rPr>
              <a:t>=</a:t>
            </a:r>
            <a:r>
              <a:rPr lang="en" sz="750">
                <a:solidFill>
                  <a:srgbClr val="A31515"/>
                </a:solidFill>
                <a:highlight>
                  <a:srgbClr val="FFFFFF"/>
                </a:highlight>
                <a:latin typeface="Roboto Mono"/>
                <a:ea typeface="Roboto Mono"/>
                <a:cs typeface="Roboto Mono"/>
                <a:sym typeface="Roboto Mono"/>
              </a:rPr>
              <a:t>'Source DC'</a:t>
            </a:r>
            <a:r>
              <a:rPr lang="en" sz="750">
                <a:solidFill>
                  <a:schemeClr val="dk1"/>
                </a:solidFill>
                <a:highlight>
                  <a:srgbClr val="FFFFFF"/>
                </a:highlight>
                <a:latin typeface="Roboto Mono"/>
                <a:ea typeface="Roboto Mono"/>
                <a:cs typeface="Roboto Mono"/>
                <a:sym typeface="Roboto Mono"/>
              </a:rPr>
              <a:t>,</a:t>
            </a:r>
            <a:endParaRPr sz="750">
              <a:solidFill>
                <a:schemeClr val="dk1"/>
              </a:solidFill>
              <a:highlight>
                <a:srgbClr val="FFFFFF"/>
              </a:highlight>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sz="750">
                <a:solidFill>
                  <a:schemeClr val="dk1"/>
                </a:solidFill>
                <a:highlight>
                  <a:srgbClr val="FFFFFF"/>
                </a:highlight>
                <a:latin typeface="Roboto Mono"/>
                <a:ea typeface="Roboto Mono"/>
                <a:cs typeface="Roboto Mono"/>
                <a:sym typeface="Roboto Mono"/>
              </a:rPr>
              <a:t>   </a:t>
            </a:r>
            <a:r>
              <a:rPr lang="en" sz="750">
                <a:solidFill>
                  <a:srgbClr val="001080"/>
                </a:solidFill>
                <a:highlight>
                  <a:srgbClr val="FFFFFF"/>
                </a:highlight>
                <a:latin typeface="Roboto Mono"/>
                <a:ea typeface="Roboto Mono"/>
                <a:cs typeface="Roboto Mono"/>
                <a:sym typeface="Roboto Mono"/>
              </a:rPr>
              <a:t>width</a:t>
            </a:r>
            <a:r>
              <a:rPr lang="en" sz="750">
                <a:solidFill>
                  <a:schemeClr val="dk1"/>
                </a:solidFill>
                <a:highlight>
                  <a:srgbClr val="FFFFFF"/>
                </a:highlight>
                <a:latin typeface="Roboto Mono"/>
                <a:ea typeface="Roboto Mono"/>
                <a:cs typeface="Roboto Mono"/>
                <a:sym typeface="Roboto Mono"/>
              </a:rPr>
              <a:t>=</a:t>
            </a:r>
            <a:r>
              <a:rPr lang="en" sz="750">
                <a:solidFill>
                  <a:srgbClr val="098658"/>
                </a:solidFill>
                <a:highlight>
                  <a:srgbClr val="FFFFFF"/>
                </a:highlight>
                <a:latin typeface="Roboto Mono"/>
                <a:ea typeface="Roboto Mono"/>
                <a:cs typeface="Roboto Mono"/>
                <a:sym typeface="Roboto Mono"/>
              </a:rPr>
              <a:t>1000</a:t>
            </a:r>
            <a:r>
              <a:rPr lang="en" sz="750">
                <a:solidFill>
                  <a:schemeClr val="dk1"/>
                </a:solidFill>
                <a:highlight>
                  <a:srgbClr val="FFFFFF"/>
                </a:highlight>
                <a:latin typeface="Roboto Mono"/>
                <a:ea typeface="Roboto Mono"/>
                <a:cs typeface="Roboto Mono"/>
                <a:sym typeface="Roboto Mono"/>
              </a:rPr>
              <a:t>,</a:t>
            </a:r>
            <a:endParaRPr sz="750">
              <a:solidFill>
                <a:schemeClr val="dk1"/>
              </a:solidFill>
              <a:highlight>
                <a:srgbClr val="FFFFFF"/>
              </a:highlight>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sz="750">
                <a:solidFill>
                  <a:schemeClr val="dk1"/>
                </a:solidFill>
                <a:highlight>
                  <a:srgbClr val="FFFFFF"/>
                </a:highlight>
                <a:latin typeface="Roboto Mono"/>
                <a:ea typeface="Roboto Mono"/>
                <a:cs typeface="Roboto Mono"/>
                <a:sym typeface="Roboto Mono"/>
              </a:rPr>
              <a:t>   </a:t>
            </a:r>
            <a:r>
              <a:rPr lang="en" sz="750">
                <a:solidFill>
                  <a:srgbClr val="001080"/>
                </a:solidFill>
                <a:highlight>
                  <a:srgbClr val="FFFFFF"/>
                </a:highlight>
                <a:latin typeface="Roboto Mono"/>
                <a:ea typeface="Roboto Mono"/>
                <a:cs typeface="Roboto Mono"/>
                <a:sym typeface="Roboto Mono"/>
              </a:rPr>
              <a:t>height</a:t>
            </a:r>
            <a:r>
              <a:rPr lang="en" sz="750">
                <a:solidFill>
                  <a:schemeClr val="dk1"/>
                </a:solidFill>
                <a:highlight>
                  <a:srgbClr val="FFFFFF"/>
                </a:highlight>
                <a:latin typeface="Roboto Mono"/>
                <a:ea typeface="Roboto Mono"/>
                <a:cs typeface="Roboto Mono"/>
                <a:sym typeface="Roboto Mono"/>
              </a:rPr>
              <a:t>=</a:t>
            </a:r>
            <a:r>
              <a:rPr lang="en" sz="750">
                <a:solidFill>
                  <a:srgbClr val="098658"/>
                </a:solidFill>
                <a:highlight>
                  <a:srgbClr val="FFFFFF"/>
                </a:highlight>
                <a:latin typeface="Roboto Mono"/>
                <a:ea typeface="Roboto Mono"/>
                <a:cs typeface="Roboto Mono"/>
                <a:sym typeface="Roboto Mono"/>
              </a:rPr>
              <a:t>1000</a:t>
            </a:r>
            <a:r>
              <a:rPr lang="en" sz="750">
                <a:solidFill>
                  <a:schemeClr val="dk1"/>
                </a:solidFill>
                <a:highlight>
                  <a:srgbClr val="FFFFFF"/>
                </a:highlight>
                <a:latin typeface="Roboto Mono"/>
                <a:ea typeface="Roboto Mono"/>
                <a:cs typeface="Roboto Mono"/>
                <a:sym typeface="Roboto Mono"/>
              </a:rPr>
              <a:t>,</a:t>
            </a:r>
            <a:endParaRPr sz="750">
              <a:solidFill>
                <a:schemeClr val="dk1"/>
              </a:solidFill>
              <a:highlight>
                <a:srgbClr val="FFFFFF"/>
              </a:highlight>
              <a:latin typeface="Roboto Mono"/>
              <a:ea typeface="Roboto Mono"/>
              <a:cs typeface="Roboto Mono"/>
              <a:sym typeface="Roboto Mono"/>
            </a:endParaRPr>
          </a:p>
          <a:p>
            <a:pPr indent="0" lvl="0" marL="0" rtl="0" algn="l">
              <a:spcBef>
                <a:spcPts val="0"/>
              </a:spcBef>
              <a:spcAft>
                <a:spcPts val="0"/>
              </a:spcAft>
              <a:buClr>
                <a:schemeClr val="dk1"/>
              </a:buClr>
              <a:buSzPts val="1100"/>
              <a:buFont typeface="Arial"/>
              <a:buNone/>
            </a:pPr>
            <a:r>
              <a:rPr lang="en" sz="750">
                <a:solidFill>
                  <a:schemeClr val="dk1"/>
                </a:solidFill>
                <a:highlight>
                  <a:srgbClr val="FFFFFF"/>
                </a:highlight>
                <a:latin typeface="Roboto Mono"/>
                <a:ea typeface="Roboto Mono"/>
                <a:cs typeface="Roboto Mono"/>
                <a:sym typeface="Roboto Mono"/>
              </a:rPr>
              <a:t>)</a:t>
            </a:r>
            <a:endParaRPr sz="750">
              <a:solidFill>
                <a:schemeClr val="dk1"/>
              </a:solidFill>
              <a:highlight>
                <a:srgbClr val="FFFFFF"/>
              </a:highlight>
              <a:latin typeface="Roboto Mono"/>
              <a:ea typeface="Roboto Mono"/>
              <a:cs typeface="Roboto Mono"/>
              <a:sym typeface="Roboto Mono"/>
            </a:endParaRPr>
          </a:p>
          <a:p>
            <a:pPr indent="0" lvl="0" marL="0" rtl="0" algn="l">
              <a:spcBef>
                <a:spcPts val="0"/>
              </a:spcBef>
              <a:spcAft>
                <a:spcPts val="0"/>
              </a:spcAft>
              <a:buNone/>
            </a:pPr>
            <a:r>
              <a:rPr lang="en" sz="750">
                <a:solidFill>
                  <a:schemeClr val="dk1"/>
                </a:solidFill>
                <a:highlight>
                  <a:srgbClr val="FFFFFF"/>
                </a:highlight>
                <a:latin typeface="Roboto Mono"/>
                <a:ea typeface="Roboto Mono"/>
                <a:cs typeface="Roboto Mono"/>
                <a:sym typeface="Roboto Mono"/>
              </a:rPr>
              <a:t>fig.show()</a:t>
            </a:r>
            <a:endParaRPr sz="600">
              <a:solidFill>
                <a:schemeClr val="dk1"/>
              </a:solidFill>
              <a:latin typeface="Roboto Mono"/>
              <a:ea typeface="Roboto Mono"/>
              <a:cs typeface="Roboto Mono"/>
              <a:sym typeface="Roboto Mono"/>
            </a:endParaRPr>
          </a:p>
        </p:txBody>
      </p:sp>
      <p:cxnSp>
        <p:nvCxnSpPr>
          <p:cNvPr id="1147" name="Google Shape;1147;p127"/>
          <p:cNvCxnSpPr/>
          <p:nvPr/>
        </p:nvCxnSpPr>
        <p:spPr>
          <a:xfrm flipH="1">
            <a:off x="428675" y="1775725"/>
            <a:ext cx="8700" cy="2580600"/>
          </a:xfrm>
          <a:prstGeom prst="straightConnector1">
            <a:avLst/>
          </a:prstGeom>
          <a:noFill/>
          <a:ln cap="flat" cmpd="sng" w="9525">
            <a:solidFill>
              <a:schemeClr val="dk2"/>
            </a:solidFill>
            <a:prstDash val="solid"/>
            <a:round/>
            <a:headEnd len="med" w="med" type="none"/>
            <a:tailEnd len="med" w="med" type="none"/>
          </a:ln>
        </p:spPr>
      </p:cxnSp>
      <p:sp>
        <p:nvSpPr>
          <p:cNvPr id="1148" name="Google Shape;1148;p127"/>
          <p:cNvSpPr/>
          <p:nvPr/>
        </p:nvSpPr>
        <p:spPr>
          <a:xfrm>
            <a:off x="3962907" y="97550"/>
            <a:ext cx="2434500" cy="1935600"/>
          </a:xfrm>
          <a:prstGeom prst="roundRect">
            <a:avLst>
              <a:gd fmla="val 7391" name="adj"/>
            </a:avLst>
          </a:prstGeom>
          <a:solidFill>
            <a:srgbClr val="FFEBD9"/>
          </a:solidFill>
          <a:ln>
            <a:noFill/>
          </a:ln>
        </p:spPr>
        <p:txBody>
          <a:bodyPr anchorCtr="0" anchor="ctr" bIns="50525" lIns="50525" spcFirstLastPara="1" rIns="50525" wrap="square" tIns="50525">
            <a:noAutofit/>
          </a:bodyPr>
          <a:lstStyle/>
          <a:p>
            <a:pPr indent="0" lvl="0" marL="0" rtl="0" algn="l">
              <a:spcBef>
                <a:spcPts val="0"/>
              </a:spcBef>
              <a:spcAft>
                <a:spcPts val="0"/>
              </a:spcAft>
              <a:buNone/>
            </a:pPr>
            <a:r>
              <a:t/>
            </a:r>
            <a:endParaRPr b="1" sz="497">
              <a:latin typeface="Roboto Mono"/>
              <a:ea typeface="Roboto Mono"/>
              <a:cs typeface="Roboto Mono"/>
              <a:sym typeface="Roboto Mono"/>
            </a:endParaRPr>
          </a:p>
        </p:txBody>
      </p:sp>
      <p:sp>
        <p:nvSpPr>
          <p:cNvPr id="1149" name="Google Shape;1149;p127"/>
          <p:cNvSpPr txBox="1"/>
          <p:nvPr/>
        </p:nvSpPr>
        <p:spPr>
          <a:xfrm rot="-5400000">
            <a:off x="3223695" y="1000260"/>
            <a:ext cx="1440000" cy="152100"/>
          </a:xfrm>
          <a:prstGeom prst="rect">
            <a:avLst/>
          </a:prstGeom>
          <a:noFill/>
          <a:ln>
            <a:noFill/>
          </a:ln>
        </p:spPr>
        <p:txBody>
          <a:bodyPr anchorCtr="0" anchor="ctr" bIns="50525" lIns="50525" spcFirstLastPara="1" rIns="50525" wrap="square" tIns="50525">
            <a:noAutofit/>
          </a:bodyPr>
          <a:lstStyle/>
          <a:p>
            <a:pPr indent="0" lvl="0" marL="0" rtl="0" algn="ctr">
              <a:spcBef>
                <a:spcPts val="0"/>
              </a:spcBef>
              <a:spcAft>
                <a:spcPts val="0"/>
              </a:spcAft>
              <a:buNone/>
            </a:pPr>
            <a:r>
              <a:rPr b="1" lang="en">
                <a:solidFill>
                  <a:srgbClr val="595959"/>
                </a:solidFill>
              </a:rPr>
              <a:t>Tool: Python Compiler</a:t>
            </a:r>
            <a:endParaRPr b="1">
              <a:solidFill>
                <a:srgbClr val="595959"/>
              </a:solidFill>
            </a:endParaRPr>
          </a:p>
        </p:txBody>
      </p:sp>
      <p:grpSp>
        <p:nvGrpSpPr>
          <p:cNvPr id="1150" name="Google Shape;1150;p127"/>
          <p:cNvGrpSpPr/>
          <p:nvPr/>
        </p:nvGrpSpPr>
        <p:grpSpPr>
          <a:xfrm>
            <a:off x="4174296" y="171771"/>
            <a:ext cx="1948051" cy="1809132"/>
            <a:chOff x="4884737" y="-3987"/>
            <a:chExt cx="4143027" cy="4229909"/>
          </a:xfrm>
        </p:grpSpPr>
        <p:pic>
          <p:nvPicPr>
            <p:cNvPr id="1151" name="Google Shape;1151;p127" title="newplot (1).png"/>
            <p:cNvPicPr preferRelativeResize="0"/>
            <p:nvPr/>
          </p:nvPicPr>
          <p:blipFill rotWithShape="1">
            <a:blip r:embed="rId3">
              <a:alphaModFix/>
            </a:blip>
            <a:srcRect b="6101" l="4108" r="1658" t="7602"/>
            <a:stretch/>
          </p:blipFill>
          <p:spPr>
            <a:xfrm>
              <a:off x="5111750" y="266050"/>
              <a:ext cx="3915850" cy="3586275"/>
            </a:xfrm>
            <a:prstGeom prst="rect">
              <a:avLst/>
            </a:prstGeom>
            <a:noFill/>
            <a:ln>
              <a:noFill/>
            </a:ln>
          </p:spPr>
        </p:pic>
        <p:sp>
          <p:nvSpPr>
            <p:cNvPr id="1152" name="Google Shape;1152;p127"/>
            <p:cNvSpPr txBox="1"/>
            <p:nvPr/>
          </p:nvSpPr>
          <p:spPr>
            <a:xfrm>
              <a:off x="4884750" y="0"/>
              <a:ext cx="4143000" cy="457500"/>
            </a:xfrm>
            <a:prstGeom prst="rect">
              <a:avLst/>
            </a:prstGeom>
            <a:solidFill>
              <a:srgbClr val="FFFFFF"/>
            </a:solidFill>
            <a:ln>
              <a:noFill/>
            </a:ln>
          </p:spPr>
          <p:txBody>
            <a:bodyPr anchorCtr="0" anchor="t" bIns="50525" lIns="50525" spcFirstLastPara="1" rIns="50525" wrap="square" tIns="50525">
              <a:spAutoFit/>
            </a:bodyPr>
            <a:lstStyle/>
            <a:p>
              <a:pPr indent="0" lvl="0" marL="94753" rtl="0" algn="l">
                <a:spcBef>
                  <a:spcPts val="0"/>
                </a:spcBef>
                <a:spcAft>
                  <a:spcPts val="0"/>
                </a:spcAft>
                <a:buNone/>
              </a:pPr>
              <a:r>
                <a:rPr lang="en" sz="607">
                  <a:solidFill>
                    <a:srgbClr val="000000"/>
                  </a:solidFill>
                </a:rPr>
                <a:t>   P99 RTT Heatmap Between Datacenters (ms)</a:t>
              </a:r>
              <a:endParaRPr sz="773"/>
            </a:p>
          </p:txBody>
        </p:sp>
        <p:sp>
          <p:nvSpPr>
            <p:cNvPr id="1153" name="Google Shape;1153;p127"/>
            <p:cNvSpPr txBox="1"/>
            <p:nvPr/>
          </p:nvSpPr>
          <p:spPr>
            <a:xfrm rot="-5400000">
              <a:off x="3013037" y="1867713"/>
              <a:ext cx="4159500" cy="416100"/>
            </a:xfrm>
            <a:prstGeom prst="rect">
              <a:avLst/>
            </a:prstGeom>
            <a:solidFill>
              <a:srgbClr val="FFFFFF"/>
            </a:solidFill>
            <a:ln>
              <a:noFill/>
            </a:ln>
          </p:spPr>
          <p:txBody>
            <a:bodyPr anchorCtr="0" anchor="t" bIns="50525" lIns="50525" spcFirstLastPara="1" rIns="50525" wrap="square" tIns="50525">
              <a:spAutoFit/>
            </a:bodyPr>
            <a:lstStyle/>
            <a:p>
              <a:pPr indent="0" lvl="0" marL="0" rtl="0" algn="ctr">
                <a:spcBef>
                  <a:spcPts val="0"/>
                </a:spcBef>
                <a:spcAft>
                  <a:spcPts val="0"/>
                </a:spcAft>
                <a:buNone/>
              </a:pPr>
              <a:r>
                <a:rPr lang="en" sz="607">
                  <a:solidFill>
                    <a:srgbClr val="000000"/>
                  </a:solidFill>
                </a:rPr>
                <a:t>         Source DC</a:t>
              </a:r>
              <a:endParaRPr sz="773"/>
            </a:p>
          </p:txBody>
        </p:sp>
        <p:sp>
          <p:nvSpPr>
            <p:cNvPr id="1154" name="Google Shape;1154;p127"/>
            <p:cNvSpPr txBox="1"/>
            <p:nvPr/>
          </p:nvSpPr>
          <p:spPr>
            <a:xfrm>
              <a:off x="4884765" y="3768423"/>
              <a:ext cx="4143000" cy="457500"/>
            </a:xfrm>
            <a:prstGeom prst="rect">
              <a:avLst/>
            </a:prstGeom>
            <a:solidFill>
              <a:srgbClr val="FFFFFF"/>
            </a:solidFill>
            <a:ln>
              <a:noFill/>
            </a:ln>
          </p:spPr>
          <p:txBody>
            <a:bodyPr anchorCtr="0" anchor="t" bIns="50525" lIns="50525" spcFirstLastPara="1" rIns="50525" wrap="square" tIns="50525">
              <a:spAutoFit/>
            </a:bodyPr>
            <a:lstStyle/>
            <a:p>
              <a:pPr indent="0" lvl="0" marL="0" rtl="0" algn="l">
                <a:spcBef>
                  <a:spcPts val="0"/>
                </a:spcBef>
                <a:spcAft>
                  <a:spcPts val="0"/>
                </a:spcAft>
                <a:buNone/>
              </a:pPr>
              <a:r>
                <a:rPr lang="en" sz="607">
                  <a:solidFill>
                    <a:srgbClr val="000000"/>
                  </a:solidFill>
                </a:rPr>
                <a:t>                                    Destination DC  </a:t>
              </a:r>
              <a:endParaRPr sz="773"/>
            </a:p>
          </p:txBody>
        </p:sp>
      </p:grpSp>
      <p:sp>
        <p:nvSpPr>
          <p:cNvPr id="1155" name="Google Shape;1155;p127"/>
          <p:cNvSpPr txBox="1"/>
          <p:nvPr/>
        </p:nvSpPr>
        <p:spPr>
          <a:xfrm rot="-5400000">
            <a:off x="-353400" y="502650"/>
            <a:ext cx="1011600" cy="231000"/>
          </a:xfrm>
          <a:prstGeom prst="rect">
            <a:avLst/>
          </a:prstGeom>
          <a:noFill/>
          <a:ln>
            <a:noFill/>
          </a:ln>
        </p:spPr>
        <p:txBody>
          <a:bodyPr anchorCtr="0" anchor="ctr" bIns="67075" lIns="67075" spcFirstLastPara="1" rIns="67075" wrap="square" tIns="67075">
            <a:noAutofit/>
          </a:bodyPr>
          <a:lstStyle/>
          <a:p>
            <a:pPr indent="0" lvl="0" marL="0" rtl="0" algn="ctr">
              <a:spcBef>
                <a:spcPts val="0"/>
              </a:spcBef>
              <a:spcAft>
                <a:spcPts val="0"/>
              </a:spcAft>
              <a:buNone/>
            </a:pPr>
            <a:r>
              <a:rPr b="1" lang="en">
                <a:solidFill>
                  <a:srgbClr val="595959"/>
                </a:solidFill>
              </a:rPr>
              <a:t>Confucius</a:t>
            </a:r>
            <a:endParaRPr b="1">
              <a:solidFill>
                <a:srgbClr val="595959"/>
              </a:solidFill>
            </a:endParaRPr>
          </a:p>
        </p:txBody>
      </p:sp>
      <p:sp>
        <p:nvSpPr>
          <p:cNvPr id="1156" name="Google Shape;1156;p127"/>
          <p:cNvSpPr txBox="1"/>
          <p:nvPr/>
        </p:nvSpPr>
        <p:spPr>
          <a:xfrm rot="-5400000">
            <a:off x="-353400" y="2712450"/>
            <a:ext cx="1011600" cy="231000"/>
          </a:xfrm>
          <a:prstGeom prst="rect">
            <a:avLst/>
          </a:prstGeom>
          <a:noFill/>
          <a:ln>
            <a:noFill/>
          </a:ln>
        </p:spPr>
        <p:txBody>
          <a:bodyPr anchorCtr="0" anchor="ctr" bIns="67075" lIns="67075" spcFirstLastPara="1" rIns="67075" wrap="square" tIns="67075">
            <a:noAutofit/>
          </a:bodyPr>
          <a:lstStyle/>
          <a:p>
            <a:pPr indent="0" lvl="0" marL="0" rtl="0" algn="ctr">
              <a:spcBef>
                <a:spcPts val="0"/>
              </a:spcBef>
              <a:spcAft>
                <a:spcPts val="0"/>
              </a:spcAft>
              <a:buNone/>
            </a:pPr>
            <a:r>
              <a:rPr b="1" lang="en">
                <a:solidFill>
                  <a:srgbClr val="595959"/>
                </a:solidFill>
              </a:rPr>
              <a:t>Confucius</a:t>
            </a:r>
            <a:endParaRPr b="1">
              <a:solidFill>
                <a:srgbClr val="595959"/>
              </a:solidFill>
            </a:endParaRPr>
          </a:p>
        </p:txBody>
      </p:sp>
      <p:grpSp>
        <p:nvGrpSpPr>
          <p:cNvPr id="1157" name="Google Shape;1157;p127"/>
          <p:cNvGrpSpPr/>
          <p:nvPr/>
        </p:nvGrpSpPr>
        <p:grpSpPr>
          <a:xfrm>
            <a:off x="6437700" y="181945"/>
            <a:ext cx="2672725" cy="1538700"/>
            <a:chOff x="6437700" y="181945"/>
            <a:chExt cx="2672725" cy="1538700"/>
          </a:xfrm>
        </p:grpSpPr>
        <p:sp>
          <p:nvSpPr>
            <p:cNvPr id="1158" name="Google Shape;1158;p127"/>
            <p:cNvSpPr/>
            <p:nvPr/>
          </p:nvSpPr>
          <p:spPr>
            <a:xfrm>
              <a:off x="6675925" y="181945"/>
              <a:ext cx="2434500" cy="1538700"/>
            </a:xfrm>
            <a:prstGeom prst="roundRect">
              <a:avLst>
                <a:gd fmla="val 21673" name="adj"/>
              </a:avLst>
            </a:prstGeom>
            <a:solidFill>
              <a:srgbClr val="C9DAF8"/>
            </a:solidFill>
            <a:ln>
              <a:noFill/>
            </a:ln>
          </p:spPr>
          <p:txBody>
            <a:bodyPr anchorCtr="0" anchor="ctr" bIns="50525" lIns="50525" spcFirstLastPara="1" rIns="50525" wrap="square" tIns="50525">
              <a:noAutofit/>
            </a:bodyPr>
            <a:lstStyle/>
            <a:p>
              <a:pPr indent="0" lvl="0" marL="0" rtl="0" algn="l">
                <a:spcBef>
                  <a:spcPts val="0"/>
                </a:spcBef>
                <a:spcAft>
                  <a:spcPts val="0"/>
                </a:spcAft>
                <a:buNone/>
              </a:pPr>
              <a:r>
                <a:rPr lang="en" sz="907"/>
                <a:t>We observe these highest latency pairs:</a:t>
              </a:r>
              <a:r>
                <a:rPr b="1" lang="en" sz="907"/>
                <a:t> (1) </a:t>
              </a:r>
              <a:r>
                <a:rPr lang="en" sz="907"/>
                <a:t>DC1 ↔ DC5: ~168ms, </a:t>
              </a:r>
              <a:r>
                <a:rPr b="1" lang="en" sz="907"/>
                <a:t>(2)</a:t>
              </a:r>
              <a:r>
                <a:rPr lang="en" sz="907"/>
                <a:t> DC1 ↔ DC6: ~167ms, </a:t>
              </a:r>
              <a:r>
                <a:rPr b="1" lang="en" sz="907"/>
                <a:t>(3) </a:t>
              </a:r>
              <a:r>
                <a:rPr lang="en" sz="907"/>
                <a:t>DC1 ↔ DC7: ~167ms</a:t>
              </a:r>
              <a:endParaRPr sz="907"/>
            </a:p>
            <a:p>
              <a:pPr indent="0" lvl="0" marL="0" rtl="0" algn="l">
                <a:spcBef>
                  <a:spcPts val="0"/>
                </a:spcBef>
                <a:spcAft>
                  <a:spcPts val="0"/>
                </a:spcAft>
                <a:buNone/>
              </a:pPr>
              <a:r>
                <a:t/>
              </a:r>
              <a:endParaRPr sz="465"/>
            </a:p>
            <a:p>
              <a:pPr indent="0" lvl="0" marL="0" rtl="0" algn="l">
                <a:spcBef>
                  <a:spcPts val="0"/>
                </a:spcBef>
                <a:spcAft>
                  <a:spcPts val="0"/>
                </a:spcAft>
                <a:buNone/>
              </a:pPr>
              <a:r>
                <a:rPr lang="en" sz="907"/>
                <a:t>DC1 appears in most of the highest latency connections. Most high-latency pairs show RTTs ~165ms.</a:t>
              </a:r>
              <a:endParaRPr i="1" sz="907"/>
            </a:p>
          </p:txBody>
        </p:sp>
        <p:sp>
          <p:nvSpPr>
            <p:cNvPr id="1159" name="Google Shape;1159;p127"/>
            <p:cNvSpPr txBox="1"/>
            <p:nvPr/>
          </p:nvSpPr>
          <p:spPr>
            <a:xfrm rot="-5400000">
              <a:off x="6047400" y="807450"/>
              <a:ext cx="1011600" cy="231000"/>
            </a:xfrm>
            <a:prstGeom prst="rect">
              <a:avLst/>
            </a:prstGeom>
            <a:noFill/>
            <a:ln>
              <a:noFill/>
            </a:ln>
          </p:spPr>
          <p:txBody>
            <a:bodyPr anchorCtr="0" anchor="ctr" bIns="67075" lIns="67075" spcFirstLastPara="1" rIns="67075" wrap="square" tIns="67075">
              <a:noAutofit/>
            </a:bodyPr>
            <a:lstStyle/>
            <a:p>
              <a:pPr indent="0" lvl="0" marL="0" rtl="0" algn="ctr">
                <a:spcBef>
                  <a:spcPts val="0"/>
                </a:spcBef>
                <a:spcAft>
                  <a:spcPts val="0"/>
                </a:spcAft>
                <a:buNone/>
              </a:pPr>
              <a:r>
                <a:rPr b="1" lang="en">
                  <a:solidFill>
                    <a:srgbClr val="595959"/>
                  </a:solidFill>
                </a:rPr>
                <a:t>Confucius</a:t>
              </a:r>
              <a:endParaRPr b="1">
                <a:solidFill>
                  <a:srgbClr val="595959"/>
                </a:solidFill>
              </a:endParaRPr>
            </a:p>
          </p:txBody>
        </p:sp>
      </p:grpSp>
      <p:grpSp>
        <p:nvGrpSpPr>
          <p:cNvPr id="1160" name="Google Shape;1160;p127"/>
          <p:cNvGrpSpPr/>
          <p:nvPr/>
        </p:nvGrpSpPr>
        <p:grpSpPr>
          <a:xfrm>
            <a:off x="3694500" y="2125788"/>
            <a:ext cx="3539750" cy="3100137"/>
            <a:chOff x="3694500" y="2125788"/>
            <a:chExt cx="3539750" cy="3100137"/>
          </a:xfrm>
        </p:grpSpPr>
        <p:sp>
          <p:nvSpPr>
            <p:cNvPr id="1161" name="Google Shape;1161;p127"/>
            <p:cNvSpPr/>
            <p:nvPr/>
          </p:nvSpPr>
          <p:spPr>
            <a:xfrm>
              <a:off x="3867650" y="2125788"/>
              <a:ext cx="3366600" cy="950700"/>
            </a:xfrm>
            <a:prstGeom prst="roundRect">
              <a:avLst>
                <a:gd fmla="val 19753" name="adj"/>
              </a:avLst>
            </a:prstGeom>
            <a:solidFill>
              <a:srgbClr val="C9DAF8"/>
            </a:solidFill>
            <a:ln>
              <a:noFill/>
            </a:ln>
          </p:spPr>
          <p:txBody>
            <a:bodyPr anchorCtr="0" anchor="ctr" bIns="50525" lIns="50525" spcFirstLastPara="1" rIns="50525" wrap="square" tIns="50525">
              <a:noAutofit/>
            </a:bodyPr>
            <a:lstStyle/>
            <a:p>
              <a:pPr indent="0" lvl="0" marL="0" rtl="0" algn="l">
                <a:spcBef>
                  <a:spcPts val="0"/>
                </a:spcBef>
                <a:spcAft>
                  <a:spcPts val="0"/>
                </a:spcAft>
                <a:buNone/>
              </a:pPr>
              <a:r>
                <a:t/>
              </a:r>
              <a:endParaRPr i="1" sz="1200"/>
            </a:p>
            <a:p>
              <a:pPr indent="0" lvl="0" marL="0" rtl="0" algn="l">
                <a:spcBef>
                  <a:spcPts val="0"/>
                </a:spcBef>
                <a:spcAft>
                  <a:spcPts val="0"/>
                </a:spcAft>
                <a:buNone/>
              </a:pPr>
              <a:r>
                <a:rPr i="1" lang="en" sz="1200"/>
                <a:t>Thinking…</a:t>
              </a:r>
              <a:endParaRPr i="1" sz="1200"/>
            </a:p>
            <a:p>
              <a:pPr indent="0" lvl="0" marL="0" rtl="0" algn="l">
                <a:spcBef>
                  <a:spcPts val="0"/>
                </a:spcBef>
                <a:spcAft>
                  <a:spcPts val="0"/>
                </a:spcAft>
                <a:buNone/>
              </a:pPr>
              <a:r>
                <a:t/>
              </a:r>
              <a:endParaRPr sz="1200"/>
            </a:p>
            <a:p>
              <a:pPr indent="0" lvl="0" marL="94753" rtl="0" algn="l">
                <a:spcBef>
                  <a:spcPts val="0"/>
                </a:spcBef>
                <a:spcAft>
                  <a:spcPts val="0"/>
                </a:spcAft>
                <a:buNone/>
              </a:pPr>
              <a:r>
                <a:rPr lang="en" sz="1200"/>
                <a:t>Let's analyze the key patterns from the heatmap and find the datacenter pairs with highest and lowest RTTs for Scribe reads.</a:t>
              </a:r>
              <a:endParaRPr sz="1200"/>
            </a:p>
            <a:p>
              <a:pPr indent="0" lvl="0" marL="0" rtl="0" algn="l">
                <a:spcBef>
                  <a:spcPts val="0"/>
                </a:spcBef>
                <a:spcAft>
                  <a:spcPts val="0"/>
                </a:spcAft>
                <a:buNone/>
              </a:pPr>
              <a:r>
                <a:t/>
              </a:r>
              <a:endParaRPr sz="1200"/>
            </a:p>
          </p:txBody>
        </p:sp>
        <p:cxnSp>
          <p:nvCxnSpPr>
            <p:cNvPr id="1162" name="Google Shape;1162;p127"/>
            <p:cNvCxnSpPr/>
            <p:nvPr/>
          </p:nvCxnSpPr>
          <p:spPr>
            <a:xfrm flipH="1">
              <a:off x="4014932" y="2456367"/>
              <a:ext cx="3300" cy="570300"/>
            </a:xfrm>
            <a:prstGeom prst="straightConnector1">
              <a:avLst/>
            </a:prstGeom>
            <a:noFill/>
            <a:ln cap="flat" cmpd="sng" w="5250">
              <a:solidFill>
                <a:srgbClr val="595959"/>
              </a:solidFill>
              <a:prstDash val="solid"/>
              <a:round/>
              <a:headEnd len="med" w="med" type="none"/>
              <a:tailEnd len="med" w="med" type="none"/>
            </a:ln>
          </p:spPr>
        </p:cxnSp>
        <p:sp>
          <p:nvSpPr>
            <p:cNvPr id="1163" name="Google Shape;1163;p127"/>
            <p:cNvSpPr/>
            <p:nvPr/>
          </p:nvSpPr>
          <p:spPr>
            <a:xfrm>
              <a:off x="3867650" y="3145175"/>
              <a:ext cx="3366600" cy="992400"/>
            </a:xfrm>
            <a:prstGeom prst="roundRect">
              <a:avLst>
                <a:gd fmla="val 13775" name="adj"/>
              </a:avLst>
            </a:prstGeom>
            <a:solidFill>
              <a:srgbClr val="C9DAF8"/>
            </a:solidFill>
            <a:ln>
              <a:noFill/>
            </a:ln>
          </p:spPr>
          <p:txBody>
            <a:bodyPr anchorCtr="0" anchor="ctr" bIns="50525" lIns="50525" spcFirstLastPara="1" rIns="50525" wrap="square" tIns="50525">
              <a:noAutofit/>
            </a:bodyPr>
            <a:lstStyle/>
            <a:p>
              <a:pPr indent="0" lvl="0" marL="0" rtl="0" algn="l">
                <a:spcBef>
                  <a:spcPts val="0"/>
                </a:spcBef>
                <a:spcAft>
                  <a:spcPts val="0"/>
                </a:spcAft>
                <a:buNone/>
              </a:pPr>
              <a:r>
                <a:t/>
              </a:r>
              <a:endParaRPr i="1" sz="807">
                <a:solidFill>
                  <a:srgbClr val="000000"/>
                </a:solidFill>
              </a:endParaRPr>
            </a:p>
            <a:p>
              <a:pPr indent="0" lvl="0" marL="0" rtl="0" algn="l">
                <a:spcBef>
                  <a:spcPts val="0"/>
                </a:spcBef>
                <a:spcAft>
                  <a:spcPts val="0"/>
                </a:spcAft>
                <a:buNone/>
              </a:pPr>
              <a:r>
                <a:t/>
              </a:r>
              <a:endParaRPr i="1" sz="807">
                <a:solidFill>
                  <a:srgbClr val="000000"/>
                </a:solidFill>
              </a:endParaRPr>
            </a:p>
            <a:p>
              <a:pPr indent="0" lvl="0" marL="0" rtl="0" algn="l">
                <a:spcBef>
                  <a:spcPts val="0"/>
                </a:spcBef>
                <a:spcAft>
                  <a:spcPts val="0"/>
                </a:spcAft>
                <a:buNone/>
              </a:pPr>
              <a:r>
                <a:t/>
              </a:r>
              <a:endParaRPr i="1" sz="807"/>
            </a:p>
            <a:p>
              <a:pPr indent="0" lvl="0" marL="0" rtl="0" algn="l">
                <a:spcBef>
                  <a:spcPts val="0"/>
                </a:spcBef>
                <a:spcAft>
                  <a:spcPts val="0"/>
                </a:spcAft>
                <a:buNone/>
              </a:pPr>
              <a:r>
                <a:t/>
              </a:r>
              <a:endParaRPr i="1" sz="807"/>
            </a:p>
            <a:p>
              <a:pPr indent="0" lvl="0" marL="0" rtl="0" algn="l">
                <a:spcBef>
                  <a:spcPts val="0"/>
                </a:spcBef>
                <a:spcAft>
                  <a:spcPts val="0"/>
                </a:spcAft>
                <a:buNone/>
              </a:pPr>
              <a:r>
                <a:t/>
              </a:r>
              <a:endParaRPr i="1" sz="807">
                <a:solidFill>
                  <a:srgbClr val="000000"/>
                </a:solidFill>
              </a:endParaRPr>
            </a:p>
          </p:txBody>
        </p:sp>
        <p:sp>
          <p:nvSpPr>
            <p:cNvPr id="1164" name="Google Shape;1164;p127"/>
            <p:cNvSpPr/>
            <p:nvPr/>
          </p:nvSpPr>
          <p:spPr>
            <a:xfrm>
              <a:off x="4018225" y="3617125"/>
              <a:ext cx="2918400" cy="476700"/>
            </a:xfrm>
            <a:prstGeom prst="roundRect">
              <a:avLst>
                <a:gd fmla="val 3824" name="adj"/>
              </a:avLst>
            </a:prstGeom>
            <a:solidFill>
              <a:srgbClr val="FFFFFF"/>
            </a:solidFill>
            <a:ln>
              <a:noFill/>
            </a:ln>
          </p:spPr>
          <p:txBody>
            <a:bodyPr anchorCtr="0" anchor="ctr" bIns="50525" lIns="50525" spcFirstLastPara="1" rIns="50525" wrap="square" tIns="50525">
              <a:noAutofit/>
            </a:bodyPr>
            <a:lstStyle/>
            <a:p>
              <a:pPr indent="0" lvl="0" marL="0" rtl="0" algn="l">
                <a:spcBef>
                  <a:spcPts val="0"/>
                </a:spcBef>
                <a:spcAft>
                  <a:spcPts val="0"/>
                </a:spcAft>
                <a:buNone/>
              </a:pPr>
              <a:r>
                <a:rPr lang="en" sz="669">
                  <a:solidFill>
                    <a:srgbClr val="000000"/>
                  </a:solidFill>
                  <a:highlight>
                    <a:srgbClr val="FFFFFF"/>
                  </a:highlight>
                  <a:latin typeface="Roboto Mono"/>
                  <a:ea typeface="Roboto Mono"/>
                  <a:cs typeface="Roboto Mono"/>
                  <a:sym typeface="Roboto Mono"/>
                </a:rPr>
                <a:t>top_5_highest = df.nlargest(</a:t>
              </a:r>
              <a:r>
                <a:rPr lang="en" sz="669">
                  <a:solidFill>
                    <a:srgbClr val="098658"/>
                  </a:solidFill>
                  <a:highlight>
                    <a:srgbClr val="FFFFFF"/>
                  </a:highlight>
                  <a:latin typeface="Roboto Mono"/>
                  <a:ea typeface="Roboto Mono"/>
                  <a:cs typeface="Roboto Mono"/>
                  <a:sym typeface="Roboto Mono"/>
                </a:rPr>
                <a:t>5</a:t>
              </a:r>
              <a:r>
                <a:rPr lang="en" sz="669">
                  <a:solidFill>
                    <a:srgbClr val="000000"/>
                  </a:solidFill>
                  <a:highlight>
                    <a:srgbClr val="FFFFFF"/>
                  </a:highlight>
                  <a:latin typeface="Roboto Mono"/>
                  <a:ea typeface="Roboto Mono"/>
                  <a:cs typeface="Roboto Mono"/>
                  <a:sym typeface="Roboto Mono"/>
                </a:rPr>
                <a:t>, </a:t>
              </a:r>
              <a:r>
                <a:rPr lang="en" sz="669">
                  <a:solidFill>
                    <a:srgbClr val="A31515"/>
                  </a:solidFill>
                  <a:highlight>
                    <a:srgbClr val="FFFFFF"/>
                  </a:highlight>
                  <a:latin typeface="Roboto Mono"/>
                  <a:ea typeface="Roboto Mono"/>
                  <a:cs typeface="Roboto Mono"/>
                  <a:sym typeface="Roboto Mono"/>
                </a:rPr>
                <a:t>'rtt_p99_avg_ms'</a:t>
              </a:r>
              <a:r>
                <a:rPr lang="en" sz="669">
                  <a:solidFill>
                    <a:srgbClr val="000000"/>
                  </a:solidFill>
                  <a:highlight>
                    <a:srgbClr val="FFFFFF"/>
                  </a:highlight>
                  <a:latin typeface="Roboto Mono"/>
                  <a:ea typeface="Roboto Mono"/>
                  <a:cs typeface="Roboto Mono"/>
                  <a:sym typeface="Roboto Mono"/>
                </a:rPr>
                <a:t>)[[</a:t>
              </a:r>
              <a:r>
                <a:rPr lang="en" sz="669">
                  <a:solidFill>
                    <a:srgbClr val="A31515"/>
                  </a:solidFill>
                  <a:highlight>
                    <a:srgbClr val="FFFFFF"/>
                  </a:highlight>
                  <a:latin typeface="Roboto Mono"/>
                  <a:ea typeface="Roboto Mono"/>
                  <a:cs typeface="Roboto Mono"/>
                  <a:sym typeface="Roboto Mono"/>
                </a:rPr>
                <a:t>src_dc</a:t>
              </a:r>
              <a:r>
                <a:rPr lang="en" sz="669">
                  <a:solidFill>
                    <a:srgbClr val="000000"/>
                  </a:solidFill>
                  <a:highlight>
                    <a:srgbClr val="FFFFFF"/>
                  </a:highlight>
                  <a:latin typeface="Roboto Mono"/>
                  <a:ea typeface="Roboto Mono"/>
                  <a:cs typeface="Roboto Mono"/>
                  <a:sym typeface="Roboto Mono"/>
                </a:rPr>
                <a:t>, </a:t>
              </a:r>
              <a:r>
                <a:rPr lang="en" sz="669">
                  <a:solidFill>
                    <a:srgbClr val="A31515"/>
                  </a:solidFill>
                  <a:highlight>
                    <a:srgbClr val="FFFFFF"/>
                  </a:highlight>
                  <a:latin typeface="Roboto Mono"/>
                  <a:ea typeface="Roboto Mono"/>
                  <a:cs typeface="Roboto Mono"/>
                  <a:sym typeface="Roboto Mono"/>
                </a:rPr>
                <a:t>dst_dc</a:t>
              </a:r>
              <a:r>
                <a:rPr lang="en" sz="669">
                  <a:solidFill>
                    <a:srgbClr val="000000"/>
                  </a:solidFill>
                  <a:highlight>
                    <a:srgbClr val="FFFFFF"/>
                  </a:highlight>
                  <a:latin typeface="Roboto Mono"/>
                  <a:ea typeface="Roboto Mono"/>
                  <a:cs typeface="Roboto Mono"/>
                  <a:sym typeface="Roboto Mono"/>
                </a:rPr>
                <a:t>, </a:t>
              </a:r>
              <a:r>
                <a:rPr lang="en" sz="669">
                  <a:solidFill>
                    <a:srgbClr val="A31515"/>
                  </a:solidFill>
                  <a:highlight>
                    <a:srgbClr val="FFFFFF"/>
                  </a:highlight>
                  <a:latin typeface="Roboto Mono"/>
                  <a:ea typeface="Roboto Mono"/>
                  <a:cs typeface="Roboto Mono"/>
                  <a:sym typeface="Roboto Mono"/>
                </a:rPr>
                <a:t>'rtt_p99_avg_ms'</a:t>
              </a:r>
              <a:r>
                <a:rPr lang="en" sz="669">
                  <a:solidFill>
                    <a:srgbClr val="000000"/>
                  </a:solidFill>
                  <a:highlight>
                    <a:srgbClr val="FFFFFF"/>
                  </a:highlight>
                  <a:latin typeface="Roboto Mono"/>
                  <a:ea typeface="Roboto Mono"/>
                  <a:cs typeface="Roboto Mono"/>
                  <a:sym typeface="Roboto Mono"/>
                </a:rPr>
                <a:t>]]</a:t>
              </a:r>
              <a:endParaRPr sz="669">
                <a:solidFill>
                  <a:srgbClr val="000000"/>
                </a:solidFill>
                <a:highlight>
                  <a:srgbClr val="FFFFFF"/>
                </a:highlight>
                <a:latin typeface="Roboto Mono"/>
                <a:ea typeface="Roboto Mono"/>
                <a:cs typeface="Roboto Mono"/>
                <a:sym typeface="Roboto Mono"/>
              </a:endParaRPr>
            </a:p>
            <a:p>
              <a:pPr indent="0" lvl="0" marL="0" rtl="0" algn="l">
                <a:spcBef>
                  <a:spcPts val="0"/>
                </a:spcBef>
                <a:spcAft>
                  <a:spcPts val="0"/>
                </a:spcAft>
                <a:buNone/>
              </a:pPr>
              <a:r>
                <a:rPr lang="en" sz="669">
                  <a:solidFill>
                    <a:srgbClr val="795E26"/>
                  </a:solidFill>
                  <a:highlight>
                    <a:srgbClr val="FFFFFF"/>
                  </a:highlight>
                  <a:latin typeface="Roboto Mono"/>
                  <a:ea typeface="Roboto Mono"/>
                  <a:cs typeface="Roboto Mono"/>
                  <a:sym typeface="Roboto Mono"/>
                </a:rPr>
                <a:t>print</a:t>
              </a:r>
              <a:r>
                <a:rPr lang="en" sz="669">
                  <a:solidFill>
                    <a:srgbClr val="000000"/>
                  </a:solidFill>
                  <a:highlight>
                    <a:srgbClr val="FFFFFF"/>
                  </a:highlight>
                  <a:latin typeface="Roboto Mono"/>
                  <a:ea typeface="Roboto Mono"/>
                  <a:cs typeface="Roboto Mono"/>
                  <a:sym typeface="Roboto Mono"/>
                </a:rPr>
                <a:t>(top_5_highest.to_string(</a:t>
              </a:r>
              <a:r>
                <a:rPr lang="en" sz="669">
                  <a:solidFill>
                    <a:srgbClr val="001080"/>
                  </a:solidFill>
                  <a:highlight>
                    <a:srgbClr val="FFFFFF"/>
                  </a:highlight>
                  <a:latin typeface="Roboto Mono"/>
                  <a:ea typeface="Roboto Mono"/>
                  <a:cs typeface="Roboto Mono"/>
                  <a:sym typeface="Roboto Mono"/>
                </a:rPr>
                <a:t>index</a:t>
              </a:r>
              <a:r>
                <a:rPr lang="en" sz="669">
                  <a:solidFill>
                    <a:srgbClr val="000000"/>
                  </a:solidFill>
                  <a:highlight>
                    <a:srgbClr val="FFFFFF"/>
                  </a:highlight>
                  <a:latin typeface="Roboto Mono"/>
                  <a:ea typeface="Roboto Mono"/>
                  <a:cs typeface="Roboto Mono"/>
                  <a:sym typeface="Roboto Mono"/>
                </a:rPr>
                <a:t>=</a:t>
              </a:r>
              <a:r>
                <a:rPr lang="en" sz="669">
                  <a:solidFill>
                    <a:srgbClr val="0000FF"/>
                  </a:solidFill>
                  <a:highlight>
                    <a:srgbClr val="FFFFFF"/>
                  </a:highlight>
                  <a:latin typeface="Roboto Mono"/>
                  <a:ea typeface="Roboto Mono"/>
                  <a:cs typeface="Roboto Mono"/>
                  <a:sym typeface="Roboto Mono"/>
                </a:rPr>
                <a:t>False</a:t>
              </a:r>
              <a:r>
                <a:rPr lang="en" sz="669">
                  <a:solidFill>
                    <a:srgbClr val="000000"/>
                  </a:solidFill>
                  <a:highlight>
                    <a:srgbClr val="FFFFFF"/>
                  </a:highlight>
                  <a:latin typeface="Roboto Mono"/>
                  <a:ea typeface="Roboto Mono"/>
                  <a:cs typeface="Roboto Mono"/>
                  <a:sym typeface="Roboto Mono"/>
                </a:rPr>
                <a:t>))</a:t>
              </a:r>
              <a:endParaRPr sz="669">
                <a:solidFill>
                  <a:srgbClr val="AF00DB"/>
                </a:solidFill>
                <a:highlight>
                  <a:srgbClr val="FFFFFF"/>
                </a:highlight>
                <a:latin typeface="Roboto Mono"/>
                <a:ea typeface="Roboto Mono"/>
                <a:cs typeface="Roboto Mono"/>
                <a:sym typeface="Roboto Mono"/>
              </a:endParaRPr>
            </a:p>
          </p:txBody>
        </p:sp>
        <p:sp>
          <p:nvSpPr>
            <p:cNvPr id="1165" name="Google Shape;1165;p127"/>
            <p:cNvSpPr/>
            <p:nvPr/>
          </p:nvSpPr>
          <p:spPr>
            <a:xfrm>
              <a:off x="4096250" y="4282450"/>
              <a:ext cx="3100200" cy="624000"/>
            </a:xfrm>
            <a:prstGeom prst="roundRect">
              <a:avLst>
                <a:gd fmla="val 16667" name="adj"/>
              </a:avLst>
            </a:prstGeom>
            <a:solidFill>
              <a:srgbClr val="FFEBD9"/>
            </a:solidFill>
            <a:ln>
              <a:noFill/>
            </a:ln>
          </p:spPr>
          <p:txBody>
            <a:bodyPr anchorCtr="0" anchor="ctr" bIns="50525" lIns="50525" spcFirstLastPara="1" rIns="50525" wrap="square" tIns="50525">
              <a:noAutofit/>
            </a:bodyPr>
            <a:lstStyle/>
            <a:p>
              <a:pPr indent="0" lvl="0" marL="0" rtl="0" algn="l">
                <a:spcBef>
                  <a:spcPts val="0"/>
                </a:spcBef>
                <a:spcAft>
                  <a:spcPts val="0"/>
                </a:spcAft>
                <a:buNone/>
              </a:pPr>
              <a:r>
                <a:rPr lang="en" sz="497">
                  <a:latin typeface="Roboto Mono"/>
                  <a:ea typeface="Roboto Mono"/>
                  <a:cs typeface="Roboto Mono"/>
                  <a:sym typeface="Roboto Mono"/>
                </a:rPr>
                <a:t>   </a:t>
              </a:r>
              <a:r>
                <a:rPr b="1" lang="en" sz="497">
                  <a:latin typeface="Roboto Mono"/>
                  <a:ea typeface="Roboto Mono"/>
                  <a:cs typeface="Roboto Mono"/>
                  <a:sym typeface="Roboto Mono"/>
                </a:rPr>
                <a:t>src_dc</a:t>
              </a:r>
              <a:r>
                <a:rPr lang="en" sz="497">
                  <a:latin typeface="Roboto Mono"/>
                  <a:ea typeface="Roboto Mono"/>
                  <a:cs typeface="Roboto Mono"/>
                  <a:sym typeface="Roboto Mono"/>
                </a:rPr>
                <a:t>         </a:t>
              </a:r>
              <a:r>
                <a:rPr b="1" lang="en" sz="497">
                  <a:latin typeface="Roboto Mono"/>
                  <a:ea typeface="Roboto Mono"/>
                  <a:cs typeface="Roboto Mono"/>
                  <a:sym typeface="Roboto Mono"/>
                </a:rPr>
                <a:t>dst_dc</a:t>
              </a:r>
              <a:r>
                <a:rPr lang="en" sz="497">
                  <a:solidFill>
                    <a:srgbClr val="000000"/>
                  </a:solidFill>
                  <a:latin typeface="Roboto Mono"/>
                  <a:ea typeface="Roboto Mono"/>
                  <a:cs typeface="Roboto Mono"/>
                  <a:sym typeface="Roboto Mono"/>
                </a:rPr>
                <a:t>         </a:t>
              </a:r>
              <a:r>
                <a:rPr b="1" lang="en" sz="497">
                  <a:latin typeface="Roboto Mono"/>
                  <a:ea typeface="Roboto Mono"/>
                  <a:cs typeface="Roboto Mono"/>
                  <a:sym typeface="Roboto Mono"/>
                </a:rPr>
                <a:t>rtt_p99_avg_ms</a:t>
              </a:r>
              <a:endParaRPr b="1" sz="497">
                <a:latin typeface="Roboto Mono"/>
                <a:ea typeface="Roboto Mono"/>
                <a:cs typeface="Roboto Mono"/>
                <a:sym typeface="Roboto Mono"/>
              </a:endParaRPr>
            </a:p>
            <a:p>
              <a:pPr indent="0" lvl="0" marL="0" rtl="0" algn="l">
                <a:spcBef>
                  <a:spcPts val="0"/>
                </a:spcBef>
                <a:spcAft>
                  <a:spcPts val="0"/>
                </a:spcAft>
                <a:buNone/>
              </a:pPr>
              <a:r>
                <a:rPr lang="en" sz="497">
                  <a:latin typeface="Roboto Mono"/>
                  <a:ea typeface="Roboto Mono"/>
                  <a:cs typeface="Roboto Mono"/>
                  <a:sym typeface="Roboto Mono"/>
                </a:rPr>
                <a:t>      DC1            DC5</a:t>
              </a:r>
              <a:r>
                <a:rPr lang="en" sz="497">
                  <a:solidFill>
                    <a:srgbClr val="000000"/>
                  </a:solidFill>
                  <a:latin typeface="Roboto Mono"/>
                  <a:ea typeface="Roboto Mono"/>
                  <a:cs typeface="Roboto Mono"/>
                  <a:sym typeface="Roboto Mono"/>
                </a:rPr>
                <a:t>             </a:t>
              </a:r>
              <a:r>
                <a:rPr lang="en" sz="497">
                  <a:latin typeface="Roboto Mono"/>
                  <a:ea typeface="Roboto Mono"/>
                  <a:cs typeface="Roboto Mono"/>
                  <a:sym typeface="Roboto Mono"/>
                </a:rPr>
                <a:t>168.057024</a:t>
              </a:r>
              <a:endParaRPr sz="497">
                <a:latin typeface="Roboto Mono"/>
                <a:ea typeface="Roboto Mono"/>
                <a:cs typeface="Roboto Mono"/>
                <a:sym typeface="Roboto Mono"/>
              </a:endParaRPr>
            </a:p>
            <a:p>
              <a:pPr indent="0" lvl="0" marL="0" rtl="0" algn="l">
                <a:spcBef>
                  <a:spcPts val="0"/>
                </a:spcBef>
                <a:spcAft>
                  <a:spcPts val="0"/>
                </a:spcAft>
                <a:buNone/>
              </a:pPr>
              <a:r>
                <a:rPr lang="en" sz="497">
                  <a:latin typeface="Roboto Mono"/>
                  <a:ea typeface="Roboto Mono"/>
                  <a:cs typeface="Roboto Mono"/>
                  <a:sym typeface="Roboto Mono"/>
                </a:rPr>
                <a:t>      DC1            DC6</a:t>
              </a:r>
              <a:r>
                <a:rPr lang="en" sz="497">
                  <a:solidFill>
                    <a:srgbClr val="000000"/>
                  </a:solidFill>
                  <a:latin typeface="Roboto Mono"/>
                  <a:ea typeface="Roboto Mono"/>
                  <a:cs typeface="Roboto Mono"/>
                  <a:sym typeface="Roboto Mono"/>
                </a:rPr>
                <a:t>             </a:t>
              </a:r>
              <a:r>
                <a:rPr lang="en" sz="497">
                  <a:latin typeface="Roboto Mono"/>
                  <a:ea typeface="Roboto Mono"/>
                  <a:cs typeface="Roboto Mono"/>
                  <a:sym typeface="Roboto Mono"/>
                </a:rPr>
                <a:t>167.457915</a:t>
              </a:r>
              <a:endParaRPr sz="497">
                <a:latin typeface="Roboto Mono"/>
                <a:ea typeface="Roboto Mono"/>
                <a:cs typeface="Roboto Mono"/>
                <a:sym typeface="Roboto Mono"/>
              </a:endParaRPr>
            </a:p>
            <a:p>
              <a:pPr indent="0" lvl="0" marL="0" rtl="0" algn="l">
                <a:spcBef>
                  <a:spcPts val="0"/>
                </a:spcBef>
                <a:spcAft>
                  <a:spcPts val="0"/>
                </a:spcAft>
                <a:buNone/>
              </a:pPr>
              <a:r>
                <a:rPr lang="en" sz="497">
                  <a:latin typeface="Roboto Mono"/>
                  <a:ea typeface="Roboto Mono"/>
                  <a:cs typeface="Roboto Mono"/>
                  <a:sym typeface="Roboto Mono"/>
                </a:rPr>
                <a:t>      DC1            DC7</a:t>
              </a:r>
              <a:r>
                <a:rPr lang="en" sz="497">
                  <a:solidFill>
                    <a:srgbClr val="000000"/>
                  </a:solidFill>
                  <a:latin typeface="Roboto Mono"/>
                  <a:ea typeface="Roboto Mono"/>
                  <a:cs typeface="Roboto Mono"/>
                  <a:sym typeface="Roboto Mono"/>
                </a:rPr>
                <a:t>             </a:t>
              </a:r>
              <a:r>
                <a:rPr lang="en" sz="497">
                  <a:latin typeface="Roboto Mono"/>
                  <a:ea typeface="Roboto Mono"/>
                  <a:cs typeface="Roboto Mono"/>
                  <a:sym typeface="Roboto Mono"/>
                </a:rPr>
                <a:t>166.755838</a:t>
              </a:r>
              <a:endParaRPr sz="497">
                <a:latin typeface="Roboto Mono"/>
                <a:ea typeface="Roboto Mono"/>
                <a:cs typeface="Roboto Mono"/>
                <a:sym typeface="Roboto Mono"/>
              </a:endParaRPr>
            </a:p>
            <a:p>
              <a:pPr indent="0" lvl="0" marL="0" rtl="0" algn="l">
                <a:spcBef>
                  <a:spcPts val="0"/>
                </a:spcBef>
                <a:spcAft>
                  <a:spcPts val="0"/>
                </a:spcAft>
                <a:buNone/>
              </a:pPr>
              <a:r>
                <a:rPr lang="en" sz="497">
                  <a:latin typeface="Roboto Mono"/>
                  <a:ea typeface="Roboto Mono"/>
                  <a:cs typeface="Roboto Mono"/>
                  <a:sym typeface="Roboto Mono"/>
                </a:rPr>
                <a:t>      DC7            DC1</a:t>
              </a:r>
              <a:r>
                <a:rPr lang="en" sz="497">
                  <a:solidFill>
                    <a:srgbClr val="000000"/>
                  </a:solidFill>
                  <a:latin typeface="Roboto Mono"/>
                  <a:ea typeface="Roboto Mono"/>
                  <a:cs typeface="Roboto Mono"/>
                  <a:sym typeface="Roboto Mono"/>
                </a:rPr>
                <a:t>             </a:t>
              </a:r>
              <a:r>
                <a:rPr lang="en" sz="497">
                  <a:latin typeface="Roboto Mono"/>
                  <a:ea typeface="Roboto Mono"/>
                  <a:cs typeface="Roboto Mono"/>
                  <a:sym typeface="Roboto Mono"/>
                </a:rPr>
                <a:t>166.654504</a:t>
              </a:r>
              <a:endParaRPr sz="497">
                <a:latin typeface="Roboto Mono"/>
                <a:ea typeface="Roboto Mono"/>
                <a:cs typeface="Roboto Mono"/>
                <a:sym typeface="Roboto Mono"/>
              </a:endParaRPr>
            </a:p>
            <a:p>
              <a:pPr indent="0" lvl="0" marL="0" rtl="0" algn="l">
                <a:spcBef>
                  <a:spcPts val="0"/>
                </a:spcBef>
                <a:spcAft>
                  <a:spcPts val="0"/>
                </a:spcAft>
                <a:buNone/>
              </a:pPr>
              <a:r>
                <a:rPr lang="en" sz="497">
                  <a:latin typeface="Roboto Mono"/>
                  <a:ea typeface="Roboto Mono"/>
                  <a:cs typeface="Roboto Mono"/>
                  <a:sym typeface="Roboto Mono"/>
                </a:rPr>
                <a:t>      DC1            DC8</a:t>
              </a:r>
              <a:r>
                <a:rPr lang="en" sz="497">
                  <a:solidFill>
                    <a:srgbClr val="000000"/>
                  </a:solidFill>
                  <a:latin typeface="Roboto Mono"/>
                  <a:ea typeface="Roboto Mono"/>
                  <a:cs typeface="Roboto Mono"/>
                  <a:sym typeface="Roboto Mono"/>
                </a:rPr>
                <a:t>             </a:t>
              </a:r>
              <a:r>
                <a:rPr lang="en" sz="497">
                  <a:latin typeface="Roboto Mono"/>
                  <a:ea typeface="Roboto Mono"/>
                  <a:cs typeface="Roboto Mono"/>
                  <a:sym typeface="Roboto Mono"/>
                </a:rPr>
                <a:t>162.874577</a:t>
              </a:r>
              <a:endParaRPr sz="497">
                <a:latin typeface="Roboto Mono"/>
                <a:ea typeface="Roboto Mono"/>
                <a:cs typeface="Roboto Mono"/>
                <a:sym typeface="Roboto Mono"/>
              </a:endParaRPr>
            </a:p>
          </p:txBody>
        </p:sp>
        <p:sp>
          <p:nvSpPr>
            <p:cNvPr id="1166" name="Google Shape;1166;p127"/>
            <p:cNvSpPr txBox="1"/>
            <p:nvPr/>
          </p:nvSpPr>
          <p:spPr>
            <a:xfrm>
              <a:off x="3925850" y="3171625"/>
              <a:ext cx="2879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chemeClr val="dk1"/>
                  </a:solidFill>
                </a:rPr>
                <a:t>Invoke Tool Use: Python Compiler</a:t>
              </a:r>
              <a:endParaRPr sz="1200">
                <a:solidFill>
                  <a:schemeClr val="dk2"/>
                </a:solidFill>
              </a:endParaRPr>
            </a:p>
          </p:txBody>
        </p:sp>
        <p:sp>
          <p:nvSpPr>
            <p:cNvPr id="1167" name="Google Shape;1167;p127"/>
            <p:cNvSpPr txBox="1"/>
            <p:nvPr/>
          </p:nvSpPr>
          <p:spPr>
            <a:xfrm rot="-5400000">
              <a:off x="3277775" y="4526175"/>
              <a:ext cx="1242000" cy="157500"/>
            </a:xfrm>
            <a:prstGeom prst="rect">
              <a:avLst/>
            </a:prstGeom>
            <a:noFill/>
            <a:ln>
              <a:noFill/>
            </a:ln>
          </p:spPr>
          <p:txBody>
            <a:bodyPr anchorCtr="0" anchor="ctr" bIns="50525" lIns="50525" spcFirstLastPara="1" rIns="50525" wrap="square" tIns="50525">
              <a:noAutofit/>
            </a:bodyPr>
            <a:lstStyle/>
            <a:p>
              <a:pPr indent="0" lvl="0" marL="0" rtl="0" algn="ctr">
                <a:spcBef>
                  <a:spcPts val="0"/>
                </a:spcBef>
                <a:spcAft>
                  <a:spcPts val="0"/>
                </a:spcAft>
                <a:buNone/>
              </a:pPr>
              <a:r>
                <a:rPr b="1" lang="en">
                  <a:solidFill>
                    <a:srgbClr val="595959"/>
                  </a:solidFill>
                </a:rPr>
                <a:t>Tool: Python Compiler</a:t>
              </a:r>
              <a:endParaRPr b="1">
                <a:solidFill>
                  <a:srgbClr val="595959"/>
                </a:solidFill>
              </a:endParaRPr>
            </a:p>
          </p:txBody>
        </p:sp>
        <p:sp>
          <p:nvSpPr>
            <p:cNvPr id="1168" name="Google Shape;1168;p127"/>
            <p:cNvSpPr txBox="1"/>
            <p:nvPr/>
          </p:nvSpPr>
          <p:spPr>
            <a:xfrm rot="-5400000">
              <a:off x="3304200" y="2788650"/>
              <a:ext cx="1011600" cy="231000"/>
            </a:xfrm>
            <a:prstGeom prst="rect">
              <a:avLst/>
            </a:prstGeom>
            <a:noFill/>
            <a:ln>
              <a:noFill/>
            </a:ln>
          </p:spPr>
          <p:txBody>
            <a:bodyPr anchorCtr="0" anchor="ctr" bIns="67075" lIns="67075" spcFirstLastPara="1" rIns="67075" wrap="square" tIns="67075">
              <a:noAutofit/>
            </a:bodyPr>
            <a:lstStyle/>
            <a:p>
              <a:pPr indent="0" lvl="0" marL="0" rtl="0" algn="ctr">
                <a:spcBef>
                  <a:spcPts val="0"/>
                </a:spcBef>
                <a:spcAft>
                  <a:spcPts val="0"/>
                </a:spcAft>
                <a:buNone/>
              </a:pPr>
              <a:r>
                <a:rPr b="1" lang="en">
                  <a:solidFill>
                    <a:srgbClr val="595959"/>
                  </a:solidFill>
                </a:rPr>
                <a:t>Confucius</a:t>
              </a:r>
              <a:endParaRPr b="1">
                <a:solidFill>
                  <a:srgbClr val="595959"/>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128"/>
          <p:cNvSpPr txBox="1"/>
          <p:nvPr>
            <p:ph type="title"/>
          </p:nvPr>
        </p:nvSpPr>
        <p:spPr>
          <a:xfrm>
            <a:off x="122675" y="310725"/>
            <a:ext cx="7769700" cy="425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Usage Statistics</a:t>
            </a:r>
            <a:endParaRPr sz="2400"/>
          </a:p>
        </p:txBody>
      </p:sp>
      <p:sp>
        <p:nvSpPr>
          <p:cNvPr id="1174" name="Google Shape;1174;p128"/>
          <p:cNvSpPr txBox="1"/>
          <p:nvPr/>
        </p:nvSpPr>
        <p:spPr>
          <a:xfrm>
            <a:off x="97475" y="1083475"/>
            <a:ext cx="4619400" cy="3926100"/>
          </a:xfrm>
          <a:prstGeom prst="rect">
            <a:avLst/>
          </a:prstGeom>
          <a:noFill/>
          <a:ln>
            <a:noFill/>
          </a:ln>
        </p:spPr>
        <p:txBody>
          <a:bodyPr anchorCtr="0" anchor="t" bIns="91425" lIns="91425" spcFirstLastPara="1" rIns="91425" wrap="square" tIns="91425">
            <a:noAutofit/>
          </a:bodyPr>
          <a:lstStyle/>
          <a:p>
            <a:pPr indent="-317500" lvl="0" marL="457200" rtl="0" algn="l">
              <a:lnSpc>
                <a:spcPct val="200000"/>
              </a:lnSpc>
              <a:spcBef>
                <a:spcPts val="0"/>
              </a:spcBef>
              <a:spcAft>
                <a:spcPts val="0"/>
              </a:spcAft>
              <a:buClr>
                <a:schemeClr val="dk1"/>
              </a:buClr>
              <a:buSzPts val="1400"/>
              <a:buFont typeface="Optimistic Text"/>
              <a:buChar char="●"/>
            </a:pPr>
            <a:r>
              <a:rPr b="1" lang="en">
                <a:solidFill>
                  <a:schemeClr val="dk1"/>
                </a:solidFill>
                <a:latin typeface="Optimistic Text"/>
                <a:ea typeface="Optimistic Text"/>
                <a:cs typeface="Optimistic Text"/>
                <a:sym typeface="Optimistic Text"/>
              </a:rPr>
              <a:t>Adoption Till Submission</a:t>
            </a:r>
            <a:endParaRPr b="1">
              <a:solidFill>
                <a:schemeClr val="dk1"/>
              </a:solidFill>
              <a:latin typeface="Optimistic Text"/>
              <a:ea typeface="Optimistic Text"/>
              <a:cs typeface="Optimistic Text"/>
              <a:sym typeface="Optimistic Text"/>
            </a:endParaRPr>
          </a:p>
          <a:p>
            <a:pPr indent="-317500" lvl="1" marL="914400" rtl="0" algn="l">
              <a:lnSpc>
                <a:spcPct val="200000"/>
              </a:lnSpc>
              <a:spcBef>
                <a:spcPts val="0"/>
              </a:spcBef>
              <a:spcAft>
                <a:spcPts val="0"/>
              </a:spcAft>
              <a:buClr>
                <a:schemeClr val="dk1"/>
              </a:buClr>
              <a:buSzPts val="1400"/>
              <a:buFont typeface="Optimistic Text"/>
              <a:buChar char="○"/>
            </a:pPr>
            <a:r>
              <a:rPr b="1" lang="en">
                <a:solidFill>
                  <a:schemeClr val="dk1"/>
                </a:solidFill>
                <a:latin typeface="Optimistic Text"/>
                <a:ea typeface="Optimistic Text"/>
                <a:cs typeface="Optimistic Text"/>
                <a:sym typeface="Optimistic Text"/>
              </a:rPr>
              <a:t>Monthly Active Users: </a:t>
            </a:r>
            <a:r>
              <a:rPr lang="en">
                <a:solidFill>
                  <a:schemeClr val="dk1"/>
                </a:solidFill>
                <a:latin typeface="Optimistic Text"/>
                <a:ea typeface="Optimistic Text"/>
                <a:cs typeface="Optimistic Text"/>
                <a:sym typeface="Optimistic Text"/>
              </a:rPr>
              <a:t>1.63K </a:t>
            </a:r>
            <a:endParaRPr>
              <a:solidFill>
                <a:schemeClr val="dk1"/>
              </a:solidFill>
              <a:latin typeface="Optimistic Text"/>
              <a:ea typeface="Optimistic Text"/>
              <a:cs typeface="Optimistic Text"/>
              <a:sym typeface="Optimistic Text"/>
            </a:endParaRPr>
          </a:p>
          <a:p>
            <a:pPr indent="-317500" lvl="1" marL="914400" rtl="0" algn="l">
              <a:lnSpc>
                <a:spcPct val="200000"/>
              </a:lnSpc>
              <a:spcBef>
                <a:spcPts val="0"/>
              </a:spcBef>
              <a:spcAft>
                <a:spcPts val="0"/>
              </a:spcAft>
              <a:buClr>
                <a:schemeClr val="dk1"/>
              </a:buClr>
              <a:buSzPts val="1400"/>
              <a:buFont typeface="Optimistic Text"/>
              <a:buChar char="○"/>
            </a:pPr>
            <a:r>
              <a:rPr b="1" lang="en">
                <a:solidFill>
                  <a:schemeClr val="dk1"/>
                </a:solidFill>
                <a:latin typeface="Optimistic Text"/>
                <a:ea typeface="Optimistic Text"/>
                <a:cs typeface="Optimistic Text"/>
                <a:sym typeface="Optimistic Text"/>
              </a:rPr>
              <a:t>Total Sessions: </a:t>
            </a:r>
            <a:r>
              <a:rPr lang="en">
                <a:solidFill>
                  <a:schemeClr val="dk1"/>
                </a:solidFill>
                <a:latin typeface="Optimistic Text"/>
                <a:ea typeface="Optimistic Text"/>
                <a:cs typeface="Optimistic Text"/>
                <a:sym typeface="Optimistic Text"/>
              </a:rPr>
              <a:t>241.38K</a:t>
            </a:r>
            <a:endParaRPr>
              <a:solidFill>
                <a:schemeClr val="dk1"/>
              </a:solidFill>
              <a:latin typeface="Optimistic Text"/>
              <a:ea typeface="Optimistic Text"/>
              <a:cs typeface="Optimistic Text"/>
              <a:sym typeface="Optimistic Text"/>
            </a:endParaRPr>
          </a:p>
          <a:p>
            <a:pPr indent="-317500" lvl="1" marL="914400" rtl="0" algn="l">
              <a:lnSpc>
                <a:spcPct val="200000"/>
              </a:lnSpc>
              <a:spcBef>
                <a:spcPts val="0"/>
              </a:spcBef>
              <a:spcAft>
                <a:spcPts val="0"/>
              </a:spcAft>
              <a:buClr>
                <a:schemeClr val="dk1"/>
              </a:buClr>
              <a:buSzPts val="1400"/>
              <a:buFont typeface="Optimistic Text"/>
              <a:buChar char="○"/>
            </a:pPr>
            <a:r>
              <a:rPr b="1" lang="en">
                <a:solidFill>
                  <a:schemeClr val="dk1"/>
                </a:solidFill>
                <a:latin typeface="Optimistic Text"/>
                <a:ea typeface="Optimistic Text"/>
                <a:cs typeface="Optimistic Text"/>
                <a:sym typeface="Optimistic Text"/>
              </a:rPr>
              <a:t>Total Messages: </a:t>
            </a:r>
            <a:r>
              <a:rPr lang="en">
                <a:solidFill>
                  <a:schemeClr val="dk1"/>
                </a:solidFill>
                <a:latin typeface="Optimistic Text"/>
                <a:ea typeface="Optimistic Text"/>
                <a:cs typeface="Optimistic Text"/>
                <a:sym typeface="Optimistic Text"/>
              </a:rPr>
              <a:t>31.62M</a:t>
            </a:r>
            <a:endParaRPr>
              <a:solidFill>
                <a:schemeClr val="dk1"/>
              </a:solidFill>
              <a:latin typeface="Optimistic Text"/>
              <a:ea typeface="Optimistic Text"/>
              <a:cs typeface="Optimistic Text"/>
              <a:sym typeface="Optimistic Text"/>
            </a:endParaRPr>
          </a:p>
          <a:p>
            <a:pPr indent="-317500" lvl="1" marL="914400" rtl="0" algn="l">
              <a:lnSpc>
                <a:spcPct val="200000"/>
              </a:lnSpc>
              <a:spcBef>
                <a:spcPts val="0"/>
              </a:spcBef>
              <a:spcAft>
                <a:spcPts val="0"/>
              </a:spcAft>
              <a:buClr>
                <a:schemeClr val="dk1"/>
              </a:buClr>
              <a:buSzPts val="1400"/>
              <a:buFont typeface="Optimistic Text"/>
              <a:buChar char="○"/>
            </a:pPr>
            <a:r>
              <a:rPr b="1" lang="en">
                <a:solidFill>
                  <a:schemeClr val="dk1"/>
                </a:solidFill>
                <a:latin typeface="Optimistic Text"/>
                <a:ea typeface="Optimistic Text"/>
                <a:cs typeface="Optimistic Text"/>
                <a:sym typeface="Optimistic Text"/>
              </a:rPr>
              <a:t>Use Cases Onboarded: </a:t>
            </a:r>
            <a:r>
              <a:rPr lang="en">
                <a:solidFill>
                  <a:schemeClr val="dk1"/>
                </a:solidFill>
                <a:latin typeface="Optimistic Text"/>
                <a:ea typeface="Optimistic Text"/>
                <a:cs typeface="Optimistic Text"/>
                <a:sym typeface="Optimistic Text"/>
              </a:rPr>
              <a:t>64</a:t>
            </a:r>
            <a:endParaRPr>
              <a:solidFill>
                <a:schemeClr val="dk1"/>
              </a:solidFill>
              <a:latin typeface="Optimistic Text"/>
              <a:ea typeface="Optimistic Text"/>
              <a:cs typeface="Optimistic Text"/>
              <a:sym typeface="Optimistic Text"/>
            </a:endParaRPr>
          </a:p>
        </p:txBody>
      </p:sp>
      <p:pic>
        <p:nvPicPr>
          <p:cNvPr id="1175" name="Google Shape;1175;p128" title="Screenshot 2025-08-31 at 4.32.36 PM.png"/>
          <p:cNvPicPr preferRelativeResize="0"/>
          <p:nvPr/>
        </p:nvPicPr>
        <p:blipFill>
          <a:blip r:embed="rId3">
            <a:alphaModFix/>
          </a:blip>
          <a:stretch>
            <a:fillRect/>
          </a:stretch>
        </p:blipFill>
        <p:spPr>
          <a:xfrm>
            <a:off x="5593574" y="239000"/>
            <a:ext cx="3080801" cy="4665499"/>
          </a:xfrm>
          <a:prstGeom prst="rect">
            <a:avLst/>
          </a:prstGeom>
          <a:noFill/>
          <a:ln>
            <a:noFill/>
          </a:ln>
        </p:spPr>
      </p:pic>
      <p:sp>
        <p:nvSpPr>
          <p:cNvPr id="1176" name="Google Shape;1176;p128"/>
          <p:cNvSpPr/>
          <p:nvPr/>
        </p:nvSpPr>
        <p:spPr>
          <a:xfrm>
            <a:off x="3204500" y="3183725"/>
            <a:ext cx="2734992" cy="1025892"/>
          </a:xfrm>
          <a:prstGeom prst="irregularSeal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4"/>
                </a:solidFill>
                <a:latin typeface="Optimistic Text"/>
                <a:ea typeface="Optimistic Text"/>
                <a:cs typeface="Optimistic Text"/>
                <a:sym typeface="Optimistic Text"/>
              </a:rPr>
              <a:t>Since Submission</a:t>
            </a:r>
            <a:endParaRPr>
              <a:solidFill>
                <a:schemeClr val="accent4"/>
              </a:solidFill>
              <a:latin typeface="Optimistic Text"/>
              <a:ea typeface="Optimistic Text"/>
              <a:cs typeface="Optimistic Text"/>
              <a:sym typeface="Optimistic Tex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id="1181" name="Google Shape;1181;p129"/>
          <p:cNvSpPr txBox="1"/>
          <p:nvPr>
            <p:ph type="title"/>
          </p:nvPr>
        </p:nvSpPr>
        <p:spPr>
          <a:xfrm>
            <a:off x="499574" y="310719"/>
            <a:ext cx="7392900" cy="425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Lessons Learned</a:t>
            </a:r>
            <a:endParaRPr sz="2400"/>
          </a:p>
        </p:txBody>
      </p:sp>
      <p:sp>
        <p:nvSpPr>
          <p:cNvPr id="1182" name="Google Shape;1182;p129"/>
          <p:cNvSpPr txBox="1"/>
          <p:nvPr/>
        </p:nvSpPr>
        <p:spPr>
          <a:xfrm>
            <a:off x="499575" y="874575"/>
            <a:ext cx="7820100" cy="3611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chemeClr val="dk1"/>
                </a:solidFill>
                <a:latin typeface="Optimistic Text"/>
                <a:ea typeface="Optimistic Text"/>
                <a:cs typeface="Optimistic Text"/>
                <a:sym typeface="Optimistic Text"/>
              </a:rPr>
              <a:t>What Worked Well</a:t>
            </a:r>
            <a:endParaRPr b="1">
              <a:solidFill>
                <a:schemeClr val="dk1"/>
              </a:solidFill>
              <a:latin typeface="Optimistic Text"/>
              <a:ea typeface="Optimistic Text"/>
              <a:cs typeface="Optimistic Text"/>
              <a:sym typeface="Optimistic Text"/>
            </a:endParaRPr>
          </a:p>
          <a:p>
            <a:pPr indent="-317500" lvl="0" marL="457200" rtl="0" algn="l">
              <a:lnSpc>
                <a:spcPct val="150000"/>
              </a:lnSpc>
              <a:spcBef>
                <a:spcPts val="1000"/>
              </a:spcBef>
              <a:spcAft>
                <a:spcPts val="0"/>
              </a:spcAft>
              <a:buClr>
                <a:schemeClr val="dk1"/>
              </a:buClr>
              <a:buSzPts val="1400"/>
              <a:buFont typeface="Optimistic Text"/>
              <a:buChar char="●"/>
            </a:pPr>
            <a:r>
              <a:rPr i="1" lang="en">
                <a:solidFill>
                  <a:schemeClr val="dk1"/>
                </a:solidFill>
                <a:latin typeface="Optimistic Text"/>
                <a:ea typeface="Optimistic Text"/>
                <a:cs typeface="Optimistic Text"/>
                <a:sym typeface="Optimistic Text"/>
              </a:rPr>
              <a:t>RAG Prompt Engineering</a:t>
            </a:r>
            <a:r>
              <a:rPr lang="en">
                <a:solidFill>
                  <a:schemeClr val="dk1"/>
                </a:solidFill>
                <a:latin typeface="Optimistic Text"/>
                <a:ea typeface="Optimistic Text"/>
                <a:cs typeface="Optimistic Text"/>
                <a:sym typeface="Optimistic Text"/>
              </a:rPr>
              <a:t>: leveraging existing content to suggest and generate new items with user modifications</a:t>
            </a:r>
            <a:endParaRPr i="1">
              <a:solidFill>
                <a:schemeClr val="dk1"/>
              </a:solidFill>
              <a:latin typeface="Optimistic Text"/>
              <a:ea typeface="Optimistic Text"/>
              <a:cs typeface="Optimistic Text"/>
              <a:sym typeface="Optimistic Text"/>
            </a:endParaRPr>
          </a:p>
          <a:p>
            <a:pPr indent="-317500" lvl="0" marL="457200" rtl="0" algn="l">
              <a:lnSpc>
                <a:spcPct val="150000"/>
              </a:lnSpc>
              <a:spcBef>
                <a:spcPts val="0"/>
              </a:spcBef>
              <a:spcAft>
                <a:spcPts val="0"/>
              </a:spcAft>
              <a:buClr>
                <a:schemeClr val="dk1"/>
              </a:buClr>
              <a:buSzPts val="1400"/>
              <a:buFont typeface="Optimistic Text"/>
              <a:buChar char="●"/>
            </a:pPr>
            <a:r>
              <a:rPr i="1" lang="en">
                <a:solidFill>
                  <a:schemeClr val="dk1"/>
                </a:solidFill>
                <a:latin typeface="Optimistic Text"/>
                <a:ea typeface="Optimistic Text"/>
                <a:cs typeface="Optimistic Text"/>
                <a:sym typeface="Optimistic Text"/>
              </a:rPr>
              <a:t>Integrate into Existing Management Pipelines</a:t>
            </a:r>
            <a:r>
              <a:rPr lang="en">
                <a:solidFill>
                  <a:schemeClr val="dk1"/>
                </a:solidFill>
                <a:latin typeface="Optimistic Text"/>
                <a:ea typeface="Optimistic Text"/>
                <a:cs typeface="Optimistic Text"/>
                <a:sym typeface="Optimistic Text"/>
              </a:rPr>
              <a:t>: key to fast adoption</a:t>
            </a:r>
            <a:endParaRPr>
              <a:solidFill>
                <a:schemeClr val="dk1"/>
              </a:solidFill>
              <a:latin typeface="Optimistic Text"/>
              <a:ea typeface="Optimistic Text"/>
              <a:cs typeface="Optimistic Text"/>
              <a:sym typeface="Optimistic Text"/>
            </a:endParaRPr>
          </a:p>
          <a:p>
            <a:pPr indent="0" lvl="0" marL="0" rtl="0" algn="l">
              <a:lnSpc>
                <a:spcPct val="150000"/>
              </a:lnSpc>
              <a:spcBef>
                <a:spcPts val="0"/>
              </a:spcBef>
              <a:spcAft>
                <a:spcPts val="0"/>
              </a:spcAft>
              <a:buNone/>
            </a:pPr>
            <a:r>
              <a:t/>
            </a:r>
            <a:endParaRPr>
              <a:solidFill>
                <a:schemeClr val="dk1"/>
              </a:solidFill>
              <a:latin typeface="Optimistic Text"/>
              <a:ea typeface="Optimistic Text"/>
              <a:cs typeface="Optimistic Text"/>
              <a:sym typeface="Optimistic Text"/>
            </a:endParaRPr>
          </a:p>
          <a:p>
            <a:pPr indent="0" lvl="0" marL="0" rtl="0" algn="l">
              <a:lnSpc>
                <a:spcPct val="150000"/>
              </a:lnSpc>
              <a:spcBef>
                <a:spcPts val="0"/>
              </a:spcBef>
              <a:spcAft>
                <a:spcPts val="0"/>
              </a:spcAft>
              <a:buNone/>
            </a:pPr>
            <a:r>
              <a:rPr b="1" lang="en">
                <a:solidFill>
                  <a:schemeClr val="dk1"/>
                </a:solidFill>
                <a:latin typeface="Optimistic Text"/>
                <a:ea typeface="Optimistic Text"/>
                <a:cs typeface="Optimistic Text"/>
                <a:sym typeface="Optimistic Text"/>
              </a:rPr>
              <a:t>Limitations</a:t>
            </a:r>
            <a:endParaRPr b="1">
              <a:solidFill>
                <a:schemeClr val="dk1"/>
              </a:solidFill>
              <a:latin typeface="Optimistic Text"/>
              <a:ea typeface="Optimistic Text"/>
              <a:cs typeface="Optimistic Text"/>
              <a:sym typeface="Optimistic Text"/>
            </a:endParaRPr>
          </a:p>
          <a:p>
            <a:pPr indent="-317500" lvl="0" marL="457200" rtl="0" algn="l">
              <a:lnSpc>
                <a:spcPct val="150000"/>
              </a:lnSpc>
              <a:spcBef>
                <a:spcPts val="1000"/>
              </a:spcBef>
              <a:spcAft>
                <a:spcPts val="0"/>
              </a:spcAft>
              <a:buClr>
                <a:schemeClr val="dk1"/>
              </a:buClr>
              <a:buSzPts val="1400"/>
              <a:buFont typeface="Optimistic Text"/>
              <a:buChar char="●"/>
            </a:pPr>
            <a:r>
              <a:rPr lang="en">
                <a:solidFill>
                  <a:schemeClr val="dk1"/>
                </a:solidFill>
                <a:latin typeface="Optimistic Text"/>
                <a:ea typeface="Optimistic Text"/>
                <a:cs typeface="Optimistic Text"/>
                <a:sym typeface="Optimistic Text"/>
              </a:rPr>
              <a:t>Network troubleshooting has the most variants</a:t>
            </a:r>
            <a:endParaRPr>
              <a:solidFill>
                <a:schemeClr val="dk1"/>
              </a:solidFill>
              <a:latin typeface="Optimistic Text"/>
              <a:ea typeface="Optimistic Text"/>
              <a:cs typeface="Optimistic Text"/>
              <a:sym typeface="Optimistic Text"/>
            </a:endParaRPr>
          </a:p>
          <a:p>
            <a:pPr indent="-317500" lvl="0" marL="457200" rtl="0" algn="l">
              <a:lnSpc>
                <a:spcPct val="150000"/>
              </a:lnSpc>
              <a:spcBef>
                <a:spcPts val="0"/>
              </a:spcBef>
              <a:spcAft>
                <a:spcPts val="0"/>
              </a:spcAft>
              <a:buClr>
                <a:schemeClr val="dk1"/>
              </a:buClr>
              <a:buSzPts val="1400"/>
              <a:buFont typeface="Optimistic Text"/>
              <a:buChar char="●"/>
            </a:pPr>
            <a:r>
              <a:rPr lang="en">
                <a:solidFill>
                  <a:schemeClr val="dk1"/>
                </a:solidFill>
                <a:latin typeface="Optimistic Text"/>
                <a:ea typeface="Optimistic Text"/>
                <a:cs typeface="Optimistic Text"/>
                <a:sym typeface="Optimistic Text"/>
              </a:rPr>
              <a:t>Difficult to bring value to a domain expert</a:t>
            </a:r>
            <a:endParaRPr>
              <a:solidFill>
                <a:schemeClr val="dk1"/>
              </a:solidFill>
              <a:latin typeface="Optimistic Text"/>
              <a:ea typeface="Optimistic Text"/>
              <a:cs typeface="Optimistic Text"/>
              <a:sym typeface="Optimistic Text"/>
            </a:endParaRPr>
          </a:p>
          <a:p>
            <a:pPr indent="-317500" lvl="0" marL="457200" rtl="0" algn="l">
              <a:lnSpc>
                <a:spcPct val="150000"/>
              </a:lnSpc>
              <a:spcBef>
                <a:spcPts val="0"/>
              </a:spcBef>
              <a:spcAft>
                <a:spcPts val="0"/>
              </a:spcAft>
              <a:buClr>
                <a:schemeClr val="dk1"/>
              </a:buClr>
              <a:buSzPts val="1400"/>
              <a:buFont typeface="Optimistic Text"/>
              <a:buChar char="●"/>
            </a:pPr>
            <a:r>
              <a:rPr lang="en">
                <a:solidFill>
                  <a:schemeClr val="dk1"/>
                </a:solidFill>
                <a:latin typeface="Optimistic Text"/>
                <a:ea typeface="Optimistic Text"/>
                <a:cs typeface="Optimistic Text"/>
                <a:sym typeface="Optimistic Text"/>
              </a:rPr>
              <a:t>Hallucinations and fabricating response contradict with fail early principle</a:t>
            </a:r>
            <a:endParaRPr>
              <a:solidFill>
                <a:schemeClr val="dk1"/>
              </a:solidFill>
              <a:latin typeface="Optimistic Text"/>
              <a:ea typeface="Optimistic Text"/>
              <a:cs typeface="Optimistic Text"/>
              <a:sym typeface="Optimistic Text"/>
            </a:endParaRPr>
          </a:p>
          <a:p>
            <a:pPr indent="0" lvl="0" marL="0" rtl="0" algn="l">
              <a:lnSpc>
                <a:spcPct val="150000"/>
              </a:lnSpc>
              <a:spcBef>
                <a:spcPts val="0"/>
              </a:spcBef>
              <a:spcAft>
                <a:spcPts val="0"/>
              </a:spcAft>
              <a:buNone/>
            </a:pPr>
            <a:r>
              <a:rPr lang="en">
                <a:solidFill>
                  <a:schemeClr val="dk1"/>
                </a:solidFill>
                <a:latin typeface="Optimistic Text"/>
                <a:ea typeface="Optimistic Text"/>
                <a:cs typeface="Optimistic Text"/>
                <a:sym typeface="Optimistic Text"/>
              </a:rPr>
              <a:t> </a:t>
            </a:r>
            <a:endParaRPr>
              <a:solidFill>
                <a:schemeClr val="dk1"/>
              </a:solidFill>
              <a:latin typeface="Optimistic Text"/>
              <a:ea typeface="Optimistic Text"/>
              <a:cs typeface="Optimistic Text"/>
              <a:sym typeface="Optimistic Tex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113"/>
          <p:cNvSpPr txBox="1"/>
          <p:nvPr>
            <p:ph type="title"/>
          </p:nvPr>
        </p:nvSpPr>
        <p:spPr>
          <a:xfrm>
            <a:off x="5145700" y="226400"/>
            <a:ext cx="3651900" cy="10944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
              <a:t>LLM for Network: The True Intent-Driven Management</a:t>
            </a:r>
            <a:endParaRPr/>
          </a:p>
        </p:txBody>
      </p:sp>
      <p:pic>
        <p:nvPicPr>
          <p:cNvPr id="607" name="Google Shape;607;p113"/>
          <p:cNvPicPr preferRelativeResize="0"/>
          <p:nvPr>
            <p:ph idx="2" type="pic"/>
          </p:nvPr>
        </p:nvPicPr>
        <p:blipFill>
          <a:blip r:embed="rId3">
            <a:alphaModFix/>
          </a:blip>
          <a:stretch>
            <a:fillRect/>
          </a:stretch>
        </p:blipFill>
        <p:spPr>
          <a:xfrm>
            <a:off x="204050" y="226350"/>
            <a:ext cx="4460700" cy="4460700"/>
          </a:xfrm>
          <a:prstGeom prst="rect">
            <a:avLst/>
          </a:prstGeom>
          <a:noFill/>
        </p:spPr>
      </p:pic>
      <p:sp>
        <p:nvSpPr>
          <p:cNvPr id="608" name="Google Shape;608;p113"/>
          <p:cNvSpPr txBox="1"/>
          <p:nvPr/>
        </p:nvSpPr>
        <p:spPr>
          <a:xfrm>
            <a:off x="4848225" y="1516225"/>
            <a:ext cx="4412400" cy="3529500"/>
          </a:xfrm>
          <a:prstGeom prst="rect">
            <a:avLst/>
          </a:prstGeom>
          <a:noFill/>
          <a:ln>
            <a:noFill/>
          </a:ln>
        </p:spPr>
        <p:txBody>
          <a:bodyPr anchorCtr="0" anchor="t" bIns="0" lIns="0" spcFirstLastPara="1" rIns="0" wrap="square" tIns="0">
            <a:noAutofit/>
          </a:bodyPr>
          <a:lstStyle/>
          <a:p>
            <a:pPr indent="-317500" lvl="0" marL="457200" rtl="0" algn="l">
              <a:lnSpc>
                <a:spcPct val="125000"/>
              </a:lnSpc>
              <a:spcBef>
                <a:spcPts val="0"/>
              </a:spcBef>
              <a:spcAft>
                <a:spcPts val="0"/>
              </a:spcAft>
              <a:buClr>
                <a:srgbClr val="1C2B33"/>
              </a:buClr>
              <a:buSzPts val="1400"/>
              <a:buFont typeface="Optimistic Text"/>
              <a:buChar char="•"/>
            </a:pPr>
            <a:r>
              <a:rPr b="1" lang="en">
                <a:solidFill>
                  <a:srgbClr val="1C2B33"/>
                </a:solidFill>
                <a:latin typeface="Optimistic Text"/>
                <a:ea typeface="Optimistic Text"/>
                <a:cs typeface="Optimistic Text"/>
                <a:sym typeface="Optimistic Text"/>
              </a:rPr>
              <a:t>Network Scale &amp; Complexity</a:t>
            </a:r>
            <a:endParaRPr b="1">
              <a:solidFill>
                <a:srgbClr val="1C2B33"/>
              </a:solidFill>
              <a:latin typeface="Optimistic Text"/>
              <a:ea typeface="Optimistic Text"/>
              <a:cs typeface="Optimistic Text"/>
              <a:sym typeface="Optimistic Text"/>
            </a:endParaRPr>
          </a:p>
          <a:p>
            <a:pPr indent="-298450" lvl="1" marL="914400" rtl="0" algn="l">
              <a:lnSpc>
                <a:spcPct val="125000"/>
              </a:lnSpc>
              <a:spcBef>
                <a:spcPts val="0"/>
              </a:spcBef>
              <a:spcAft>
                <a:spcPts val="0"/>
              </a:spcAft>
              <a:buClr>
                <a:srgbClr val="1C2B33"/>
              </a:buClr>
              <a:buSzPts val="1100"/>
              <a:buFont typeface="Optimistic Text"/>
              <a:buChar char="﹘"/>
            </a:pPr>
            <a:r>
              <a:rPr lang="en" sz="1100">
                <a:solidFill>
                  <a:srgbClr val="1C2B33"/>
                </a:solidFill>
                <a:latin typeface="Optimistic Text"/>
                <a:ea typeface="Optimistic Text"/>
                <a:cs typeface="Optimistic Text"/>
                <a:sym typeface="Optimistic Text"/>
              </a:rPr>
              <a:t>Exponentially growing network infrastructure</a:t>
            </a:r>
            <a:endParaRPr sz="1100">
              <a:solidFill>
                <a:srgbClr val="1C2B33"/>
              </a:solidFill>
              <a:latin typeface="Optimistic Text"/>
              <a:ea typeface="Optimistic Text"/>
              <a:cs typeface="Optimistic Text"/>
              <a:sym typeface="Optimistic Text"/>
            </a:endParaRPr>
          </a:p>
          <a:p>
            <a:pPr indent="-298450" lvl="1" marL="914400" rtl="0" algn="l">
              <a:lnSpc>
                <a:spcPct val="125000"/>
              </a:lnSpc>
              <a:spcBef>
                <a:spcPts val="0"/>
              </a:spcBef>
              <a:spcAft>
                <a:spcPts val="0"/>
              </a:spcAft>
              <a:buClr>
                <a:srgbClr val="1C2B33"/>
              </a:buClr>
              <a:buSzPts val="1100"/>
              <a:buFont typeface="Optimistic Text"/>
              <a:buChar char="﹘"/>
            </a:pPr>
            <a:r>
              <a:rPr lang="en" sz="1100">
                <a:solidFill>
                  <a:srgbClr val="1C2B33"/>
                </a:solidFill>
                <a:latin typeface="Optimistic Text"/>
                <a:ea typeface="Optimistic Text"/>
                <a:cs typeface="Optimistic Text"/>
                <a:sym typeface="Optimistic Text"/>
              </a:rPr>
              <a:t>Increasing device types and configurations</a:t>
            </a:r>
            <a:endParaRPr sz="1100">
              <a:solidFill>
                <a:srgbClr val="1C2B33"/>
              </a:solidFill>
              <a:latin typeface="Optimistic Text"/>
              <a:ea typeface="Optimistic Text"/>
              <a:cs typeface="Optimistic Text"/>
              <a:sym typeface="Optimistic Text"/>
            </a:endParaRPr>
          </a:p>
          <a:p>
            <a:pPr indent="-298450" lvl="1" marL="914400" rtl="0" algn="l">
              <a:lnSpc>
                <a:spcPct val="125000"/>
              </a:lnSpc>
              <a:spcBef>
                <a:spcPts val="0"/>
              </a:spcBef>
              <a:spcAft>
                <a:spcPts val="0"/>
              </a:spcAft>
              <a:buClr>
                <a:srgbClr val="1C2B33"/>
              </a:buClr>
              <a:buSzPts val="1100"/>
              <a:buFont typeface="Optimistic Text"/>
              <a:buChar char="﹘"/>
            </a:pPr>
            <a:r>
              <a:rPr lang="en" sz="1100">
                <a:solidFill>
                  <a:srgbClr val="1C2B33"/>
                </a:solidFill>
                <a:latin typeface="Optimistic Text"/>
                <a:ea typeface="Optimistic Text"/>
                <a:cs typeface="Optimistic Text"/>
                <a:sym typeface="Optimistic Text"/>
              </a:rPr>
              <a:t>Complex interdependencies</a:t>
            </a:r>
            <a:br>
              <a:rPr lang="en" sz="1100">
                <a:solidFill>
                  <a:srgbClr val="1C2B33"/>
                </a:solidFill>
                <a:latin typeface="Optimistic Text"/>
                <a:ea typeface="Optimistic Text"/>
                <a:cs typeface="Optimistic Text"/>
                <a:sym typeface="Optimistic Text"/>
              </a:rPr>
            </a:br>
            <a:endParaRPr sz="1100">
              <a:solidFill>
                <a:srgbClr val="1C2B33"/>
              </a:solidFill>
              <a:latin typeface="Optimistic Text"/>
              <a:ea typeface="Optimistic Text"/>
              <a:cs typeface="Optimistic Text"/>
              <a:sym typeface="Optimistic Text"/>
            </a:endParaRPr>
          </a:p>
          <a:p>
            <a:pPr indent="-317500" lvl="0" marL="457200" rtl="0" algn="l">
              <a:lnSpc>
                <a:spcPct val="125000"/>
              </a:lnSpc>
              <a:spcBef>
                <a:spcPts val="0"/>
              </a:spcBef>
              <a:spcAft>
                <a:spcPts val="0"/>
              </a:spcAft>
              <a:buClr>
                <a:srgbClr val="1C2B33"/>
              </a:buClr>
              <a:buSzPts val="1400"/>
              <a:buFont typeface="Optimistic Text"/>
              <a:buChar char="•"/>
            </a:pPr>
            <a:r>
              <a:rPr b="1" lang="en">
                <a:solidFill>
                  <a:srgbClr val="1C2B33"/>
                </a:solidFill>
                <a:latin typeface="Optimistic Text"/>
                <a:ea typeface="Optimistic Text"/>
                <a:cs typeface="Optimistic Text"/>
                <a:sym typeface="Optimistic Text"/>
              </a:rPr>
              <a:t>Limitations of Traditional Software</a:t>
            </a:r>
            <a:endParaRPr b="1">
              <a:solidFill>
                <a:srgbClr val="1C2B33"/>
              </a:solidFill>
              <a:latin typeface="Optimistic Text"/>
              <a:ea typeface="Optimistic Text"/>
              <a:cs typeface="Optimistic Text"/>
              <a:sym typeface="Optimistic Text"/>
            </a:endParaRPr>
          </a:p>
          <a:p>
            <a:pPr indent="-298450" lvl="1" marL="914400" rtl="0" algn="l">
              <a:lnSpc>
                <a:spcPct val="125000"/>
              </a:lnSpc>
              <a:spcBef>
                <a:spcPts val="0"/>
              </a:spcBef>
              <a:spcAft>
                <a:spcPts val="0"/>
              </a:spcAft>
              <a:buClr>
                <a:srgbClr val="1C2B33"/>
              </a:buClr>
              <a:buSzPts val="1100"/>
              <a:buFont typeface="Optimistic Text"/>
              <a:buChar char="﹘"/>
            </a:pPr>
            <a:r>
              <a:rPr lang="en" sz="1100">
                <a:solidFill>
                  <a:srgbClr val="1C2B33"/>
                </a:solidFill>
                <a:latin typeface="Optimistic Text"/>
                <a:ea typeface="Optimistic Text"/>
                <a:cs typeface="Optimistic Text"/>
                <a:sym typeface="Optimistic Text"/>
              </a:rPr>
              <a:t>Rule-based systems don't scale well</a:t>
            </a:r>
            <a:endParaRPr sz="1100">
              <a:solidFill>
                <a:srgbClr val="1C2B33"/>
              </a:solidFill>
              <a:latin typeface="Optimistic Text"/>
              <a:ea typeface="Optimistic Text"/>
              <a:cs typeface="Optimistic Text"/>
              <a:sym typeface="Optimistic Text"/>
            </a:endParaRPr>
          </a:p>
          <a:p>
            <a:pPr indent="-298450" lvl="1" marL="914400" rtl="0" algn="l">
              <a:lnSpc>
                <a:spcPct val="125000"/>
              </a:lnSpc>
              <a:spcBef>
                <a:spcPts val="0"/>
              </a:spcBef>
              <a:spcAft>
                <a:spcPts val="0"/>
              </a:spcAft>
              <a:buClr>
                <a:srgbClr val="1C2B33"/>
              </a:buClr>
              <a:buSzPts val="1100"/>
              <a:buFont typeface="Optimistic Text"/>
              <a:buChar char="﹘"/>
            </a:pPr>
            <a:r>
              <a:rPr lang="en" sz="1100">
                <a:solidFill>
                  <a:srgbClr val="1C2B33"/>
                </a:solidFill>
                <a:latin typeface="Optimistic Text"/>
                <a:ea typeface="Optimistic Text"/>
                <a:cs typeface="Optimistic Text"/>
                <a:sym typeface="Optimistic Text"/>
              </a:rPr>
              <a:t>Hard to maintain with evolving network needs</a:t>
            </a:r>
            <a:endParaRPr sz="1100">
              <a:solidFill>
                <a:srgbClr val="1C2B33"/>
              </a:solidFill>
              <a:latin typeface="Optimistic Text"/>
              <a:ea typeface="Optimistic Text"/>
              <a:cs typeface="Optimistic Text"/>
              <a:sym typeface="Optimistic Text"/>
            </a:endParaRPr>
          </a:p>
          <a:p>
            <a:pPr indent="-298450" lvl="1" marL="914400" rtl="0" algn="l">
              <a:lnSpc>
                <a:spcPct val="125000"/>
              </a:lnSpc>
              <a:spcBef>
                <a:spcPts val="0"/>
              </a:spcBef>
              <a:spcAft>
                <a:spcPts val="0"/>
              </a:spcAft>
              <a:buClr>
                <a:srgbClr val="1C2B33"/>
              </a:buClr>
              <a:buSzPts val="1100"/>
              <a:buFont typeface="Optimistic Text"/>
              <a:buChar char="﹘"/>
            </a:pPr>
            <a:r>
              <a:rPr lang="en" sz="1100">
                <a:solidFill>
                  <a:srgbClr val="1C2B33"/>
                </a:solidFill>
                <a:latin typeface="Optimistic Text"/>
                <a:ea typeface="Optimistic Text"/>
                <a:cs typeface="Optimistic Text"/>
                <a:sym typeface="Optimistic Text"/>
              </a:rPr>
              <a:t>Cannot handle unstructured data effectively</a:t>
            </a:r>
            <a:endParaRPr sz="1100">
              <a:solidFill>
                <a:srgbClr val="1C2B33"/>
              </a:solidFill>
              <a:latin typeface="Optimistic Text"/>
              <a:ea typeface="Optimistic Text"/>
              <a:cs typeface="Optimistic Text"/>
              <a:sym typeface="Optimistic Text"/>
            </a:endParaRPr>
          </a:p>
          <a:p>
            <a:pPr indent="-298450" lvl="1" marL="914400" rtl="0" algn="l">
              <a:lnSpc>
                <a:spcPct val="125000"/>
              </a:lnSpc>
              <a:spcBef>
                <a:spcPts val="0"/>
              </a:spcBef>
              <a:spcAft>
                <a:spcPts val="0"/>
              </a:spcAft>
              <a:buClr>
                <a:srgbClr val="1C2B33"/>
              </a:buClr>
              <a:buSzPts val="1100"/>
              <a:buFont typeface="Optimistic Text"/>
              <a:buChar char="﹘"/>
            </a:pPr>
            <a:r>
              <a:rPr lang="en" sz="1100">
                <a:solidFill>
                  <a:srgbClr val="1C2B33"/>
                </a:solidFill>
                <a:latin typeface="Optimistic Text"/>
                <a:ea typeface="Optimistic Text"/>
                <a:cs typeface="Optimistic Text"/>
                <a:sym typeface="Optimistic Text"/>
              </a:rPr>
              <a:t>Limited ability to learn from experience</a:t>
            </a:r>
            <a:br>
              <a:rPr lang="en" sz="1100">
                <a:solidFill>
                  <a:srgbClr val="1C2B33"/>
                </a:solidFill>
                <a:latin typeface="Optimistic Text"/>
                <a:ea typeface="Optimistic Text"/>
                <a:cs typeface="Optimistic Text"/>
                <a:sym typeface="Optimistic Text"/>
              </a:rPr>
            </a:br>
            <a:endParaRPr sz="1100">
              <a:solidFill>
                <a:srgbClr val="1C2B33"/>
              </a:solidFill>
              <a:latin typeface="Optimistic Text"/>
              <a:ea typeface="Optimistic Text"/>
              <a:cs typeface="Optimistic Text"/>
              <a:sym typeface="Optimistic Text"/>
            </a:endParaRPr>
          </a:p>
          <a:p>
            <a:pPr indent="-317500" lvl="0" marL="457200" rtl="0" algn="l">
              <a:lnSpc>
                <a:spcPct val="125000"/>
              </a:lnSpc>
              <a:spcBef>
                <a:spcPts val="0"/>
              </a:spcBef>
              <a:spcAft>
                <a:spcPts val="0"/>
              </a:spcAft>
              <a:buClr>
                <a:srgbClr val="1C2B33"/>
              </a:buClr>
              <a:buSzPts val="1400"/>
              <a:buFont typeface="Optimistic Text"/>
              <a:buChar char="•"/>
            </a:pPr>
            <a:r>
              <a:rPr b="1" lang="en">
                <a:solidFill>
                  <a:srgbClr val="1C2B33"/>
                </a:solidFill>
                <a:latin typeface="Optimistic Text"/>
                <a:ea typeface="Optimistic Text"/>
                <a:cs typeface="Optimistic Text"/>
                <a:sym typeface="Optimistic Text"/>
              </a:rPr>
              <a:t>Need for Intelligent Automation</a:t>
            </a:r>
            <a:endParaRPr b="1">
              <a:solidFill>
                <a:srgbClr val="1C2B33"/>
              </a:solidFill>
              <a:latin typeface="Optimistic Text"/>
              <a:ea typeface="Optimistic Text"/>
              <a:cs typeface="Optimistic Text"/>
              <a:sym typeface="Optimistic Text"/>
            </a:endParaRPr>
          </a:p>
          <a:p>
            <a:pPr indent="-298450" lvl="1" marL="914400" rtl="0" algn="l">
              <a:lnSpc>
                <a:spcPct val="125000"/>
              </a:lnSpc>
              <a:spcBef>
                <a:spcPts val="0"/>
              </a:spcBef>
              <a:spcAft>
                <a:spcPts val="0"/>
              </a:spcAft>
              <a:buClr>
                <a:srgbClr val="1C2B33"/>
              </a:buClr>
              <a:buSzPts val="1100"/>
              <a:buFont typeface="Optimistic Text"/>
              <a:buChar char="﹘"/>
            </a:pPr>
            <a:r>
              <a:rPr lang="en" sz="1100">
                <a:solidFill>
                  <a:srgbClr val="1C2B33"/>
                </a:solidFill>
                <a:latin typeface="Optimistic Text"/>
                <a:ea typeface="Optimistic Text"/>
                <a:cs typeface="Optimistic Text"/>
                <a:sym typeface="Optimistic Text"/>
              </a:rPr>
              <a:t>Handle complex pattern recognition</a:t>
            </a:r>
            <a:endParaRPr sz="1100">
              <a:solidFill>
                <a:srgbClr val="1C2B33"/>
              </a:solidFill>
              <a:latin typeface="Optimistic Text"/>
              <a:ea typeface="Optimistic Text"/>
              <a:cs typeface="Optimistic Text"/>
              <a:sym typeface="Optimistic Text"/>
            </a:endParaRPr>
          </a:p>
          <a:p>
            <a:pPr indent="-298450" lvl="1" marL="914400" rtl="0" algn="l">
              <a:lnSpc>
                <a:spcPct val="125000"/>
              </a:lnSpc>
              <a:spcBef>
                <a:spcPts val="0"/>
              </a:spcBef>
              <a:spcAft>
                <a:spcPts val="0"/>
              </a:spcAft>
              <a:buClr>
                <a:srgbClr val="1C2B33"/>
              </a:buClr>
              <a:buSzPts val="1100"/>
              <a:buFont typeface="Optimistic Text"/>
              <a:buChar char="﹘"/>
            </a:pPr>
            <a:r>
              <a:rPr lang="en" sz="1100">
                <a:solidFill>
                  <a:srgbClr val="1C2B33"/>
                </a:solidFill>
                <a:latin typeface="Optimistic Text"/>
                <a:ea typeface="Optimistic Text"/>
                <a:cs typeface="Optimistic Text"/>
                <a:sym typeface="Optimistic Text"/>
              </a:rPr>
              <a:t>Process natural language inputs</a:t>
            </a:r>
            <a:endParaRPr sz="1100">
              <a:solidFill>
                <a:srgbClr val="1C2B33"/>
              </a:solidFill>
              <a:latin typeface="Optimistic Text"/>
              <a:ea typeface="Optimistic Text"/>
              <a:cs typeface="Optimistic Text"/>
              <a:sym typeface="Optimistic Text"/>
            </a:endParaRPr>
          </a:p>
          <a:p>
            <a:pPr indent="-298450" lvl="1" marL="914400" rtl="0" algn="l">
              <a:lnSpc>
                <a:spcPct val="125000"/>
              </a:lnSpc>
              <a:spcBef>
                <a:spcPts val="0"/>
              </a:spcBef>
              <a:spcAft>
                <a:spcPts val="0"/>
              </a:spcAft>
              <a:buClr>
                <a:srgbClr val="1C2B33"/>
              </a:buClr>
              <a:buSzPts val="1100"/>
              <a:buFont typeface="Optimistic Text"/>
              <a:buChar char="﹘"/>
            </a:pPr>
            <a:r>
              <a:rPr lang="en" sz="1100">
                <a:solidFill>
                  <a:srgbClr val="1C2B33"/>
                </a:solidFill>
                <a:latin typeface="Optimistic Text"/>
                <a:ea typeface="Optimistic Text"/>
                <a:cs typeface="Optimistic Text"/>
                <a:sym typeface="Optimistic Text"/>
              </a:rPr>
              <a:t>Learn and improve from operational data</a:t>
            </a:r>
            <a:endParaRPr sz="1100">
              <a:solidFill>
                <a:srgbClr val="1C2B33"/>
              </a:solidFill>
              <a:latin typeface="Optimistic Text"/>
              <a:ea typeface="Optimistic Text"/>
              <a:cs typeface="Optimistic Text"/>
              <a:sym typeface="Optimistic Text"/>
            </a:endParaRPr>
          </a:p>
          <a:p>
            <a:pPr indent="0" lvl="0" marL="0" rtl="0" algn="l">
              <a:lnSpc>
                <a:spcPct val="125000"/>
              </a:lnSpc>
              <a:spcBef>
                <a:spcPts val="500"/>
              </a:spcBef>
              <a:spcAft>
                <a:spcPts val="500"/>
              </a:spcAft>
              <a:buNone/>
            </a:pPr>
            <a:r>
              <a:t/>
            </a:r>
            <a:endParaRPr sz="1100">
              <a:solidFill>
                <a:srgbClr val="1C2B33"/>
              </a:solidFill>
              <a:latin typeface="Optimistic Text"/>
              <a:ea typeface="Optimistic Text"/>
              <a:cs typeface="Optimistic Text"/>
              <a:sym typeface="Optimistic Tex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90" name="Shape 1190"/>
        <p:cNvGrpSpPr/>
        <p:nvPr/>
      </p:nvGrpSpPr>
      <p:grpSpPr>
        <a:xfrm>
          <a:off x="0" y="0"/>
          <a:ext cx="0" cy="0"/>
          <a:chOff x="0" y="0"/>
          <a:chExt cx="0" cy="0"/>
        </a:xfrm>
      </p:grpSpPr>
      <p:sp>
        <p:nvSpPr>
          <p:cNvPr id="1191" name="Google Shape;1191;p131"/>
          <p:cNvSpPr txBox="1"/>
          <p:nvPr>
            <p:ph type="title"/>
          </p:nvPr>
        </p:nvSpPr>
        <p:spPr>
          <a:xfrm>
            <a:off x="578650" y="1187100"/>
            <a:ext cx="1581300" cy="946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Network Design</a:t>
            </a:r>
            <a:endParaRPr/>
          </a:p>
        </p:txBody>
      </p:sp>
      <p:sp>
        <p:nvSpPr>
          <p:cNvPr id="1192" name="Google Shape;1192;p131"/>
          <p:cNvSpPr txBox="1"/>
          <p:nvPr>
            <p:ph idx="1" type="body"/>
          </p:nvPr>
        </p:nvSpPr>
        <p:spPr>
          <a:xfrm>
            <a:off x="578648" y="2364822"/>
            <a:ext cx="1581300" cy="2216700"/>
          </a:xfrm>
          <a:prstGeom prst="rect">
            <a:avLst/>
          </a:prstGeom>
        </p:spPr>
        <p:txBody>
          <a:bodyPr anchorCtr="0" anchor="t" bIns="0" lIns="0" spcFirstLastPara="1" rIns="0" wrap="square" tIns="0">
            <a:noAutofit/>
          </a:bodyPr>
          <a:lstStyle/>
          <a:p>
            <a:pPr indent="-167640" lvl="0" marL="182880" rtl="0" algn="l">
              <a:lnSpc>
                <a:spcPct val="150000"/>
              </a:lnSpc>
              <a:spcBef>
                <a:spcPts val="0"/>
              </a:spcBef>
              <a:spcAft>
                <a:spcPts val="0"/>
              </a:spcAft>
              <a:buSzPts val="1200"/>
              <a:buChar char="•"/>
            </a:pPr>
            <a:r>
              <a:rPr lang="en" sz="1200"/>
              <a:t>Topology Design</a:t>
            </a:r>
            <a:endParaRPr sz="1200"/>
          </a:p>
          <a:p>
            <a:pPr indent="-167640" lvl="0" marL="182880" rtl="0" algn="l">
              <a:lnSpc>
                <a:spcPct val="150000"/>
              </a:lnSpc>
              <a:spcBef>
                <a:spcPts val="0"/>
              </a:spcBef>
              <a:spcAft>
                <a:spcPts val="0"/>
              </a:spcAft>
              <a:buSzPts val="1200"/>
              <a:buChar char="•"/>
            </a:pPr>
            <a:r>
              <a:rPr lang="en" sz="1200"/>
              <a:t>Configuration Generation</a:t>
            </a:r>
            <a:endParaRPr sz="1200"/>
          </a:p>
          <a:p>
            <a:pPr indent="-167640" lvl="0" marL="182880" rtl="0" algn="l">
              <a:lnSpc>
                <a:spcPct val="150000"/>
              </a:lnSpc>
              <a:spcBef>
                <a:spcPts val="0"/>
              </a:spcBef>
              <a:spcAft>
                <a:spcPts val="0"/>
              </a:spcAft>
              <a:buSzPts val="1200"/>
              <a:buChar char="•"/>
            </a:pPr>
            <a:r>
              <a:rPr lang="en" sz="1200"/>
              <a:t>Capacity What-if Analysis</a:t>
            </a:r>
            <a:endParaRPr sz="1200"/>
          </a:p>
        </p:txBody>
      </p:sp>
      <p:sp>
        <p:nvSpPr>
          <p:cNvPr id="1193" name="Google Shape;1193;p131"/>
          <p:cNvSpPr txBox="1"/>
          <p:nvPr>
            <p:ph idx="3" type="title"/>
          </p:nvPr>
        </p:nvSpPr>
        <p:spPr>
          <a:xfrm>
            <a:off x="2825539" y="1187100"/>
            <a:ext cx="1581300" cy="946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Network Operations</a:t>
            </a:r>
            <a:endParaRPr/>
          </a:p>
        </p:txBody>
      </p:sp>
      <p:sp>
        <p:nvSpPr>
          <p:cNvPr id="1194" name="Google Shape;1194;p131"/>
          <p:cNvSpPr txBox="1"/>
          <p:nvPr>
            <p:ph idx="5" type="title"/>
          </p:nvPr>
        </p:nvSpPr>
        <p:spPr>
          <a:xfrm>
            <a:off x="5072453" y="1187100"/>
            <a:ext cx="1581300" cy="946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Monitoring and Diagnosis</a:t>
            </a:r>
            <a:endParaRPr/>
          </a:p>
        </p:txBody>
      </p:sp>
      <p:sp>
        <p:nvSpPr>
          <p:cNvPr id="1195" name="Google Shape;1195;p131"/>
          <p:cNvSpPr txBox="1"/>
          <p:nvPr>
            <p:ph type="title"/>
          </p:nvPr>
        </p:nvSpPr>
        <p:spPr>
          <a:xfrm>
            <a:off x="499574" y="310719"/>
            <a:ext cx="7392900" cy="425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Network Management in Production</a:t>
            </a:r>
            <a:endParaRPr sz="2400"/>
          </a:p>
        </p:txBody>
      </p:sp>
      <p:sp>
        <p:nvSpPr>
          <p:cNvPr id="1196" name="Google Shape;1196;p131"/>
          <p:cNvSpPr txBox="1"/>
          <p:nvPr>
            <p:ph idx="5" type="title"/>
          </p:nvPr>
        </p:nvSpPr>
        <p:spPr>
          <a:xfrm>
            <a:off x="7319353" y="1187100"/>
            <a:ext cx="1581300" cy="946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Knowledge Sharing</a:t>
            </a:r>
            <a:endParaRPr/>
          </a:p>
        </p:txBody>
      </p:sp>
      <p:sp>
        <p:nvSpPr>
          <p:cNvPr id="1197" name="Google Shape;1197;p131"/>
          <p:cNvSpPr txBox="1"/>
          <p:nvPr>
            <p:ph idx="1" type="body"/>
          </p:nvPr>
        </p:nvSpPr>
        <p:spPr>
          <a:xfrm>
            <a:off x="2825548" y="2307447"/>
            <a:ext cx="1581300" cy="2216700"/>
          </a:xfrm>
          <a:prstGeom prst="rect">
            <a:avLst/>
          </a:prstGeom>
        </p:spPr>
        <p:txBody>
          <a:bodyPr anchorCtr="0" anchor="t" bIns="0" lIns="0" spcFirstLastPara="1" rIns="0" wrap="square" tIns="0">
            <a:noAutofit/>
          </a:bodyPr>
          <a:lstStyle/>
          <a:p>
            <a:pPr indent="-167640" lvl="0" marL="182880" rtl="0" algn="l">
              <a:lnSpc>
                <a:spcPct val="150000"/>
              </a:lnSpc>
              <a:spcBef>
                <a:spcPts val="0"/>
              </a:spcBef>
              <a:spcAft>
                <a:spcPts val="0"/>
              </a:spcAft>
              <a:buSzPts val="1200"/>
              <a:buChar char="•"/>
            </a:pPr>
            <a:r>
              <a:rPr lang="en" sz="1200"/>
              <a:t>Create Operations Workflows</a:t>
            </a:r>
            <a:endParaRPr sz="1200"/>
          </a:p>
          <a:p>
            <a:pPr indent="-167640" lvl="0" marL="182880" rtl="0" algn="l">
              <a:lnSpc>
                <a:spcPct val="150000"/>
              </a:lnSpc>
              <a:spcBef>
                <a:spcPts val="0"/>
              </a:spcBef>
              <a:spcAft>
                <a:spcPts val="0"/>
              </a:spcAft>
              <a:buSzPts val="1200"/>
              <a:buChar char="•"/>
            </a:pPr>
            <a:r>
              <a:rPr lang="en" sz="1200"/>
              <a:t>Generate Migration Commands</a:t>
            </a:r>
            <a:endParaRPr sz="1200"/>
          </a:p>
          <a:p>
            <a:pPr indent="-167640" lvl="0" marL="182880" rtl="0" algn="l">
              <a:lnSpc>
                <a:spcPct val="150000"/>
              </a:lnSpc>
              <a:spcBef>
                <a:spcPts val="0"/>
              </a:spcBef>
              <a:spcAft>
                <a:spcPts val="0"/>
              </a:spcAft>
              <a:buSzPts val="1200"/>
              <a:buChar char="•"/>
            </a:pPr>
            <a:r>
              <a:rPr lang="en" sz="1200"/>
              <a:t>Monitor Operations Status</a:t>
            </a:r>
            <a:endParaRPr sz="1200"/>
          </a:p>
        </p:txBody>
      </p:sp>
      <p:sp>
        <p:nvSpPr>
          <p:cNvPr id="1198" name="Google Shape;1198;p131"/>
          <p:cNvSpPr txBox="1"/>
          <p:nvPr>
            <p:ph idx="2" type="subTitle"/>
          </p:nvPr>
        </p:nvSpPr>
        <p:spPr>
          <a:xfrm>
            <a:off x="5072448" y="2307447"/>
            <a:ext cx="1581300" cy="2216700"/>
          </a:xfrm>
          <a:prstGeom prst="rect">
            <a:avLst/>
          </a:prstGeom>
        </p:spPr>
        <p:txBody>
          <a:bodyPr anchorCtr="0" anchor="t" bIns="0" lIns="0" spcFirstLastPara="1" rIns="0" wrap="square" tIns="0">
            <a:noAutofit/>
          </a:bodyPr>
          <a:lstStyle/>
          <a:p>
            <a:pPr indent="-167640" lvl="0" marL="182880" rtl="0" algn="l">
              <a:lnSpc>
                <a:spcPct val="150000"/>
              </a:lnSpc>
              <a:spcBef>
                <a:spcPts val="0"/>
              </a:spcBef>
              <a:spcAft>
                <a:spcPts val="0"/>
              </a:spcAft>
              <a:buSzPts val="1200"/>
              <a:buChar char="●"/>
            </a:pPr>
            <a:r>
              <a:rPr lang="en" sz="1200"/>
              <a:t>Monitoring Network Health</a:t>
            </a:r>
            <a:endParaRPr sz="1200"/>
          </a:p>
          <a:p>
            <a:pPr indent="-167640" lvl="0" marL="182880" rtl="0" algn="l">
              <a:lnSpc>
                <a:spcPct val="150000"/>
              </a:lnSpc>
              <a:spcBef>
                <a:spcPts val="0"/>
              </a:spcBef>
              <a:spcAft>
                <a:spcPts val="0"/>
              </a:spcAft>
              <a:buSzPts val="1200"/>
              <a:buChar char="●"/>
            </a:pPr>
            <a:r>
              <a:rPr lang="en" sz="1200"/>
              <a:t>Anomaly Detection</a:t>
            </a:r>
            <a:endParaRPr sz="1200"/>
          </a:p>
        </p:txBody>
      </p:sp>
      <p:sp>
        <p:nvSpPr>
          <p:cNvPr id="1199" name="Google Shape;1199;p131"/>
          <p:cNvSpPr txBox="1"/>
          <p:nvPr>
            <p:ph idx="1" type="body"/>
          </p:nvPr>
        </p:nvSpPr>
        <p:spPr>
          <a:xfrm>
            <a:off x="7262823" y="2307447"/>
            <a:ext cx="1581300" cy="2216700"/>
          </a:xfrm>
          <a:prstGeom prst="rect">
            <a:avLst/>
          </a:prstGeom>
        </p:spPr>
        <p:txBody>
          <a:bodyPr anchorCtr="0" anchor="t" bIns="0" lIns="0" spcFirstLastPara="1" rIns="0" wrap="square" tIns="0">
            <a:noAutofit/>
          </a:bodyPr>
          <a:lstStyle/>
          <a:p>
            <a:pPr indent="-167640" lvl="0" marL="182880" rtl="0" algn="l">
              <a:lnSpc>
                <a:spcPct val="150000"/>
              </a:lnSpc>
              <a:spcBef>
                <a:spcPts val="0"/>
              </a:spcBef>
              <a:spcAft>
                <a:spcPts val="0"/>
              </a:spcAft>
              <a:buSzPts val="1200"/>
              <a:buChar char="•"/>
            </a:pPr>
            <a:r>
              <a:rPr lang="en" sz="1200"/>
              <a:t>Maintaining Documentation</a:t>
            </a:r>
            <a:endParaRPr sz="1200"/>
          </a:p>
          <a:p>
            <a:pPr indent="-167640" lvl="0" marL="182880" rtl="0" algn="l">
              <a:lnSpc>
                <a:spcPct val="150000"/>
              </a:lnSpc>
              <a:spcBef>
                <a:spcPts val="0"/>
              </a:spcBef>
              <a:spcAft>
                <a:spcPts val="0"/>
              </a:spcAft>
              <a:buSzPts val="1200"/>
              <a:buChar char="•"/>
            </a:pPr>
            <a:r>
              <a:rPr lang="en" sz="1200"/>
              <a:t>Onboarding New Engineers</a:t>
            </a:r>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03" name="Shape 1203"/>
        <p:cNvGrpSpPr/>
        <p:nvPr/>
      </p:nvGrpSpPr>
      <p:grpSpPr>
        <a:xfrm>
          <a:off x="0" y="0"/>
          <a:ext cx="0" cy="0"/>
          <a:chOff x="0" y="0"/>
          <a:chExt cx="0" cy="0"/>
        </a:xfrm>
      </p:grpSpPr>
      <p:sp>
        <p:nvSpPr>
          <p:cNvPr id="1204" name="Google Shape;1204;p132"/>
          <p:cNvSpPr txBox="1"/>
          <p:nvPr>
            <p:ph type="title"/>
          </p:nvPr>
        </p:nvSpPr>
        <p:spPr>
          <a:xfrm>
            <a:off x="499574" y="310719"/>
            <a:ext cx="7392900" cy="425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Case Study: Capacity What-if Analysis</a:t>
            </a:r>
            <a:endParaRPr sz="2400"/>
          </a:p>
        </p:txBody>
      </p:sp>
      <p:sp>
        <p:nvSpPr>
          <p:cNvPr id="1205" name="Google Shape;1205;p132"/>
          <p:cNvSpPr/>
          <p:nvPr/>
        </p:nvSpPr>
        <p:spPr>
          <a:xfrm>
            <a:off x="977932" y="2716349"/>
            <a:ext cx="2098200" cy="277500"/>
          </a:xfrm>
          <a:prstGeom prst="roundRect">
            <a:avLst>
              <a:gd fmla="val 16667" name="adj"/>
            </a:avLst>
          </a:prstGeom>
          <a:solidFill>
            <a:srgbClr val="EEEEEE"/>
          </a:solidFill>
          <a:ln>
            <a:noFill/>
          </a:ln>
        </p:spPr>
        <p:txBody>
          <a:bodyPr anchorCtr="0" anchor="ctr" bIns="57000" lIns="57000" spcFirstLastPara="1" rIns="57000" wrap="square" tIns="57000">
            <a:noAutofit/>
          </a:bodyPr>
          <a:lstStyle/>
          <a:p>
            <a:pPr indent="0" lvl="0" marL="0" rtl="0" algn="l">
              <a:spcBef>
                <a:spcPts val="0"/>
              </a:spcBef>
              <a:spcAft>
                <a:spcPts val="0"/>
              </a:spcAft>
              <a:buNone/>
            </a:pPr>
            <a:r>
              <a:rPr lang="en" sz="685"/>
              <a:t>Yes</a:t>
            </a:r>
            <a:endParaRPr sz="685"/>
          </a:p>
        </p:txBody>
      </p:sp>
      <p:sp>
        <p:nvSpPr>
          <p:cNvPr id="1206" name="Google Shape;1206;p132"/>
          <p:cNvSpPr txBox="1"/>
          <p:nvPr/>
        </p:nvSpPr>
        <p:spPr>
          <a:xfrm>
            <a:off x="451764" y="2754965"/>
            <a:ext cx="534900" cy="154800"/>
          </a:xfrm>
          <a:prstGeom prst="rect">
            <a:avLst/>
          </a:prstGeom>
          <a:noFill/>
          <a:ln>
            <a:noFill/>
          </a:ln>
        </p:spPr>
        <p:txBody>
          <a:bodyPr anchorCtr="0" anchor="ctr" bIns="57000" lIns="57000" spcFirstLastPara="1" rIns="57000" wrap="square" tIns="57000">
            <a:noAutofit/>
          </a:bodyPr>
          <a:lstStyle/>
          <a:p>
            <a:pPr indent="0" lvl="0" marL="0" rtl="0" algn="r">
              <a:spcBef>
                <a:spcPts val="0"/>
              </a:spcBef>
              <a:spcAft>
                <a:spcPts val="0"/>
              </a:spcAft>
              <a:buNone/>
            </a:pPr>
            <a:r>
              <a:rPr b="1" lang="en" sz="685">
                <a:solidFill>
                  <a:srgbClr val="595959"/>
                </a:solidFill>
              </a:rPr>
              <a:t>Human</a:t>
            </a:r>
            <a:endParaRPr b="1" sz="685">
              <a:solidFill>
                <a:srgbClr val="595959"/>
              </a:solidFill>
            </a:endParaRPr>
          </a:p>
        </p:txBody>
      </p:sp>
      <p:sp>
        <p:nvSpPr>
          <p:cNvPr id="1207" name="Google Shape;1207;p132"/>
          <p:cNvSpPr/>
          <p:nvPr/>
        </p:nvSpPr>
        <p:spPr>
          <a:xfrm>
            <a:off x="977932" y="3067331"/>
            <a:ext cx="2098200" cy="1570200"/>
          </a:xfrm>
          <a:prstGeom prst="roundRect">
            <a:avLst>
              <a:gd fmla="val 6661" name="adj"/>
            </a:avLst>
          </a:prstGeom>
          <a:solidFill>
            <a:srgbClr val="C9DAF8"/>
          </a:solidFill>
          <a:ln>
            <a:noFill/>
          </a:ln>
        </p:spPr>
        <p:txBody>
          <a:bodyPr anchorCtr="0" anchor="ctr" bIns="57000" lIns="57000" spcFirstLastPara="1" rIns="57000" wrap="square" tIns="57000">
            <a:noAutofit/>
          </a:bodyPr>
          <a:lstStyle/>
          <a:p>
            <a:pPr indent="0" lvl="0" marL="0" rtl="0" algn="l">
              <a:spcBef>
                <a:spcPts val="0"/>
              </a:spcBef>
              <a:spcAft>
                <a:spcPts val="0"/>
              </a:spcAft>
              <a:buNone/>
            </a:pPr>
            <a:r>
              <a:rPr lang="en" sz="685"/>
              <a:t>From your input, I've identified the following tasks and matched them to a suitable workload:</a:t>
            </a:r>
            <a:endParaRPr sz="685"/>
          </a:p>
          <a:p>
            <a:pPr indent="0" lvl="0" marL="0" rtl="0" algn="l">
              <a:spcBef>
                <a:spcPts val="0"/>
              </a:spcBef>
              <a:spcAft>
                <a:spcPts val="0"/>
              </a:spcAft>
              <a:buNone/>
            </a:pPr>
            <a:r>
              <a:t/>
            </a:r>
            <a:endParaRPr sz="186"/>
          </a:p>
          <a:p>
            <a:pPr indent="0" lvl="0" marL="0" rtl="0" algn="l">
              <a:spcBef>
                <a:spcPts val="0"/>
              </a:spcBef>
              <a:spcAft>
                <a:spcPts val="0"/>
              </a:spcAft>
              <a:buNone/>
            </a:pPr>
            <a:r>
              <a:t/>
            </a:r>
            <a:endParaRPr sz="186"/>
          </a:p>
          <a:p>
            <a:pPr indent="-43531" lvl="0" marL="35617" rtl="0" algn="l">
              <a:spcBef>
                <a:spcPts val="0"/>
              </a:spcBef>
              <a:spcAft>
                <a:spcPts val="0"/>
              </a:spcAft>
              <a:buClr>
                <a:srgbClr val="434343"/>
              </a:buClr>
              <a:buSzPts val="686"/>
              <a:buAutoNum type="arabicPeriod"/>
            </a:pPr>
            <a:r>
              <a:rPr lang="en" sz="685">
                <a:solidFill>
                  <a:srgbClr val="434343"/>
                </a:solidFill>
              </a:rPr>
              <a:t> Patch several </a:t>
            </a:r>
            <a:endParaRPr sz="685">
              <a:solidFill>
                <a:srgbClr val="434343"/>
              </a:solidFill>
            </a:endParaRPr>
          </a:p>
          <a:p>
            <a:pPr indent="0" lvl="0" marL="0" rtl="0" algn="l">
              <a:spcBef>
                <a:spcPts val="0"/>
              </a:spcBef>
              <a:spcAft>
                <a:spcPts val="0"/>
              </a:spcAft>
              <a:buNone/>
            </a:pPr>
            <a:r>
              <a:rPr lang="en" sz="685">
                <a:solidFill>
                  <a:srgbClr val="434343"/>
                </a:solidFill>
              </a:rPr>
              <a:t>supply scenarios </a:t>
            </a:r>
            <a:endParaRPr sz="685">
              <a:solidFill>
                <a:srgbClr val="434343"/>
              </a:solidFill>
            </a:endParaRPr>
          </a:p>
          <a:p>
            <a:pPr indent="0" lvl="0" marL="0" rtl="0" algn="l">
              <a:spcBef>
                <a:spcPts val="0"/>
              </a:spcBef>
              <a:spcAft>
                <a:spcPts val="0"/>
              </a:spcAft>
              <a:buNone/>
            </a:pPr>
            <a:r>
              <a:t/>
            </a:r>
            <a:endParaRPr sz="186">
              <a:solidFill>
                <a:srgbClr val="434343"/>
              </a:solidFill>
            </a:endParaRPr>
          </a:p>
          <a:p>
            <a:pPr indent="0" lvl="0" marL="0" rtl="0" algn="l">
              <a:spcBef>
                <a:spcPts val="0"/>
              </a:spcBef>
              <a:spcAft>
                <a:spcPts val="0"/>
              </a:spcAft>
              <a:buNone/>
            </a:pPr>
            <a:r>
              <a:t/>
            </a:r>
            <a:endParaRPr sz="186">
              <a:solidFill>
                <a:srgbClr val="434343"/>
              </a:solidFill>
            </a:endParaRPr>
          </a:p>
          <a:p>
            <a:pPr indent="0" lvl="0" marL="0" rtl="0" algn="l">
              <a:spcBef>
                <a:spcPts val="0"/>
              </a:spcBef>
              <a:spcAft>
                <a:spcPts val="0"/>
              </a:spcAft>
              <a:buNone/>
            </a:pPr>
            <a:r>
              <a:t/>
            </a:r>
            <a:endParaRPr sz="186">
              <a:solidFill>
                <a:srgbClr val="434343"/>
              </a:solidFill>
            </a:endParaRPr>
          </a:p>
          <a:p>
            <a:pPr indent="0" lvl="0" marL="0" rtl="0" algn="l">
              <a:spcBef>
                <a:spcPts val="0"/>
              </a:spcBef>
              <a:spcAft>
                <a:spcPts val="0"/>
              </a:spcAft>
              <a:buNone/>
            </a:pPr>
            <a:r>
              <a:t/>
            </a:r>
            <a:endParaRPr sz="186">
              <a:solidFill>
                <a:srgbClr val="434343"/>
              </a:solidFill>
            </a:endParaRPr>
          </a:p>
          <a:p>
            <a:pPr indent="-43531" lvl="0" marL="35617" rtl="0" algn="l">
              <a:spcBef>
                <a:spcPts val="0"/>
              </a:spcBef>
              <a:spcAft>
                <a:spcPts val="0"/>
              </a:spcAft>
              <a:buClr>
                <a:srgbClr val="434343"/>
              </a:buClr>
              <a:buSzPts val="686"/>
              <a:buAutoNum type="arabicPeriod"/>
            </a:pPr>
            <a:r>
              <a:rPr lang="en" sz="685">
                <a:solidFill>
                  <a:srgbClr val="434343"/>
                </a:solidFill>
              </a:rPr>
              <a:t> Using the output, </a:t>
            </a:r>
            <a:endParaRPr sz="685">
              <a:solidFill>
                <a:srgbClr val="434343"/>
              </a:solidFill>
            </a:endParaRPr>
          </a:p>
          <a:p>
            <a:pPr indent="0" lvl="0" marL="35617" rtl="0" algn="l">
              <a:spcBef>
                <a:spcPts val="0"/>
              </a:spcBef>
              <a:spcAft>
                <a:spcPts val="0"/>
              </a:spcAft>
              <a:buNone/>
            </a:pPr>
            <a:r>
              <a:rPr lang="en" sz="685">
                <a:solidFill>
                  <a:srgbClr val="434343"/>
                </a:solidFill>
              </a:rPr>
              <a:t> patch several </a:t>
            </a:r>
            <a:endParaRPr sz="685">
              <a:solidFill>
                <a:srgbClr val="434343"/>
              </a:solidFill>
            </a:endParaRPr>
          </a:p>
          <a:p>
            <a:pPr indent="0" lvl="0" marL="35617" rtl="0" algn="l">
              <a:spcBef>
                <a:spcPts val="0"/>
              </a:spcBef>
              <a:spcAft>
                <a:spcPts val="0"/>
              </a:spcAft>
              <a:buNone/>
            </a:pPr>
            <a:r>
              <a:rPr lang="en" sz="685">
                <a:solidFill>
                  <a:srgbClr val="434343"/>
                </a:solidFill>
              </a:rPr>
              <a:t> demand scenarios </a:t>
            </a:r>
            <a:endParaRPr sz="685">
              <a:solidFill>
                <a:srgbClr val="434343"/>
              </a:solidFill>
            </a:endParaRPr>
          </a:p>
          <a:p>
            <a:pPr indent="0" lvl="0" marL="0" rtl="0" algn="l">
              <a:spcBef>
                <a:spcPts val="0"/>
              </a:spcBef>
              <a:spcAft>
                <a:spcPts val="0"/>
              </a:spcAft>
              <a:buNone/>
            </a:pPr>
            <a:r>
              <a:t/>
            </a:r>
            <a:endParaRPr sz="186">
              <a:solidFill>
                <a:srgbClr val="434343"/>
              </a:solidFill>
            </a:endParaRPr>
          </a:p>
          <a:p>
            <a:pPr indent="0" lvl="0" marL="0" rtl="0" algn="l">
              <a:spcBef>
                <a:spcPts val="0"/>
              </a:spcBef>
              <a:spcAft>
                <a:spcPts val="0"/>
              </a:spcAft>
              <a:buNone/>
            </a:pPr>
            <a:r>
              <a:t/>
            </a:r>
            <a:endParaRPr sz="186">
              <a:solidFill>
                <a:srgbClr val="434343"/>
              </a:solidFill>
            </a:endParaRPr>
          </a:p>
          <a:p>
            <a:pPr indent="0" lvl="0" marL="0" rtl="0" algn="l">
              <a:spcBef>
                <a:spcPts val="0"/>
              </a:spcBef>
              <a:spcAft>
                <a:spcPts val="0"/>
              </a:spcAft>
              <a:buNone/>
            </a:pPr>
            <a:r>
              <a:t/>
            </a:r>
            <a:endParaRPr sz="186">
              <a:solidFill>
                <a:srgbClr val="434343"/>
              </a:solidFill>
            </a:endParaRPr>
          </a:p>
          <a:p>
            <a:pPr indent="-43531" lvl="0" marL="35617" rtl="0" algn="l">
              <a:spcBef>
                <a:spcPts val="0"/>
              </a:spcBef>
              <a:spcAft>
                <a:spcPts val="0"/>
              </a:spcAft>
              <a:buClr>
                <a:srgbClr val="434343"/>
              </a:buClr>
              <a:buSzPts val="686"/>
              <a:buAutoNum type="arabicPeriod"/>
            </a:pPr>
            <a:r>
              <a:rPr lang="en" sz="685">
                <a:solidFill>
                  <a:srgbClr val="434343"/>
                </a:solidFill>
              </a:rPr>
              <a:t> Run napt</a:t>
            </a:r>
            <a:endParaRPr sz="685">
              <a:solidFill>
                <a:srgbClr val="434343"/>
              </a:solidFill>
            </a:endParaRPr>
          </a:p>
          <a:p>
            <a:pPr indent="0" lvl="0" marL="0" rtl="0" algn="l">
              <a:spcBef>
                <a:spcPts val="0"/>
              </a:spcBef>
              <a:spcAft>
                <a:spcPts val="0"/>
              </a:spcAft>
              <a:buNone/>
            </a:pPr>
            <a:r>
              <a:t/>
            </a:r>
            <a:endParaRPr sz="249">
              <a:solidFill>
                <a:srgbClr val="434343"/>
              </a:solidFill>
            </a:endParaRPr>
          </a:p>
          <a:p>
            <a:pPr indent="0" lvl="0" marL="0" rtl="0" algn="l">
              <a:spcBef>
                <a:spcPts val="0"/>
              </a:spcBef>
              <a:spcAft>
                <a:spcPts val="0"/>
              </a:spcAft>
              <a:buNone/>
            </a:pPr>
            <a:r>
              <a:t/>
            </a:r>
            <a:endParaRPr sz="249">
              <a:solidFill>
                <a:srgbClr val="434343"/>
              </a:solidFill>
            </a:endParaRPr>
          </a:p>
          <a:p>
            <a:pPr indent="0" lvl="0" marL="0" rtl="0" algn="l">
              <a:spcBef>
                <a:spcPts val="0"/>
              </a:spcBef>
              <a:spcAft>
                <a:spcPts val="0"/>
              </a:spcAft>
              <a:buNone/>
            </a:pPr>
            <a:r>
              <a:rPr lang="en" sz="685"/>
              <a:t>Please edit and </a:t>
            </a:r>
            <a:endParaRPr sz="685"/>
          </a:p>
          <a:p>
            <a:pPr indent="0" lvl="0" marL="0" rtl="0" algn="l">
              <a:spcBef>
                <a:spcPts val="0"/>
              </a:spcBef>
              <a:spcAft>
                <a:spcPts val="0"/>
              </a:spcAft>
              <a:buNone/>
            </a:pPr>
            <a:r>
              <a:rPr lang="en" sz="685"/>
              <a:t>confirm the </a:t>
            </a:r>
            <a:endParaRPr sz="685"/>
          </a:p>
          <a:p>
            <a:pPr indent="0" lvl="0" marL="0" rtl="0" algn="l">
              <a:spcBef>
                <a:spcPts val="0"/>
              </a:spcBef>
              <a:spcAft>
                <a:spcPts val="0"/>
              </a:spcAft>
              <a:buNone/>
            </a:pPr>
            <a:r>
              <a:rPr lang="en" sz="685"/>
              <a:t>following DAG.</a:t>
            </a:r>
            <a:endParaRPr sz="685"/>
          </a:p>
        </p:txBody>
      </p:sp>
      <p:sp>
        <p:nvSpPr>
          <p:cNvPr id="1208" name="Google Shape;1208;p132"/>
          <p:cNvSpPr txBox="1"/>
          <p:nvPr/>
        </p:nvSpPr>
        <p:spPr>
          <a:xfrm>
            <a:off x="395300" y="3436876"/>
            <a:ext cx="591600" cy="154800"/>
          </a:xfrm>
          <a:prstGeom prst="rect">
            <a:avLst/>
          </a:prstGeom>
          <a:noFill/>
          <a:ln>
            <a:noFill/>
          </a:ln>
        </p:spPr>
        <p:txBody>
          <a:bodyPr anchorCtr="0" anchor="ctr" bIns="57000" lIns="57000" spcFirstLastPara="1" rIns="57000" wrap="square" tIns="57000">
            <a:noAutofit/>
          </a:bodyPr>
          <a:lstStyle/>
          <a:p>
            <a:pPr indent="0" lvl="0" marL="0" rtl="0" algn="r">
              <a:spcBef>
                <a:spcPts val="0"/>
              </a:spcBef>
              <a:spcAft>
                <a:spcPts val="0"/>
              </a:spcAft>
              <a:buNone/>
            </a:pPr>
            <a:r>
              <a:rPr b="1" lang="en" sz="685">
                <a:solidFill>
                  <a:srgbClr val="595959"/>
                </a:solidFill>
              </a:rPr>
              <a:t>Confucius</a:t>
            </a:r>
            <a:endParaRPr b="1" sz="685">
              <a:solidFill>
                <a:srgbClr val="595959"/>
              </a:solidFill>
            </a:endParaRPr>
          </a:p>
        </p:txBody>
      </p:sp>
      <p:sp>
        <p:nvSpPr>
          <p:cNvPr id="1209" name="Google Shape;1209;p132"/>
          <p:cNvSpPr/>
          <p:nvPr/>
        </p:nvSpPr>
        <p:spPr>
          <a:xfrm>
            <a:off x="977932" y="4710994"/>
            <a:ext cx="2098200" cy="277500"/>
          </a:xfrm>
          <a:prstGeom prst="roundRect">
            <a:avLst>
              <a:gd fmla="val 16667" name="adj"/>
            </a:avLst>
          </a:prstGeom>
          <a:solidFill>
            <a:srgbClr val="EEEEEE"/>
          </a:solidFill>
          <a:ln>
            <a:noFill/>
          </a:ln>
        </p:spPr>
        <p:txBody>
          <a:bodyPr anchorCtr="0" anchor="ctr" bIns="57000" lIns="57000" spcFirstLastPara="1" rIns="57000" wrap="square" tIns="57000">
            <a:noAutofit/>
          </a:bodyPr>
          <a:lstStyle/>
          <a:p>
            <a:pPr indent="0" lvl="0" marL="0" rtl="0" algn="l">
              <a:spcBef>
                <a:spcPts val="0"/>
              </a:spcBef>
              <a:spcAft>
                <a:spcPts val="0"/>
              </a:spcAft>
              <a:buNone/>
            </a:pPr>
            <a:r>
              <a:rPr lang="en" sz="685"/>
              <a:t>Looks good</a:t>
            </a:r>
            <a:endParaRPr sz="685"/>
          </a:p>
        </p:txBody>
      </p:sp>
      <p:sp>
        <p:nvSpPr>
          <p:cNvPr id="1210" name="Google Shape;1210;p132"/>
          <p:cNvSpPr txBox="1"/>
          <p:nvPr/>
        </p:nvSpPr>
        <p:spPr>
          <a:xfrm>
            <a:off x="451764" y="4787845"/>
            <a:ext cx="534900" cy="154800"/>
          </a:xfrm>
          <a:prstGeom prst="rect">
            <a:avLst/>
          </a:prstGeom>
          <a:noFill/>
          <a:ln>
            <a:noFill/>
          </a:ln>
        </p:spPr>
        <p:txBody>
          <a:bodyPr anchorCtr="0" anchor="ctr" bIns="57000" lIns="57000" spcFirstLastPara="1" rIns="57000" wrap="square" tIns="57000">
            <a:noAutofit/>
          </a:bodyPr>
          <a:lstStyle/>
          <a:p>
            <a:pPr indent="0" lvl="0" marL="0" rtl="0" algn="r">
              <a:spcBef>
                <a:spcPts val="0"/>
              </a:spcBef>
              <a:spcAft>
                <a:spcPts val="0"/>
              </a:spcAft>
              <a:buNone/>
            </a:pPr>
            <a:r>
              <a:rPr b="1" lang="en" sz="685">
                <a:solidFill>
                  <a:srgbClr val="595959"/>
                </a:solidFill>
              </a:rPr>
              <a:t>Human</a:t>
            </a:r>
            <a:endParaRPr b="1" sz="685">
              <a:solidFill>
                <a:srgbClr val="595959"/>
              </a:solidFill>
            </a:endParaRPr>
          </a:p>
        </p:txBody>
      </p:sp>
      <p:sp>
        <p:nvSpPr>
          <p:cNvPr id="1211" name="Google Shape;1211;p132"/>
          <p:cNvSpPr/>
          <p:nvPr/>
        </p:nvSpPr>
        <p:spPr>
          <a:xfrm>
            <a:off x="3678401" y="851100"/>
            <a:ext cx="2098200" cy="915000"/>
          </a:xfrm>
          <a:prstGeom prst="roundRect">
            <a:avLst>
              <a:gd fmla="val 8153" name="adj"/>
            </a:avLst>
          </a:prstGeom>
          <a:solidFill>
            <a:srgbClr val="C9DAF8"/>
          </a:solidFill>
          <a:ln>
            <a:noFill/>
          </a:ln>
        </p:spPr>
        <p:txBody>
          <a:bodyPr anchorCtr="0" anchor="ctr" bIns="57000" lIns="57000" spcFirstLastPara="1" rIns="57000" wrap="square" tIns="57000">
            <a:noAutofit/>
          </a:bodyPr>
          <a:lstStyle/>
          <a:p>
            <a:pPr indent="0" lvl="0" marL="0" rtl="0" algn="l">
              <a:spcBef>
                <a:spcPts val="0"/>
              </a:spcBef>
              <a:spcAft>
                <a:spcPts val="0"/>
              </a:spcAft>
              <a:buNone/>
            </a:pPr>
            <a:r>
              <a:t/>
            </a:r>
            <a:endParaRPr sz="685"/>
          </a:p>
          <a:p>
            <a:pPr indent="0" lvl="0" marL="0" rtl="0" algn="l">
              <a:spcBef>
                <a:spcPts val="0"/>
              </a:spcBef>
              <a:spcAft>
                <a:spcPts val="0"/>
              </a:spcAft>
              <a:buNone/>
            </a:pPr>
            <a:r>
              <a:rPr lang="en" sz="685"/>
              <a:t>I need additional information to run the first node “</a:t>
            </a:r>
            <a:r>
              <a:rPr b="1" lang="en" sz="685"/>
              <a:t>tml_topology_patch_supply</a:t>
            </a:r>
            <a:r>
              <a:rPr lang="en" sz="685"/>
              <a:t>”: </a:t>
            </a:r>
            <a:endParaRPr sz="685"/>
          </a:p>
          <a:p>
            <a:pPr indent="0" lvl="0" marL="0" rtl="0" algn="l">
              <a:spcBef>
                <a:spcPts val="0"/>
              </a:spcBef>
              <a:spcAft>
                <a:spcPts val="0"/>
              </a:spcAft>
              <a:buNone/>
            </a:pPr>
            <a:r>
              <a:t/>
            </a:r>
            <a:endParaRPr sz="249"/>
          </a:p>
          <a:p>
            <a:pPr indent="-186000" lvl="0" marL="284935" rtl="0" algn="l">
              <a:spcBef>
                <a:spcPts val="0"/>
              </a:spcBef>
              <a:spcAft>
                <a:spcPts val="0"/>
              </a:spcAft>
              <a:buSzPts val="686"/>
              <a:buChar char="-"/>
            </a:pPr>
            <a:r>
              <a:rPr lang="en" sz="685"/>
              <a:t>Input topology name</a:t>
            </a:r>
            <a:endParaRPr sz="685"/>
          </a:p>
          <a:p>
            <a:pPr indent="-186000" lvl="0" marL="284935" rtl="0" algn="l">
              <a:spcBef>
                <a:spcPts val="0"/>
              </a:spcBef>
              <a:spcAft>
                <a:spcPts val="0"/>
              </a:spcAft>
              <a:buSzPts val="686"/>
              <a:buChar char="-"/>
            </a:pPr>
            <a:r>
              <a:rPr lang="en" sz="685"/>
              <a:t>Input topology time frame</a:t>
            </a:r>
            <a:endParaRPr sz="685"/>
          </a:p>
          <a:p>
            <a:pPr indent="0" lvl="0" marL="0" rtl="0" algn="l">
              <a:spcBef>
                <a:spcPts val="0"/>
              </a:spcBef>
              <a:spcAft>
                <a:spcPts val="0"/>
              </a:spcAft>
              <a:buNone/>
            </a:pPr>
            <a:r>
              <a:t/>
            </a:r>
            <a:endParaRPr sz="249"/>
          </a:p>
          <a:p>
            <a:pPr indent="0" lvl="0" marL="0" rtl="0" algn="l">
              <a:spcBef>
                <a:spcPts val="0"/>
              </a:spcBef>
              <a:spcAft>
                <a:spcPts val="0"/>
              </a:spcAft>
              <a:buNone/>
            </a:pPr>
            <a:r>
              <a:rPr lang="en" sz="685"/>
              <a:t>For the inputTopology, you can specify a single value, a range or list of values, a dependent output, or leave empty and fill out later.</a:t>
            </a:r>
            <a:endParaRPr sz="685"/>
          </a:p>
          <a:p>
            <a:pPr indent="0" lvl="0" marL="0" rtl="0" algn="l">
              <a:spcBef>
                <a:spcPts val="0"/>
              </a:spcBef>
              <a:spcAft>
                <a:spcPts val="0"/>
              </a:spcAft>
              <a:buNone/>
            </a:pPr>
            <a:r>
              <a:t/>
            </a:r>
            <a:endParaRPr sz="685"/>
          </a:p>
        </p:txBody>
      </p:sp>
      <p:sp>
        <p:nvSpPr>
          <p:cNvPr id="1212" name="Google Shape;1212;p132"/>
          <p:cNvSpPr txBox="1"/>
          <p:nvPr/>
        </p:nvSpPr>
        <p:spPr>
          <a:xfrm>
            <a:off x="3039321" y="945799"/>
            <a:ext cx="591600" cy="154800"/>
          </a:xfrm>
          <a:prstGeom prst="rect">
            <a:avLst/>
          </a:prstGeom>
          <a:noFill/>
          <a:ln>
            <a:noFill/>
          </a:ln>
        </p:spPr>
        <p:txBody>
          <a:bodyPr anchorCtr="0" anchor="ctr" bIns="57000" lIns="57000" spcFirstLastPara="1" rIns="57000" wrap="square" tIns="57000">
            <a:noAutofit/>
          </a:bodyPr>
          <a:lstStyle/>
          <a:p>
            <a:pPr indent="0" lvl="0" marL="0" rtl="0" algn="r">
              <a:spcBef>
                <a:spcPts val="0"/>
              </a:spcBef>
              <a:spcAft>
                <a:spcPts val="0"/>
              </a:spcAft>
              <a:buNone/>
            </a:pPr>
            <a:r>
              <a:rPr b="1" lang="en" sz="685">
                <a:solidFill>
                  <a:srgbClr val="595959"/>
                </a:solidFill>
              </a:rPr>
              <a:t>Confucius</a:t>
            </a:r>
            <a:endParaRPr b="1" sz="685">
              <a:solidFill>
                <a:srgbClr val="595959"/>
              </a:solidFill>
            </a:endParaRPr>
          </a:p>
        </p:txBody>
      </p:sp>
      <p:sp>
        <p:nvSpPr>
          <p:cNvPr id="1213" name="Google Shape;1213;p132"/>
          <p:cNvSpPr/>
          <p:nvPr/>
        </p:nvSpPr>
        <p:spPr>
          <a:xfrm>
            <a:off x="3678401" y="1810422"/>
            <a:ext cx="2098200" cy="331800"/>
          </a:xfrm>
          <a:prstGeom prst="roundRect">
            <a:avLst>
              <a:gd fmla="val 16667" name="adj"/>
            </a:avLst>
          </a:prstGeom>
          <a:solidFill>
            <a:srgbClr val="EEEEEE"/>
          </a:solidFill>
          <a:ln>
            <a:noFill/>
          </a:ln>
        </p:spPr>
        <p:txBody>
          <a:bodyPr anchorCtr="0" anchor="ctr" bIns="57000" lIns="57000" spcFirstLastPara="1" rIns="57000" wrap="square" tIns="57000">
            <a:noAutofit/>
          </a:bodyPr>
          <a:lstStyle/>
          <a:p>
            <a:pPr indent="0" lvl="0" marL="0" rtl="0" algn="l">
              <a:spcBef>
                <a:spcPts val="0"/>
              </a:spcBef>
              <a:spcAft>
                <a:spcPts val="0"/>
              </a:spcAft>
              <a:buNone/>
            </a:pPr>
            <a:r>
              <a:rPr lang="en" sz="685"/>
              <a:t>Topology name is “netgram_cpor_</a:t>
            </a:r>
            <a:endParaRPr sz="685"/>
          </a:p>
          <a:p>
            <a:pPr indent="0" lvl="0" marL="0" rtl="0" algn="l">
              <a:spcBef>
                <a:spcPts val="0"/>
              </a:spcBef>
              <a:spcAft>
                <a:spcPts val="0"/>
              </a:spcAft>
              <a:buNone/>
            </a:pPr>
            <a:r>
              <a:rPr lang="en" sz="685"/>
              <a:t>napt_2024_12_31” and time phase is 2024H2</a:t>
            </a:r>
            <a:endParaRPr sz="685"/>
          </a:p>
        </p:txBody>
      </p:sp>
      <p:sp>
        <p:nvSpPr>
          <p:cNvPr id="1214" name="Google Shape;1214;p132"/>
          <p:cNvSpPr txBox="1"/>
          <p:nvPr/>
        </p:nvSpPr>
        <p:spPr>
          <a:xfrm>
            <a:off x="3177302" y="1971789"/>
            <a:ext cx="453600" cy="154800"/>
          </a:xfrm>
          <a:prstGeom prst="rect">
            <a:avLst/>
          </a:prstGeom>
          <a:noFill/>
          <a:ln>
            <a:noFill/>
          </a:ln>
        </p:spPr>
        <p:txBody>
          <a:bodyPr anchorCtr="0" anchor="ctr" bIns="57000" lIns="57000" spcFirstLastPara="1" rIns="57000" wrap="square" tIns="57000">
            <a:noAutofit/>
          </a:bodyPr>
          <a:lstStyle/>
          <a:p>
            <a:pPr indent="0" lvl="0" marL="0" rtl="0" algn="r">
              <a:spcBef>
                <a:spcPts val="0"/>
              </a:spcBef>
              <a:spcAft>
                <a:spcPts val="0"/>
              </a:spcAft>
              <a:buNone/>
            </a:pPr>
            <a:r>
              <a:rPr b="1" lang="en" sz="685">
                <a:solidFill>
                  <a:srgbClr val="595959"/>
                </a:solidFill>
              </a:rPr>
              <a:t>Human</a:t>
            </a:r>
            <a:endParaRPr b="1" sz="685">
              <a:solidFill>
                <a:srgbClr val="595959"/>
              </a:solidFill>
            </a:endParaRPr>
          </a:p>
        </p:txBody>
      </p:sp>
      <p:sp>
        <p:nvSpPr>
          <p:cNvPr id="1215" name="Google Shape;1215;p132"/>
          <p:cNvSpPr txBox="1"/>
          <p:nvPr/>
        </p:nvSpPr>
        <p:spPr>
          <a:xfrm>
            <a:off x="3075585" y="3716507"/>
            <a:ext cx="591600" cy="154800"/>
          </a:xfrm>
          <a:prstGeom prst="rect">
            <a:avLst/>
          </a:prstGeom>
          <a:noFill/>
          <a:ln>
            <a:noFill/>
          </a:ln>
        </p:spPr>
        <p:txBody>
          <a:bodyPr anchorCtr="0" anchor="ctr" bIns="57000" lIns="57000" spcFirstLastPara="1" rIns="57000" wrap="square" tIns="57000">
            <a:noAutofit/>
          </a:bodyPr>
          <a:lstStyle/>
          <a:p>
            <a:pPr indent="0" lvl="0" marL="0" rtl="0" algn="r">
              <a:spcBef>
                <a:spcPts val="0"/>
              </a:spcBef>
              <a:spcAft>
                <a:spcPts val="0"/>
              </a:spcAft>
              <a:buNone/>
            </a:pPr>
            <a:r>
              <a:rPr b="1" lang="en" sz="685">
                <a:solidFill>
                  <a:srgbClr val="595959"/>
                </a:solidFill>
              </a:rPr>
              <a:t>Confucius</a:t>
            </a:r>
            <a:endParaRPr b="1" sz="685">
              <a:solidFill>
                <a:srgbClr val="595959"/>
              </a:solidFill>
            </a:endParaRPr>
          </a:p>
        </p:txBody>
      </p:sp>
      <p:sp>
        <p:nvSpPr>
          <p:cNvPr id="1216" name="Google Shape;1216;p132"/>
          <p:cNvSpPr/>
          <p:nvPr/>
        </p:nvSpPr>
        <p:spPr>
          <a:xfrm>
            <a:off x="977932" y="851100"/>
            <a:ext cx="2098200" cy="383700"/>
          </a:xfrm>
          <a:prstGeom prst="roundRect">
            <a:avLst>
              <a:gd fmla="val 16667" name="adj"/>
            </a:avLst>
          </a:prstGeom>
          <a:solidFill>
            <a:srgbClr val="EEEEEE"/>
          </a:solidFill>
          <a:ln>
            <a:noFill/>
          </a:ln>
        </p:spPr>
        <p:txBody>
          <a:bodyPr anchorCtr="0" anchor="ctr" bIns="57000" lIns="57000" spcFirstLastPara="1" rIns="57000" wrap="square" tIns="57000">
            <a:noAutofit/>
          </a:bodyPr>
          <a:lstStyle/>
          <a:p>
            <a:pPr indent="0" lvl="0" marL="0" rtl="0" algn="l">
              <a:spcBef>
                <a:spcPts val="0"/>
              </a:spcBef>
              <a:spcAft>
                <a:spcPts val="0"/>
              </a:spcAft>
              <a:buNone/>
            </a:pPr>
            <a:r>
              <a:rPr lang="en" sz="685"/>
              <a:t>I want to do a set of capacity planning experiments with several supply and demand scenarios, then run optimizer NAPT</a:t>
            </a:r>
            <a:endParaRPr sz="685"/>
          </a:p>
        </p:txBody>
      </p:sp>
      <p:sp>
        <p:nvSpPr>
          <p:cNvPr id="1217" name="Google Shape;1217;p132"/>
          <p:cNvSpPr txBox="1"/>
          <p:nvPr/>
        </p:nvSpPr>
        <p:spPr>
          <a:xfrm>
            <a:off x="451748" y="964129"/>
            <a:ext cx="534900" cy="154800"/>
          </a:xfrm>
          <a:prstGeom prst="rect">
            <a:avLst/>
          </a:prstGeom>
          <a:noFill/>
          <a:ln>
            <a:noFill/>
          </a:ln>
        </p:spPr>
        <p:txBody>
          <a:bodyPr anchorCtr="0" anchor="ctr" bIns="57000" lIns="57000" spcFirstLastPara="1" rIns="57000" wrap="square" tIns="57000">
            <a:noAutofit/>
          </a:bodyPr>
          <a:lstStyle/>
          <a:p>
            <a:pPr indent="0" lvl="0" marL="0" rtl="0" algn="r">
              <a:spcBef>
                <a:spcPts val="0"/>
              </a:spcBef>
              <a:spcAft>
                <a:spcPts val="0"/>
              </a:spcAft>
              <a:buNone/>
            </a:pPr>
            <a:r>
              <a:rPr b="1" lang="en" sz="685">
                <a:solidFill>
                  <a:srgbClr val="595959"/>
                </a:solidFill>
              </a:rPr>
              <a:t>Human</a:t>
            </a:r>
            <a:endParaRPr b="1" sz="685">
              <a:solidFill>
                <a:srgbClr val="595959"/>
              </a:solidFill>
            </a:endParaRPr>
          </a:p>
        </p:txBody>
      </p:sp>
      <p:sp>
        <p:nvSpPr>
          <p:cNvPr id="1218" name="Google Shape;1218;p132"/>
          <p:cNvSpPr/>
          <p:nvPr/>
        </p:nvSpPr>
        <p:spPr>
          <a:xfrm>
            <a:off x="977932" y="1364181"/>
            <a:ext cx="2098200" cy="1303500"/>
          </a:xfrm>
          <a:prstGeom prst="roundRect">
            <a:avLst>
              <a:gd fmla="val 7998" name="adj"/>
            </a:avLst>
          </a:prstGeom>
          <a:solidFill>
            <a:srgbClr val="C9DAF8"/>
          </a:solidFill>
          <a:ln>
            <a:noFill/>
          </a:ln>
        </p:spPr>
        <p:txBody>
          <a:bodyPr anchorCtr="0" anchor="ctr" bIns="57000" lIns="57000" spcFirstLastPara="1" rIns="57000" wrap="square" tIns="57000">
            <a:noAutofit/>
          </a:bodyPr>
          <a:lstStyle/>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rPr lang="en" sz="685"/>
              <a:t>Please select which tools you want to use.</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p:txBody>
      </p:sp>
      <p:sp>
        <p:nvSpPr>
          <p:cNvPr id="1219" name="Google Shape;1219;p132"/>
          <p:cNvSpPr txBox="1"/>
          <p:nvPr/>
        </p:nvSpPr>
        <p:spPr>
          <a:xfrm>
            <a:off x="395300" y="1506088"/>
            <a:ext cx="591600" cy="154800"/>
          </a:xfrm>
          <a:prstGeom prst="rect">
            <a:avLst/>
          </a:prstGeom>
          <a:noFill/>
          <a:ln>
            <a:noFill/>
          </a:ln>
        </p:spPr>
        <p:txBody>
          <a:bodyPr anchorCtr="0" anchor="ctr" bIns="57000" lIns="57000" spcFirstLastPara="1" rIns="57000" wrap="square" tIns="57000">
            <a:noAutofit/>
          </a:bodyPr>
          <a:lstStyle/>
          <a:p>
            <a:pPr indent="0" lvl="0" marL="0" rtl="0" algn="r">
              <a:spcBef>
                <a:spcPts val="0"/>
              </a:spcBef>
              <a:spcAft>
                <a:spcPts val="0"/>
              </a:spcAft>
              <a:buNone/>
            </a:pPr>
            <a:r>
              <a:rPr b="1" lang="en" sz="685">
                <a:solidFill>
                  <a:srgbClr val="595959"/>
                </a:solidFill>
              </a:rPr>
              <a:t>Confucius</a:t>
            </a:r>
            <a:endParaRPr b="1" sz="685">
              <a:solidFill>
                <a:srgbClr val="595959"/>
              </a:solidFill>
            </a:endParaRPr>
          </a:p>
        </p:txBody>
      </p:sp>
      <p:grpSp>
        <p:nvGrpSpPr>
          <p:cNvPr id="1220" name="Google Shape;1220;p132"/>
          <p:cNvGrpSpPr/>
          <p:nvPr/>
        </p:nvGrpSpPr>
        <p:grpSpPr>
          <a:xfrm>
            <a:off x="1052337" y="1548105"/>
            <a:ext cx="1935458" cy="154616"/>
            <a:chOff x="1172294" y="1827800"/>
            <a:chExt cx="3366600" cy="248100"/>
          </a:xfrm>
        </p:grpSpPr>
        <p:sp>
          <p:nvSpPr>
            <p:cNvPr id="1221" name="Google Shape;1221;p132"/>
            <p:cNvSpPr/>
            <p:nvPr/>
          </p:nvSpPr>
          <p:spPr>
            <a:xfrm>
              <a:off x="1172294" y="1827800"/>
              <a:ext cx="3366600" cy="248100"/>
            </a:xfrm>
            <a:prstGeom prst="roundRect">
              <a:avLst>
                <a:gd fmla="val 16667" name="adj"/>
              </a:avLst>
            </a:prstGeom>
            <a:solidFill>
              <a:srgbClr val="FFFFFF"/>
            </a:solidFill>
            <a:ln>
              <a:noFill/>
            </a:ln>
          </p:spPr>
          <p:txBody>
            <a:bodyPr anchorCtr="0" anchor="ctr" bIns="57000" lIns="57000" spcFirstLastPara="1" rIns="57000" wrap="square" tIns="57000">
              <a:noAutofit/>
            </a:bodyPr>
            <a:lstStyle/>
            <a:p>
              <a:pPr indent="0" lvl="0" marL="0" rtl="0" algn="l">
                <a:spcBef>
                  <a:spcPts val="0"/>
                </a:spcBef>
                <a:spcAft>
                  <a:spcPts val="0"/>
                </a:spcAft>
                <a:buNone/>
              </a:pPr>
              <a:r>
                <a:rPr lang="en" sz="685">
                  <a:solidFill>
                    <a:srgbClr val="595959"/>
                  </a:solidFill>
                </a:rPr>
                <a:t>    Search…</a:t>
              </a:r>
              <a:endParaRPr sz="685">
                <a:solidFill>
                  <a:srgbClr val="595959"/>
                </a:solidFill>
              </a:endParaRPr>
            </a:p>
          </p:txBody>
        </p:sp>
        <p:pic>
          <p:nvPicPr>
            <p:cNvPr id="1222" name="Google Shape;1222;p132"/>
            <p:cNvPicPr preferRelativeResize="0"/>
            <p:nvPr/>
          </p:nvPicPr>
          <p:blipFill>
            <a:blip r:embed="rId3">
              <a:alphaModFix/>
            </a:blip>
            <a:stretch>
              <a:fillRect/>
            </a:stretch>
          </p:blipFill>
          <p:spPr>
            <a:xfrm>
              <a:off x="1221450" y="1929425"/>
              <a:ext cx="128150" cy="128150"/>
            </a:xfrm>
            <a:prstGeom prst="rect">
              <a:avLst/>
            </a:prstGeom>
            <a:noFill/>
            <a:ln>
              <a:noFill/>
            </a:ln>
          </p:spPr>
        </p:pic>
      </p:grpSp>
      <p:sp>
        <p:nvSpPr>
          <p:cNvPr id="1223" name="Google Shape;1223;p132"/>
          <p:cNvSpPr/>
          <p:nvPr/>
        </p:nvSpPr>
        <p:spPr>
          <a:xfrm>
            <a:off x="1052344" y="1769212"/>
            <a:ext cx="1779000" cy="198900"/>
          </a:xfrm>
          <a:prstGeom prst="roundRect">
            <a:avLst>
              <a:gd fmla="val 16667" name="adj"/>
            </a:avLst>
          </a:prstGeom>
          <a:solidFill>
            <a:srgbClr val="A4C2F4"/>
          </a:solidFill>
          <a:ln cap="flat" cmpd="sng" w="5925">
            <a:solidFill>
              <a:srgbClr val="000000"/>
            </a:solidFill>
            <a:prstDash val="solid"/>
            <a:round/>
            <a:headEnd len="sm" w="sm" type="none"/>
            <a:tailEnd len="sm" w="sm" type="none"/>
          </a:ln>
        </p:spPr>
        <p:txBody>
          <a:bodyPr anchorCtr="0" anchor="ctr" bIns="57000" lIns="57000" spcFirstLastPara="1" rIns="57000" wrap="square" tIns="57000">
            <a:noAutofit/>
          </a:bodyPr>
          <a:lstStyle/>
          <a:p>
            <a:pPr indent="0" lvl="0" marL="0" rtl="0" algn="l">
              <a:spcBef>
                <a:spcPts val="0"/>
              </a:spcBef>
              <a:spcAft>
                <a:spcPts val="0"/>
              </a:spcAft>
              <a:buNone/>
            </a:pPr>
            <a:r>
              <a:rPr lang="en" sz="685"/>
              <a:t>     tml_topology_patcher</a:t>
            </a:r>
            <a:endParaRPr sz="436">
              <a:solidFill>
                <a:srgbClr val="000000"/>
              </a:solidFill>
            </a:endParaRPr>
          </a:p>
        </p:txBody>
      </p:sp>
      <p:sp>
        <p:nvSpPr>
          <p:cNvPr id="1224" name="Google Shape;1224;p132"/>
          <p:cNvSpPr/>
          <p:nvPr/>
        </p:nvSpPr>
        <p:spPr>
          <a:xfrm>
            <a:off x="1052344" y="1986435"/>
            <a:ext cx="1779000" cy="198900"/>
          </a:xfrm>
          <a:prstGeom prst="roundRect">
            <a:avLst>
              <a:gd fmla="val 16667" name="adj"/>
            </a:avLst>
          </a:prstGeom>
          <a:solidFill>
            <a:srgbClr val="A4C2F4"/>
          </a:solidFill>
          <a:ln cap="flat" cmpd="sng" w="5925">
            <a:solidFill>
              <a:srgbClr val="595959"/>
            </a:solidFill>
            <a:prstDash val="solid"/>
            <a:round/>
            <a:headEnd len="sm" w="sm" type="none"/>
            <a:tailEnd len="sm" w="sm" type="none"/>
          </a:ln>
        </p:spPr>
        <p:txBody>
          <a:bodyPr anchorCtr="0" anchor="ctr" bIns="57000" lIns="57000" spcFirstLastPara="1" rIns="57000" wrap="square" tIns="57000">
            <a:noAutofit/>
          </a:bodyPr>
          <a:lstStyle/>
          <a:p>
            <a:pPr indent="0" lvl="0" marL="0" rtl="0" algn="l">
              <a:spcBef>
                <a:spcPts val="0"/>
              </a:spcBef>
              <a:spcAft>
                <a:spcPts val="0"/>
              </a:spcAft>
              <a:buNone/>
            </a:pPr>
            <a:r>
              <a:rPr lang="en" sz="623"/>
              <a:t>     </a:t>
            </a:r>
            <a:r>
              <a:rPr lang="en" sz="685"/>
              <a:t>napt_optimizer</a:t>
            </a:r>
            <a:endParaRPr sz="498">
              <a:solidFill>
                <a:srgbClr val="595959"/>
              </a:solidFill>
            </a:endParaRPr>
          </a:p>
        </p:txBody>
      </p:sp>
      <p:sp>
        <p:nvSpPr>
          <p:cNvPr id="1225" name="Google Shape;1225;p132"/>
          <p:cNvSpPr/>
          <p:nvPr/>
        </p:nvSpPr>
        <p:spPr>
          <a:xfrm>
            <a:off x="1052344" y="2203658"/>
            <a:ext cx="1779000" cy="198900"/>
          </a:xfrm>
          <a:prstGeom prst="roundRect">
            <a:avLst>
              <a:gd fmla="val 16667" name="adj"/>
            </a:avLst>
          </a:prstGeom>
          <a:solidFill>
            <a:srgbClr val="C9DAF8"/>
          </a:solidFill>
          <a:ln>
            <a:noFill/>
          </a:ln>
        </p:spPr>
        <p:txBody>
          <a:bodyPr anchorCtr="0" anchor="ctr" bIns="57000" lIns="57000" spcFirstLastPara="1" rIns="57000" wrap="square" tIns="57000">
            <a:noAutofit/>
          </a:bodyPr>
          <a:lstStyle/>
          <a:p>
            <a:pPr indent="0" lvl="0" marL="0" rtl="0" algn="l">
              <a:spcBef>
                <a:spcPts val="0"/>
              </a:spcBef>
              <a:spcAft>
                <a:spcPts val="0"/>
              </a:spcAft>
              <a:buNone/>
            </a:pPr>
            <a:r>
              <a:rPr lang="en" sz="623"/>
              <a:t>     </a:t>
            </a:r>
            <a:r>
              <a:rPr lang="en" sz="685"/>
              <a:t>dc_risk_analysis_report_generator</a:t>
            </a:r>
            <a:endParaRPr sz="498">
              <a:solidFill>
                <a:srgbClr val="595959"/>
              </a:solidFill>
            </a:endParaRPr>
          </a:p>
        </p:txBody>
      </p:sp>
      <p:pic>
        <p:nvPicPr>
          <p:cNvPr id="1226" name="Google Shape;1226;p132"/>
          <p:cNvPicPr preferRelativeResize="0"/>
          <p:nvPr/>
        </p:nvPicPr>
        <p:blipFill>
          <a:blip r:embed="rId4">
            <a:alphaModFix/>
          </a:blip>
          <a:stretch>
            <a:fillRect/>
          </a:stretch>
        </p:blipFill>
        <p:spPr>
          <a:xfrm>
            <a:off x="1073876" y="1813419"/>
            <a:ext cx="110509" cy="110497"/>
          </a:xfrm>
          <a:prstGeom prst="rect">
            <a:avLst/>
          </a:prstGeom>
          <a:noFill/>
          <a:ln>
            <a:noFill/>
          </a:ln>
        </p:spPr>
      </p:pic>
      <p:pic>
        <p:nvPicPr>
          <p:cNvPr id="1227" name="Google Shape;1227;p132"/>
          <p:cNvPicPr preferRelativeResize="0"/>
          <p:nvPr/>
        </p:nvPicPr>
        <p:blipFill>
          <a:blip r:embed="rId4">
            <a:alphaModFix/>
          </a:blip>
          <a:stretch>
            <a:fillRect/>
          </a:stretch>
        </p:blipFill>
        <p:spPr>
          <a:xfrm>
            <a:off x="1073876" y="2030642"/>
            <a:ext cx="110509" cy="110497"/>
          </a:xfrm>
          <a:prstGeom prst="rect">
            <a:avLst/>
          </a:prstGeom>
          <a:noFill/>
          <a:ln>
            <a:noFill/>
          </a:ln>
        </p:spPr>
      </p:pic>
      <p:pic>
        <p:nvPicPr>
          <p:cNvPr id="1228" name="Google Shape;1228;p132"/>
          <p:cNvPicPr preferRelativeResize="0"/>
          <p:nvPr/>
        </p:nvPicPr>
        <p:blipFill>
          <a:blip r:embed="rId5">
            <a:alphaModFix/>
          </a:blip>
          <a:stretch>
            <a:fillRect/>
          </a:stretch>
        </p:blipFill>
        <p:spPr>
          <a:xfrm>
            <a:off x="1073876" y="2238239"/>
            <a:ext cx="120141" cy="120141"/>
          </a:xfrm>
          <a:prstGeom prst="rect">
            <a:avLst/>
          </a:prstGeom>
          <a:noFill/>
          <a:ln>
            <a:noFill/>
          </a:ln>
        </p:spPr>
      </p:pic>
      <p:pic>
        <p:nvPicPr>
          <p:cNvPr id="1229" name="Google Shape;1229;p132"/>
          <p:cNvPicPr preferRelativeResize="0"/>
          <p:nvPr/>
        </p:nvPicPr>
        <p:blipFill>
          <a:blip r:embed="rId6">
            <a:alphaModFix/>
          </a:blip>
          <a:stretch>
            <a:fillRect/>
          </a:stretch>
        </p:blipFill>
        <p:spPr>
          <a:xfrm>
            <a:off x="2835848" y="1853743"/>
            <a:ext cx="198931" cy="198931"/>
          </a:xfrm>
          <a:prstGeom prst="rect">
            <a:avLst/>
          </a:prstGeom>
          <a:noFill/>
          <a:ln>
            <a:noFill/>
          </a:ln>
        </p:spPr>
      </p:pic>
      <p:sp>
        <p:nvSpPr>
          <p:cNvPr id="1230" name="Google Shape;1230;p132"/>
          <p:cNvSpPr/>
          <p:nvPr/>
        </p:nvSpPr>
        <p:spPr>
          <a:xfrm>
            <a:off x="1052344" y="2434202"/>
            <a:ext cx="1982400" cy="154800"/>
          </a:xfrm>
          <a:prstGeom prst="roundRect">
            <a:avLst>
              <a:gd fmla="val 16667" name="adj"/>
            </a:avLst>
          </a:prstGeom>
          <a:solidFill>
            <a:srgbClr val="001080"/>
          </a:solidFill>
          <a:ln cap="flat" cmpd="sng" w="5925">
            <a:solidFill>
              <a:srgbClr val="595959"/>
            </a:solidFill>
            <a:prstDash val="solid"/>
            <a:round/>
            <a:headEnd len="sm" w="sm" type="none"/>
            <a:tailEnd len="sm" w="sm" type="none"/>
          </a:ln>
        </p:spPr>
        <p:txBody>
          <a:bodyPr anchorCtr="0" anchor="ctr" bIns="57000" lIns="57000" spcFirstLastPara="1" rIns="57000" wrap="square" tIns="57000">
            <a:noAutofit/>
          </a:bodyPr>
          <a:lstStyle/>
          <a:p>
            <a:pPr indent="0" lvl="0" marL="0" rtl="0" algn="ctr">
              <a:spcBef>
                <a:spcPts val="0"/>
              </a:spcBef>
              <a:spcAft>
                <a:spcPts val="0"/>
              </a:spcAft>
              <a:buNone/>
            </a:pPr>
            <a:r>
              <a:rPr lang="en" sz="685">
                <a:solidFill>
                  <a:srgbClr val="FFFFFF"/>
                </a:solidFill>
              </a:rPr>
              <a:t>Confirm</a:t>
            </a:r>
            <a:endParaRPr sz="685">
              <a:solidFill>
                <a:srgbClr val="FFFFFF"/>
              </a:solidFill>
            </a:endParaRPr>
          </a:p>
        </p:txBody>
      </p:sp>
      <p:grpSp>
        <p:nvGrpSpPr>
          <p:cNvPr id="1231" name="Google Shape;1231;p132"/>
          <p:cNvGrpSpPr/>
          <p:nvPr/>
        </p:nvGrpSpPr>
        <p:grpSpPr>
          <a:xfrm>
            <a:off x="1927146" y="3371401"/>
            <a:ext cx="1129581" cy="1135034"/>
            <a:chOff x="-3141585" y="4754150"/>
            <a:chExt cx="2077200" cy="1821300"/>
          </a:xfrm>
        </p:grpSpPr>
        <p:sp>
          <p:nvSpPr>
            <p:cNvPr id="1232" name="Google Shape;1232;p132"/>
            <p:cNvSpPr/>
            <p:nvPr/>
          </p:nvSpPr>
          <p:spPr>
            <a:xfrm>
              <a:off x="-3141585" y="4754150"/>
              <a:ext cx="2077200" cy="1821300"/>
            </a:xfrm>
            <a:prstGeom prst="roundRect">
              <a:avLst>
                <a:gd fmla="val 16667" name="adj"/>
              </a:avLst>
            </a:prstGeom>
            <a:solidFill>
              <a:srgbClr val="FFFFFF"/>
            </a:solidFill>
            <a:ln>
              <a:noFill/>
            </a:ln>
          </p:spPr>
          <p:txBody>
            <a:bodyPr anchorCtr="0" anchor="ctr" bIns="57000" lIns="57000" spcFirstLastPara="1" rIns="57000" wrap="square" tIns="57000">
              <a:noAutofit/>
            </a:bodyPr>
            <a:lstStyle/>
            <a:p>
              <a:pPr indent="0" lvl="0" marL="0" rtl="0" algn="l">
                <a:spcBef>
                  <a:spcPts val="0"/>
                </a:spcBef>
                <a:spcAft>
                  <a:spcPts val="0"/>
                </a:spcAft>
                <a:buNone/>
              </a:pPr>
              <a:r>
                <a:t/>
              </a:r>
              <a:endParaRPr sz="623"/>
            </a:p>
          </p:txBody>
        </p:sp>
        <p:sp>
          <p:nvSpPr>
            <p:cNvPr id="1233" name="Google Shape;1233;p132"/>
            <p:cNvSpPr/>
            <p:nvPr/>
          </p:nvSpPr>
          <p:spPr>
            <a:xfrm>
              <a:off x="-2802288" y="4813413"/>
              <a:ext cx="1398600" cy="363600"/>
            </a:xfrm>
            <a:prstGeom prst="ellipse">
              <a:avLst/>
            </a:prstGeom>
            <a:solidFill>
              <a:srgbClr val="EEEEEE"/>
            </a:solidFill>
            <a:ln cap="flat" cmpd="sng" w="5925">
              <a:solidFill>
                <a:srgbClr val="595959"/>
              </a:solidFill>
              <a:prstDash val="solid"/>
              <a:round/>
              <a:headEnd len="sm" w="sm" type="none"/>
              <a:tailEnd len="sm" w="sm" type="none"/>
            </a:ln>
          </p:spPr>
          <p:txBody>
            <a:bodyPr anchorCtr="0" anchor="ctr" bIns="57000" lIns="57000" spcFirstLastPara="1" rIns="57000" wrap="square" tIns="57000">
              <a:noAutofit/>
            </a:bodyPr>
            <a:lstStyle/>
            <a:p>
              <a:pPr indent="0" lvl="0" marL="0" rtl="0" algn="ctr">
                <a:spcBef>
                  <a:spcPts val="0"/>
                </a:spcBef>
                <a:spcAft>
                  <a:spcPts val="0"/>
                </a:spcAft>
                <a:buNone/>
              </a:pPr>
              <a:r>
                <a:rPr lang="en" sz="560">
                  <a:latin typeface="Times New Roman"/>
                  <a:ea typeface="Times New Roman"/>
                  <a:cs typeface="Times New Roman"/>
                  <a:sym typeface="Times New Roman"/>
                </a:rPr>
                <a:t>tml_topology_patch_supply</a:t>
              </a:r>
              <a:endParaRPr sz="560">
                <a:latin typeface="Times New Roman"/>
                <a:ea typeface="Times New Roman"/>
                <a:cs typeface="Times New Roman"/>
                <a:sym typeface="Times New Roman"/>
              </a:endParaRPr>
            </a:p>
          </p:txBody>
        </p:sp>
        <p:sp>
          <p:nvSpPr>
            <p:cNvPr id="1234" name="Google Shape;1234;p132"/>
            <p:cNvSpPr/>
            <p:nvPr/>
          </p:nvSpPr>
          <p:spPr>
            <a:xfrm>
              <a:off x="-2840235" y="5472600"/>
              <a:ext cx="1474500" cy="363600"/>
            </a:xfrm>
            <a:prstGeom prst="ellipse">
              <a:avLst/>
            </a:prstGeom>
            <a:solidFill>
              <a:srgbClr val="EEEEEE"/>
            </a:solidFill>
            <a:ln cap="flat" cmpd="sng" w="5925">
              <a:solidFill>
                <a:srgbClr val="595959"/>
              </a:solidFill>
              <a:prstDash val="solid"/>
              <a:round/>
              <a:headEnd len="sm" w="sm" type="none"/>
              <a:tailEnd len="sm" w="sm" type="none"/>
            </a:ln>
          </p:spPr>
          <p:txBody>
            <a:bodyPr anchorCtr="0" anchor="ctr" bIns="57000" lIns="57000" spcFirstLastPara="1" rIns="57000" wrap="square" tIns="57000">
              <a:noAutofit/>
            </a:bodyPr>
            <a:lstStyle/>
            <a:p>
              <a:pPr indent="0" lvl="0" marL="0" rtl="0" algn="ctr">
                <a:spcBef>
                  <a:spcPts val="0"/>
                </a:spcBef>
                <a:spcAft>
                  <a:spcPts val="0"/>
                </a:spcAft>
                <a:buClr>
                  <a:srgbClr val="000000"/>
                </a:buClr>
                <a:buSzPts val="686"/>
                <a:buFont typeface="Arial"/>
                <a:buNone/>
              </a:pPr>
              <a:r>
                <a:rPr lang="en" sz="560">
                  <a:solidFill>
                    <a:srgbClr val="000000"/>
                  </a:solidFill>
                  <a:latin typeface="Times New Roman"/>
                  <a:ea typeface="Times New Roman"/>
                  <a:cs typeface="Times New Roman"/>
                  <a:sym typeface="Times New Roman"/>
                </a:rPr>
                <a:t>tml_topology_patch_demand</a:t>
              </a:r>
              <a:endParaRPr sz="560">
                <a:latin typeface="Times New Roman"/>
                <a:ea typeface="Times New Roman"/>
                <a:cs typeface="Times New Roman"/>
                <a:sym typeface="Times New Roman"/>
              </a:endParaRPr>
            </a:p>
          </p:txBody>
        </p:sp>
        <p:sp>
          <p:nvSpPr>
            <p:cNvPr id="1235" name="Google Shape;1235;p132"/>
            <p:cNvSpPr/>
            <p:nvPr/>
          </p:nvSpPr>
          <p:spPr>
            <a:xfrm>
              <a:off x="-2840234" y="6129163"/>
              <a:ext cx="1474500" cy="363600"/>
            </a:xfrm>
            <a:prstGeom prst="ellipse">
              <a:avLst/>
            </a:prstGeom>
            <a:solidFill>
              <a:srgbClr val="EEEEEE"/>
            </a:solidFill>
            <a:ln cap="flat" cmpd="sng" w="5925">
              <a:solidFill>
                <a:srgbClr val="595959"/>
              </a:solidFill>
              <a:prstDash val="solid"/>
              <a:round/>
              <a:headEnd len="sm" w="sm" type="none"/>
              <a:tailEnd len="sm" w="sm" type="none"/>
            </a:ln>
          </p:spPr>
          <p:txBody>
            <a:bodyPr anchorCtr="0" anchor="ctr" bIns="57000" lIns="57000" spcFirstLastPara="1" rIns="57000" wrap="square" tIns="57000">
              <a:noAutofit/>
            </a:bodyPr>
            <a:lstStyle/>
            <a:p>
              <a:pPr indent="0" lvl="0" marL="0" rtl="0" algn="ctr">
                <a:spcBef>
                  <a:spcPts val="0"/>
                </a:spcBef>
                <a:spcAft>
                  <a:spcPts val="0"/>
                </a:spcAft>
                <a:buNone/>
              </a:pPr>
              <a:r>
                <a:rPr lang="en" sz="560">
                  <a:latin typeface="Times New Roman"/>
                  <a:ea typeface="Times New Roman"/>
                  <a:cs typeface="Times New Roman"/>
                  <a:sym typeface="Times New Roman"/>
                </a:rPr>
                <a:t>napt_planning</a:t>
              </a:r>
              <a:endParaRPr sz="560">
                <a:latin typeface="Times New Roman"/>
                <a:ea typeface="Times New Roman"/>
                <a:cs typeface="Times New Roman"/>
                <a:sym typeface="Times New Roman"/>
              </a:endParaRPr>
            </a:p>
          </p:txBody>
        </p:sp>
        <p:cxnSp>
          <p:nvCxnSpPr>
            <p:cNvPr id="1236" name="Google Shape;1236;p132"/>
            <p:cNvCxnSpPr>
              <a:stCxn id="1233" idx="4"/>
              <a:endCxn id="1234" idx="0"/>
            </p:cNvCxnSpPr>
            <p:nvPr/>
          </p:nvCxnSpPr>
          <p:spPr>
            <a:xfrm>
              <a:off x="-2102988" y="5177013"/>
              <a:ext cx="0" cy="295500"/>
            </a:xfrm>
            <a:prstGeom prst="straightConnector1">
              <a:avLst/>
            </a:prstGeom>
            <a:noFill/>
            <a:ln cap="flat" cmpd="sng" w="5925">
              <a:solidFill>
                <a:srgbClr val="595959"/>
              </a:solidFill>
              <a:prstDash val="solid"/>
              <a:round/>
              <a:headEnd len="med" w="med" type="none"/>
              <a:tailEnd len="med" w="med" type="triangle"/>
            </a:ln>
          </p:spPr>
        </p:cxnSp>
        <p:cxnSp>
          <p:nvCxnSpPr>
            <p:cNvPr id="1237" name="Google Shape;1237;p132"/>
            <p:cNvCxnSpPr>
              <a:stCxn id="1234" idx="4"/>
              <a:endCxn id="1235" idx="0"/>
            </p:cNvCxnSpPr>
            <p:nvPr/>
          </p:nvCxnSpPr>
          <p:spPr>
            <a:xfrm>
              <a:off x="-2102985" y="5836200"/>
              <a:ext cx="0" cy="293100"/>
            </a:xfrm>
            <a:prstGeom prst="straightConnector1">
              <a:avLst/>
            </a:prstGeom>
            <a:noFill/>
            <a:ln cap="flat" cmpd="sng" w="5925">
              <a:solidFill>
                <a:srgbClr val="595959"/>
              </a:solidFill>
              <a:prstDash val="solid"/>
              <a:round/>
              <a:headEnd len="med" w="med" type="none"/>
              <a:tailEnd len="med" w="med" type="triangle"/>
            </a:ln>
          </p:spPr>
        </p:cxnSp>
      </p:grpSp>
      <p:sp>
        <p:nvSpPr>
          <p:cNvPr id="1238" name="Google Shape;1238;p132"/>
          <p:cNvSpPr/>
          <p:nvPr/>
        </p:nvSpPr>
        <p:spPr>
          <a:xfrm>
            <a:off x="3714672" y="2275904"/>
            <a:ext cx="2098200" cy="857100"/>
          </a:xfrm>
          <a:prstGeom prst="roundRect">
            <a:avLst>
              <a:gd fmla="val 8153" name="adj"/>
            </a:avLst>
          </a:prstGeom>
          <a:solidFill>
            <a:srgbClr val="C9DAF8"/>
          </a:solidFill>
          <a:ln>
            <a:noFill/>
          </a:ln>
        </p:spPr>
        <p:txBody>
          <a:bodyPr anchorCtr="0" anchor="ctr" bIns="57000" lIns="57000" spcFirstLastPara="1" rIns="57000" wrap="square" tIns="57000">
            <a:noAutofit/>
          </a:bodyPr>
          <a:lstStyle/>
          <a:p>
            <a:pPr indent="0" lvl="0" marL="0" rtl="0" algn="l">
              <a:spcBef>
                <a:spcPts val="0"/>
              </a:spcBef>
              <a:spcAft>
                <a:spcPts val="0"/>
              </a:spcAft>
              <a:buNone/>
            </a:pPr>
            <a:r>
              <a:t/>
            </a:r>
            <a:endParaRPr sz="685">
              <a:solidFill>
                <a:srgbClr val="000000"/>
              </a:solidFill>
            </a:endParaRPr>
          </a:p>
          <a:p>
            <a:pPr indent="0" lvl="0" marL="0" rtl="0" algn="l">
              <a:spcBef>
                <a:spcPts val="0"/>
              </a:spcBef>
              <a:spcAft>
                <a:spcPts val="0"/>
              </a:spcAft>
              <a:buClr>
                <a:srgbClr val="000000"/>
              </a:buClr>
              <a:buSzPts val="686"/>
              <a:buFont typeface="Arial"/>
              <a:buNone/>
            </a:pPr>
            <a:r>
              <a:t/>
            </a:r>
            <a:endParaRPr sz="685">
              <a:solidFill>
                <a:srgbClr val="000000"/>
              </a:solidFill>
            </a:endParaRPr>
          </a:p>
          <a:p>
            <a:pPr indent="0" lvl="0" marL="0" rtl="0" algn="l">
              <a:spcBef>
                <a:spcPts val="0"/>
              </a:spcBef>
              <a:spcAft>
                <a:spcPts val="0"/>
              </a:spcAft>
              <a:buClr>
                <a:srgbClr val="000000"/>
              </a:buClr>
              <a:buSzPts val="686"/>
              <a:buFont typeface="Arial"/>
              <a:buNone/>
            </a:pPr>
            <a:r>
              <a:rPr lang="en" sz="685">
                <a:solidFill>
                  <a:srgbClr val="000000"/>
                </a:solidFill>
              </a:rPr>
              <a:t>I need additional information to run the second node “</a:t>
            </a:r>
            <a:r>
              <a:rPr b="1" lang="en" sz="685">
                <a:solidFill>
                  <a:srgbClr val="000000"/>
                </a:solidFill>
              </a:rPr>
              <a:t>tml_topology_patch_demand</a:t>
            </a:r>
            <a:r>
              <a:rPr lang="en" sz="685">
                <a:solidFill>
                  <a:srgbClr val="000000"/>
                </a:solidFill>
              </a:rPr>
              <a:t>”: </a:t>
            </a:r>
            <a:endParaRPr sz="685">
              <a:solidFill>
                <a:srgbClr val="000000"/>
              </a:solidFill>
            </a:endParaRPr>
          </a:p>
          <a:p>
            <a:pPr indent="0" lvl="0" marL="0" rtl="0" algn="l">
              <a:spcBef>
                <a:spcPts val="0"/>
              </a:spcBef>
              <a:spcAft>
                <a:spcPts val="0"/>
              </a:spcAft>
              <a:buClr>
                <a:srgbClr val="000000"/>
              </a:buClr>
              <a:buSzPts val="686"/>
              <a:buFont typeface="Arial"/>
              <a:buNone/>
            </a:pPr>
            <a:r>
              <a:t/>
            </a:r>
            <a:endParaRPr sz="249">
              <a:solidFill>
                <a:srgbClr val="000000"/>
              </a:solidFill>
            </a:endParaRPr>
          </a:p>
          <a:p>
            <a:pPr indent="-186000" lvl="0" marL="284935" rtl="0" algn="l">
              <a:spcBef>
                <a:spcPts val="0"/>
              </a:spcBef>
              <a:spcAft>
                <a:spcPts val="0"/>
              </a:spcAft>
              <a:buClr>
                <a:srgbClr val="000000"/>
              </a:buClr>
              <a:buSzPts val="686"/>
              <a:buChar char="-"/>
            </a:pPr>
            <a:r>
              <a:rPr lang="en" sz="685">
                <a:solidFill>
                  <a:srgbClr val="000000"/>
                </a:solidFill>
              </a:rPr>
              <a:t>Input topology name</a:t>
            </a:r>
            <a:endParaRPr sz="685">
              <a:solidFill>
                <a:srgbClr val="000000"/>
              </a:solidFill>
            </a:endParaRPr>
          </a:p>
          <a:p>
            <a:pPr indent="-186000" lvl="0" marL="284935" rtl="0" algn="l">
              <a:spcBef>
                <a:spcPts val="0"/>
              </a:spcBef>
              <a:spcAft>
                <a:spcPts val="0"/>
              </a:spcAft>
              <a:buClr>
                <a:srgbClr val="000000"/>
              </a:buClr>
              <a:buSzPts val="686"/>
              <a:buChar char="-"/>
            </a:pPr>
            <a:r>
              <a:rPr lang="en" sz="685">
                <a:solidFill>
                  <a:srgbClr val="000000"/>
                </a:solidFill>
              </a:rPr>
              <a:t>Input topology time frame</a:t>
            </a:r>
            <a:endParaRPr sz="685">
              <a:solidFill>
                <a:srgbClr val="000000"/>
              </a:solidFill>
            </a:endParaRPr>
          </a:p>
          <a:p>
            <a:pPr indent="0" lvl="0" marL="0" rtl="0" algn="l">
              <a:spcBef>
                <a:spcPts val="0"/>
              </a:spcBef>
              <a:spcAft>
                <a:spcPts val="0"/>
              </a:spcAft>
              <a:buClr>
                <a:srgbClr val="000000"/>
              </a:buClr>
              <a:buSzPts val="686"/>
              <a:buFont typeface="Arial"/>
              <a:buNone/>
            </a:pPr>
            <a:r>
              <a:t/>
            </a:r>
            <a:endParaRPr sz="249">
              <a:solidFill>
                <a:srgbClr val="000000"/>
              </a:solidFill>
            </a:endParaRPr>
          </a:p>
          <a:p>
            <a:pPr indent="0" lvl="0" marL="0" rtl="0" algn="l">
              <a:spcBef>
                <a:spcPts val="0"/>
              </a:spcBef>
              <a:spcAft>
                <a:spcPts val="0"/>
              </a:spcAft>
              <a:buClr>
                <a:srgbClr val="000000"/>
              </a:buClr>
              <a:buSzPts val="686"/>
              <a:buFont typeface="Arial"/>
              <a:buNone/>
            </a:pPr>
            <a:r>
              <a:rPr lang="en" sz="685">
                <a:solidFill>
                  <a:srgbClr val="000000"/>
                </a:solidFill>
              </a:rPr>
              <a:t>For the inputTopology, you can specify a single value, a range or list of values, a dependent output, or leave empty and fill out later.</a:t>
            </a:r>
            <a:endParaRPr sz="685">
              <a:solidFill>
                <a:srgbClr val="000000"/>
              </a:solidFill>
            </a:endParaRPr>
          </a:p>
          <a:p>
            <a:pPr indent="0" lvl="0" marL="0" rtl="0" algn="l">
              <a:spcBef>
                <a:spcPts val="0"/>
              </a:spcBef>
              <a:spcAft>
                <a:spcPts val="0"/>
              </a:spcAft>
              <a:buClr>
                <a:srgbClr val="000000"/>
              </a:buClr>
              <a:buSzPts val="686"/>
              <a:buFont typeface="Arial"/>
              <a:buNone/>
            </a:pPr>
            <a:r>
              <a:t/>
            </a:r>
            <a:endParaRPr sz="685">
              <a:solidFill>
                <a:srgbClr val="000000"/>
              </a:solidFill>
            </a:endParaRPr>
          </a:p>
          <a:p>
            <a:pPr indent="0" lvl="0" marL="0" rtl="0" algn="l">
              <a:spcBef>
                <a:spcPts val="0"/>
              </a:spcBef>
              <a:spcAft>
                <a:spcPts val="0"/>
              </a:spcAft>
              <a:buNone/>
            </a:pPr>
            <a:r>
              <a:t/>
            </a:r>
            <a:endParaRPr sz="685"/>
          </a:p>
        </p:txBody>
      </p:sp>
      <p:sp>
        <p:nvSpPr>
          <p:cNvPr id="1239" name="Google Shape;1239;p132"/>
          <p:cNvSpPr txBox="1"/>
          <p:nvPr/>
        </p:nvSpPr>
        <p:spPr>
          <a:xfrm>
            <a:off x="3075593" y="2370595"/>
            <a:ext cx="591600" cy="154800"/>
          </a:xfrm>
          <a:prstGeom prst="rect">
            <a:avLst/>
          </a:prstGeom>
          <a:noFill/>
          <a:ln>
            <a:noFill/>
          </a:ln>
        </p:spPr>
        <p:txBody>
          <a:bodyPr anchorCtr="0" anchor="ctr" bIns="57000" lIns="57000" spcFirstLastPara="1" rIns="57000" wrap="square" tIns="57000">
            <a:noAutofit/>
          </a:bodyPr>
          <a:lstStyle/>
          <a:p>
            <a:pPr indent="0" lvl="0" marL="0" rtl="0" algn="r">
              <a:spcBef>
                <a:spcPts val="0"/>
              </a:spcBef>
              <a:spcAft>
                <a:spcPts val="0"/>
              </a:spcAft>
              <a:buNone/>
            </a:pPr>
            <a:r>
              <a:rPr b="1" lang="en" sz="685">
                <a:solidFill>
                  <a:srgbClr val="595959"/>
                </a:solidFill>
              </a:rPr>
              <a:t>Confucius</a:t>
            </a:r>
            <a:endParaRPr b="1" sz="685">
              <a:solidFill>
                <a:srgbClr val="595959"/>
              </a:solidFill>
            </a:endParaRPr>
          </a:p>
        </p:txBody>
      </p:sp>
      <p:sp>
        <p:nvSpPr>
          <p:cNvPr id="1240" name="Google Shape;1240;p132"/>
          <p:cNvSpPr/>
          <p:nvPr/>
        </p:nvSpPr>
        <p:spPr>
          <a:xfrm>
            <a:off x="3698422" y="3165145"/>
            <a:ext cx="2114400" cy="277500"/>
          </a:xfrm>
          <a:prstGeom prst="roundRect">
            <a:avLst>
              <a:gd fmla="val 16667" name="adj"/>
            </a:avLst>
          </a:prstGeom>
          <a:solidFill>
            <a:srgbClr val="EEEEEE"/>
          </a:solidFill>
          <a:ln>
            <a:noFill/>
          </a:ln>
        </p:spPr>
        <p:txBody>
          <a:bodyPr anchorCtr="0" anchor="ctr" bIns="57000" lIns="57000" spcFirstLastPara="1" rIns="57000" wrap="square" tIns="57000">
            <a:noAutofit/>
          </a:bodyPr>
          <a:lstStyle/>
          <a:p>
            <a:pPr indent="0" lvl="0" marL="0" rtl="0" algn="l">
              <a:spcBef>
                <a:spcPts val="0"/>
              </a:spcBef>
              <a:spcAft>
                <a:spcPts val="0"/>
              </a:spcAft>
              <a:buNone/>
            </a:pPr>
            <a:r>
              <a:rPr lang="en" sz="685"/>
              <a:t>The input to the second node depends on the output of the first node.</a:t>
            </a:r>
            <a:endParaRPr sz="685"/>
          </a:p>
        </p:txBody>
      </p:sp>
      <p:sp>
        <p:nvSpPr>
          <p:cNvPr id="1241" name="Google Shape;1241;p132"/>
          <p:cNvSpPr txBox="1"/>
          <p:nvPr/>
        </p:nvSpPr>
        <p:spPr>
          <a:xfrm>
            <a:off x="3186604" y="3251991"/>
            <a:ext cx="453600" cy="154800"/>
          </a:xfrm>
          <a:prstGeom prst="rect">
            <a:avLst/>
          </a:prstGeom>
          <a:noFill/>
          <a:ln>
            <a:noFill/>
          </a:ln>
        </p:spPr>
        <p:txBody>
          <a:bodyPr anchorCtr="0" anchor="ctr" bIns="57000" lIns="57000" spcFirstLastPara="1" rIns="57000" wrap="square" tIns="57000">
            <a:noAutofit/>
          </a:bodyPr>
          <a:lstStyle/>
          <a:p>
            <a:pPr indent="0" lvl="0" marL="0" rtl="0" algn="r">
              <a:spcBef>
                <a:spcPts val="0"/>
              </a:spcBef>
              <a:spcAft>
                <a:spcPts val="0"/>
              </a:spcAft>
              <a:buNone/>
            </a:pPr>
            <a:r>
              <a:rPr b="1" lang="en" sz="685">
                <a:solidFill>
                  <a:srgbClr val="595959"/>
                </a:solidFill>
              </a:rPr>
              <a:t>Human</a:t>
            </a:r>
            <a:endParaRPr b="1" sz="685">
              <a:solidFill>
                <a:srgbClr val="595959"/>
              </a:solidFill>
            </a:endParaRPr>
          </a:p>
        </p:txBody>
      </p:sp>
      <p:sp>
        <p:nvSpPr>
          <p:cNvPr id="1242" name="Google Shape;1242;p132"/>
          <p:cNvSpPr/>
          <p:nvPr/>
        </p:nvSpPr>
        <p:spPr>
          <a:xfrm>
            <a:off x="3706539" y="3588513"/>
            <a:ext cx="2114400" cy="1135200"/>
          </a:xfrm>
          <a:prstGeom prst="roundRect">
            <a:avLst>
              <a:gd fmla="val 7998" name="adj"/>
            </a:avLst>
          </a:prstGeom>
          <a:solidFill>
            <a:srgbClr val="C9DAF8"/>
          </a:solidFill>
          <a:ln>
            <a:noFill/>
          </a:ln>
        </p:spPr>
        <p:txBody>
          <a:bodyPr anchorCtr="0" anchor="ctr" bIns="57000" lIns="57000" spcFirstLastPara="1" rIns="57000" wrap="square" tIns="57000">
            <a:noAutofit/>
          </a:bodyPr>
          <a:lstStyle/>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rPr lang="en" sz="685"/>
              <a:t>What would you like to do next?</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rPr lang="en" sz="685"/>
              <a:t>Ok, here is a link to the </a:t>
            </a:r>
            <a:r>
              <a:rPr lang="en" sz="685" u="sng">
                <a:solidFill>
                  <a:srgbClr val="0451A5"/>
                </a:solidFill>
              </a:rPr>
              <a:t>code</a:t>
            </a:r>
            <a:r>
              <a:rPr lang="en" sz="685"/>
              <a:t>.</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a:p>
            <a:pPr indent="0" lvl="0" marL="0" rtl="0" algn="l">
              <a:spcBef>
                <a:spcPts val="0"/>
              </a:spcBef>
              <a:spcAft>
                <a:spcPts val="0"/>
              </a:spcAft>
              <a:buNone/>
            </a:pPr>
            <a:r>
              <a:t/>
            </a:r>
            <a:endParaRPr sz="685"/>
          </a:p>
        </p:txBody>
      </p:sp>
      <p:sp>
        <p:nvSpPr>
          <p:cNvPr id="1243" name="Google Shape;1243;p132"/>
          <p:cNvSpPr/>
          <p:nvPr/>
        </p:nvSpPr>
        <p:spPr>
          <a:xfrm>
            <a:off x="3761227" y="3801888"/>
            <a:ext cx="1982400" cy="198900"/>
          </a:xfrm>
          <a:prstGeom prst="roundRect">
            <a:avLst>
              <a:gd fmla="val 16667" name="adj"/>
            </a:avLst>
          </a:prstGeom>
          <a:solidFill>
            <a:srgbClr val="A4C2F4"/>
          </a:solidFill>
          <a:ln cap="flat" cmpd="sng" w="5925">
            <a:solidFill>
              <a:srgbClr val="595959"/>
            </a:solidFill>
            <a:prstDash val="solid"/>
            <a:round/>
            <a:headEnd len="sm" w="sm" type="none"/>
            <a:tailEnd len="sm" w="sm" type="none"/>
          </a:ln>
        </p:spPr>
        <p:txBody>
          <a:bodyPr anchorCtr="0" anchor="ctr" bIns="57000" lIns="57000" spcFirstLastPara="1" rIns="57000" wrap="square" tIns="57000">
            <a:noAutofit/>
          </a:bodyPr>
          <a:lstStyle/>
          <a:p>
            <a:pPr indent="0" lvl="0" marL="0" rtl="0" algn="l">
              <a:spcBef>
                <a:spcPts val="0"/>
              </a:spcBef>
              <a:spcAft>
                <a:spcPts val="0"/>
              </a:spcAft>
              <a:buNone/>
            </a:pPr>
            <a:r>
              <a:rPr lang="en" sz="623"/>
              <a:t>     </a:t>
            </a:r>
            <a:r>
              <a:rPr lang="en" sz="685"/>
              <a:t>Generate Code Snippet</a:t>
            </a:r>
            <a:endParaRPr sz="498">
              <a:solidFill>
                <a:srgbClr val="595959"/>
              </a:solidFill>
            </a:endParaRPr>
          </a:p>
        </p:txBody>
      </p:sp>
      <p:sp>
        <p:nvSpPr>
          <p:cNvPr id="1244" name="Google Shape;1244;p132"/>
          <p:cNvSpPr/>
          <p:nvPr/>
        </p:nvSpPr>
        <p:spPr>
          <a:xfrm>
            <a:off x="3761227" y="4038057"/>
            <a:ext cx="2004900" cy="198900"/>
          </a:xfrm>
          <a:prstGeom prst="roundRect">
            <a:avLst>
              <a:gd fmla="val 16667" name="adj"/>
            </a:avLst>
          </a:prstGeom>
          <a:solidFill>
            <a:srgbClr val="C9DAF8"/>
          </a:solidFill>
          <a:ln>
            <a:noFill/>
          </a:ln>
        </p:spPr>
        <p:txBody>
          <a:bodyPr anchorCtr="0" anchor="ctr" bIns="57000" lIns="57000" spcFirstLastPara="1" rIns="57000" wrap="square" tIns="57000">
            <a:noAutofit/>
          </a:bodyPr>
          <a:lstStyle/>
          <a:p>
            <a:pPr indent="0" lvl="0" marL="0" rtl="0" algn="l">
              <a:spcBef>
                <a:spcPts val="0"/>
              </a:spcBef>
              <a:spcAft>
                <a:spcPts val="0"/>
              </a:spcAft>
              <a:buNone/>
            </a:pPr>
            <a:r>
              <a:rPr lang="en" sz="623">
                <a:solidFill>
                  <a:srgbClr val="595959"/>
                </a:solidFill>
              </a:rPr>
              <a:t>    </a:t>
            </a:r>
            <a:r>
              <a:rPr lang="en" sz="685">
                <a:solidFill>
                  <a:srgbClr val="595959"/>
                </a:solidFill>
              </a:rPr>
              <a:t> Launch Experiment Directly From Confucius</a:t>
            </a:r>
            <a:endParaRPr sz="498">
              <a:solidFill>
                <a:srgbClr val="595959"/>
              </a:solidFill>
            </a:endParaRPr>
          </a:p>
        </p:txBody>
      </p:sp>
      <p:sp>
        <p:nvSpPr>
          <p:cNvPr id="1245" name="Google Shape;1245;p132"/>
          <p:cNvSpPr/>
          <p:nvPr/>
        </p:nvSpPr>
        <p:spPr>
          <a:xfrm>
            <a:off x="3761165" y="4274226"/>
            <a:ext cx="2004900" cy="154800"/>
          </a:xfrm>
          <a:prstGeom prst="roundRect">
            <a:avLst>
              <a:gd fmla="val 16667" name="adj"/>
            </a:avLst>
          </a:prstGeom>
          <a:solidFill>
            <a:srgbClr val="3B4480"/>
          </a:solidFill>
          <a:ln cap="flat" cmpd="sng" w="5925">
            <a:solidFill>
              <a:srgbClr val="595959"/>
            </a:solidFill>
            <a:prstDash val="solid"/>
            <a:round/>
            <a:headEnd len="sm" w="sm" type="none"/>
            <a:tailEnd len="sm" w="sm" type="none"/>
          </a:ln>
        </p:spPr>
        <p:txBody>
          <a:bodyPr anchorCtr="0" anchor="ctr" bIns="57000" lIns="57000" spcFirstLastPara="1" rIns="57000" wrap="square" tIns="57000">
            <a:noAutofit/>
          </a:bodyPr>
          <a:lstStyle/>
          <a:p>
            <a:pPr indent="0" lvl="0" marL="0" rtl="0" algn="ctr">
              <a:spcBef>
                <a:spcPts val="0"/>
              </a:spcBef>
              <a:spcAft>
                <a:spcPts val="0"/>
              </a:spcAft>
              <a:buNone/>
            </a:pPr>
            <a:r>
              <a:rPr lang="en" sz="685">
                <a:solidFill>
                  <a:srgbClr val="FFFFFF"/>
                </a:solidFill>
              </a:rPr>
              <a:t>Confirm</a:t>
            </a:r>
            <a:endParaRPr sz="685">
              <a:solidFill>
                <a:srgbClr val="FFFFFF"/>
              </a:solidFill>
            </a:endParaRPr>
          </a:p>
        </p:txBody>
      </p:sp>
      <p:sp>
        <p:nvSpPr>
          <p:cNvPr id="1246" name="Google Shape;1246;p132"/>
          <p:cNvSpPr txBox="1"/>
          <p:nvPr/>
        </p:nvSpPr>
        <p:spPr>
          <a:xfrm>
            <a:off x="4575088" y="2022223"/>
            <a:ext cx="453600" cy="120000"/>
          </a:xfrm>
          <a:prstGeom prst="rect">
            <a:avLst/>
          </a:prstGeom>
          <a:noFill/>
          <a:ln>
            <a:noFill/>
          </a:ln>
        </p:spPr>
        <p:txBody>
          <a:bodyPr anchorCtr="0" anchor="t" bIns="57000" lIns="57000" spcFirstLastPara="1" rIns="57000" wrap="square" tIns="57000">
            <a:noAutofit/>
          </a:bodyPr>
          <a:lstStyle/>
          <a:p>
            <a:pPr indent="0" lvl="0" marL="0" rtl="0" algn="ctr">
              <a:spcBef>
                <a:spcPts val="0"/>
              </a:spcBef>
              <a:spcAft>
                <a:spcPts val="0"/>
              </a:spcAft>
              <a:buNone/>
            </a:pPr>
            <a:r>
              <a:rPr b="1" lang="en" sz="1121">
                <a:solidFill>
                  <a:srgbClr val="595959"/>
                </a:solidFill>
              </a:rPr>
              <a:t>…</a:t>
            </a:r>
            <a:endParaRPr b="1" sz="1121">
              <a:solidFill>
                <a:srgbClr val="595959"/>
              </a:solidFill>
            </a:endParaRPr>
          </a:p>
        </p:txBody>
      </p:sp>
      <p:sp>
        <p:nvSpPr>
          <p:cNvPr id="1247" name="Google Shape;1247;p132"/>
          <p:cNvSpPr txBox="1"/>
          <p:nvPr/>
        </p:nvSpPr>
        <p:spPr>
          <a:xfrm>
            <a:off x="4595109" y="3327595"/>
            <a:ext cx="453600" cy="120000"/>
          </a:xfrm>
          <a:prstGeom prst="rect">
            <a:avLst/>
          </a:prstGeom>
          <a:noFill/>
          <a:ln>
            <a:noFill/>
          </a:ln>
        </p:spPr>
        <p:txBody>
          <a:bodyPr anchorCtr="0" anchor="t" bIns="57000" lIns="57000" spcFirstLastPara="1" rIns="57000" wrap="square" tIns="57000">
            <a:noAutofit/>
          </a:bodyPr>
          <a:lstStyle/>
          <a:p>
            <a:pPr indent="0" lvl="0" marL="0" rtl="0" algn="ctr">
              <a:spcBef>
                <a:spcPts val="0"/>
              </a:spcBef>
              <a:spcAft>
                <a:spcPts val="0"/>
              </a:spcAft>
              <a:buNone/>
            </a:pPr>
            <a:r>
              <a:rPr b="1" lang="en" sz="1121">
                <a:solidFill>
                  <a:srgbClr val="595959"/>
                </a:solidFill>
              </a:rPr>
              <a:t>…</a:t>
            </a:r>
            <a:endParaRPr b="1" sz="1121">
              <a:solidFill>
                <a:srgbClr val="595959"/>
              </a:solidFill>
            </a:endParaRPr>
          </a:p>
        </p:txBody>
      </p:sp>
      <p:pic>
        <p:nvPicPr>
          <p:cNvPr id="1248" name="Google Shape;1248;p132"/>
          <p:cNvPicPr preferRelativeResize="0"/>
          <p:nvPr/>
        </p:nvPicPr>
        <p:blipFill>
          <a:blip r:embed="rId4">
            <a:alphaModFix/>
          </a:blip>
          <a:stretch>
            <a:fillRect/>
          </a:stretch>
        </p:blipFill>
        <p:spPr>
          <a:xfrm>
            <a:off x="3794507" y="3846111"/>
            <a:ext cx="110509" cy="110497"/>
          </a:xfrm>
          <a:prstGeom prst="rect">
            <a:avLst/>
          </a:prstGeom>
          <a:noFill/>
          <a:ln>
            <a:noFill/>
          </a:ln>
        </p:spPr>
      </p:pic>
      <p:sp>
        <p:nvSpPr>
          <p:cNvPr id="1249" name="Google Shape;1249;p132"/>
          <p:cNvSpPr txBox="1"/>
          <p:nvPr/>
        </p:nvSpPr>
        <p:spPr>
          <a:xfrm>
            <a:off x="6040950" y="859500"/>
            <a:ext cx="2932500" cy="4128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chemeClr val="dk1"/>
                </a:solidFill>
                <a:latin typeface="Optimistic Text"/>
                <a:ea typeface="Optimistic Text"/>
                <a:cs typeface="Optimistic Text"/>
                <a:sym typeface="Optimistic Text"/>
              </a:rPr>
              <a:t>Steps:</a:t>
            </a:r>
            <a:endParaRPr>
              <a:solidFill>
                <a:schemeClr val="dk1"/>
              </a:solidFill>
              <a:latin typeface="Optimistic Text"/>
              <a:ea typeface="Optimistic Text"/>
              <a:cs typeface="Optimistic Text"/>
              <a:sym typeface="Optimistic Text"/>
            </a:endParaRPr>
          </a:p>
          <a:p>
            <a:pPr indent="0" lvl="0" marL="0" rtl="0" algn="l">
              <a:lnSpc>
                <a:spcPct val="150000"/>
              </a:lnSpc>
              <a:spcBef>
                <a:spcPts val="0"/>
              </a:spcBef>
              <a:spcAft>
                <a:spcPts val="0"/>
              </a:spcAft>
              <a:buNone/>
            </a:pPr>
            <a:r>
              <a:t/>
            </a:r>
            <a:endParaRPr>
              <a:solidFill>
                <a:schemeClr val="dk1"/>
              </a:solidFill>
              <a:latin typeface="Optimistic Text"/>
              <a:ea typeface="Optimistic Text"/>
              <a:cs typeface="Optimistic Text"/>
              <a:sym typeface="Optimistic Text"/>
            </a:endParaRPr>
          </a:p>
          <a:p>
            <a:pPr indent="-317500" lvl="0" marL="457200" rtl="0" algn="l">
              <a:lnSpc>
                <a:spcPct val="150000"/>
              </a:lnSpc>
              <a:spcBef>
                <a:spcPts val="0"/>
              </a:spcBef>
              <a:spcAft>
                <a:spcPts val="0"/>
              </a:spcAft>
              <a:buClr>
                <a:schemeClr val="dk1"/>
              </a:buClr>
              <a:buSzPts val="1400"/>
              <a:buFont typeface="Optimistic Text"/>
              <a:buChar char="●"/>
            </a:pPr>
            <a:r>
              <a:rPr lang="en">
                <a:solidFill>
                  <a:schemeClr val="dk1"/>
                </a:solidFill>
                <a:latin typeface="Optimistic Text"/>
                <a:ea typeface="Optimistic Text"/>
                <a:cs typeface="Optimistic Text"/>
                <a:sym typeface="Optimistic Text"/>
              </a:rPr>
              <a:t>User describes an intent</a:t>
            </a:r>
            <a:endParaRPr>
              <a:solidFill>
                <a:schemeClr val="dk1"/>
              </a:solidFill>
              <a:latin typeface="Optimistic Text"/>
              <a:ea typeface="Optimistic Text"/>
              <a:cs typeface="Optimistic Text"/>
              <a:sym typeface="Optimistic Text"/>
            </a:endParaRPr>
          </a:p>
          <a:p>
            <a:pPr indent="-317500" lvl="0" marL="457200" rtl="0" algn="l">
              <a:lnSpc>
                <a:spcPct val="150000"/>
              </a:lnSpc>
              <a:spcBef>
                <a:spcPts val="0"/>
              </a:spcBef>
              <a:spcAft>
                <a:spcPts val="0"/>
              </a:spcAft>
              <a:buClr>
                <a:schemeClr val="dk1"/>
              </a:buClr>
              <a:buSzPts val="1400"/>
              <a:buFont typeface="Optimistic Text"/>
              <a:buChar char="●"/>
            </a:pPr>
            <a:r>
              <a:rPr lang="en">
                <a:solidFill>
                  <a:schemeClr val="dk1"/>
                </a:solidFill>
                <a:latin typeface="Optimistic Text"/>
                <a:ea typeface="Optimistic Text"/>
                <a:cs typeface="Optimistic Text"/>
                <a:sym typeface="Optimistic Text"/>
              </a:rPr>
              <a:t>Confucius uses </a:t>
            </a:r>
            <a:r>
              <a:rPr b="1" lang="en">
                <a:solidFill>
                  <a:schemeClr val="dk1"/>
                </a:solidFill>
                <a:latin typeface="Optimistic Text"/>
                <a:ea typeface="Optimistic Text"/>
                <a:cs typeface="Optimistic Text"/>
                <a:sym typeface="Optimistic Text"/>
              </a:rPr>
              <a:t>Selector</a:t>
            </a:r>
            <a:r>
              <a:rPr lang="en">
                <a:solidFill>
                  <a:schemeClr val="dk1"/>
                </a:solidFill>
                <a:latin typeface="Optimistic Text"/>
                <a:ea typeface="Optimistic Text"/>
                <a:cs typeface="Optimistic Text"/>
                <a:sym typeface="Optimistic Text"/>
              </a:rPr>
              <a:t> to suggest and pick tools</a:t>
            </a:r>
            <a:endParaRPr>
              <a:solidFill>
                <a:schemeClr val="dk1"/>
              </a:solidFill>
              <a:latin typeface="Optimistic Text"/>
              <a:ea typeface="Optimistic Text"/>
              <a:cs typeface="Optimistic Text"/>
              <a:sym typeface="Optimistic Text"/>
            </a:endParaRPr>
          </a:p>
          <a:p>
            <a:pPr indent="-317500" lvl="0" marL="457200" rtl="0" algn="l">
              <a:lnSpc>
                <a:spcPct val="150000"/>
              </a:lnSpc>
              <a:spcBef>
                <a:spcPts val="0"/>
              </a:spcBef>
              <a:spcAft>
                <a:spcPts val="0"/>
              </a:spcAft>
              <a:buClr>
                <a:schemeClr val="dk1"/>
              </a:buClr>
              <a:buSzPts val="1400"/>
              <a:buFont typeface="Optimistic Text"/>
              <a:buChar char="●"/>
            </a:pPr>
            <a:r>
              <a:rPr lang="en">
                <a:solidFill>
                  <a:schemeClr val="dk1"/>
                </a:solidFill>
                <a:latin typeface="Optimistic Text"/>
                <a:ea typeface="Optimistic Text"/>
                <a:cs typeface="Optimistic Text"/>
                <a:sym typeface="Optimistic Text"/>
              </a:rPr>
              <a:t>Confucius automates </a:t>
            </a:r>
            <a:r>
              <a:rPr b="1" lang="en">
                <a:solidFill>
                  <a:schemeClr val="dk1"/>
                </a:solidFill>
                <a:latin typeface="Optimistic Text"/>
                <a:ea typeface="Optimistic Text"/>
                <a:cs typeface="Optimistic Text"/>
                <a:sym typeface="Optimistic Text"/>
              </a:rPr>
              <a:t>DAG creation</a:t>
            </a:r>
            <a:endParaRPr b="1">
              <a:solidFill>
                <a:schemeClr val="dk1"/>
              </a:solidFill>
              <a:latin typeface="Optimistic Text"/>
              <a:ea typeface="Optimistic Text"/>
              <a:cs typeface="Optimistic Text"/>
              <a:sym typeface="Optimistic Text"/>
            </a:endParaRPr>
          </a:p>
          <a:p>
            <a:pPr indent="-317500" lvl="0" marL="457200" rtl="0" algn="l">
              <a:lnSpc>
                <a:spcPct val="150000"/>
              </a:lnSpc>
              <a:spcBef>
                <a:spcPts val="0"/>
              </a:spcBef>
              <a:spcAft>
                <a:spcPts val="0"/>
              </a:spcAft>
              <a:buClr>
                <a:schemeClr val="dk1"/>
              </a:buClr>
              <a:buSzPts val="1400"/>
              <a:buFont typeface="Optimistic Text"/>
              <a:buChar char="●"/>
            </a:pPr>
            <a:r>
              <a:rPr lang="en">
                <a:solidFill>
                  <a:schemeClr val="dk1"/>
                </a:solidFill>
                <a:latin typeface="Optimistic Text"/>
                <a:ea typeface="Optimistic Text"/>
                <a:cs typeface="Optimistic Text"/>
                <a:sym typeface="Optimistic Text"/>
              </a:rPr>
              <a:t>Confucius solicits missing information per-node</a:t>
            </a:r>
            <a:endParaRPr>
              <a:solidFill>
                <a:schemeClr val="dk1"/>
              </a:solidFill>
              <a:latin typeface="Optimistic Text"/>
              <a:ea typeface="Optimistic Text"/>
              <a:cs typeface="Optimistic Text"/>
              <a:sym typeface="Optimistic Text"/>
            </a:endParaRPr>
          </a:p>
          <a:p>
            <a:pPr indent="-317500" lvl="0" marL="457200" rtl="0" algn="l">
              <a:lnSpc>
                <a:spcPct val="150000"/>
              </a:lnSpc>
              <a:spcBef>
                <a:spcPts val="0"/>
              </a:spcBef>
              <a:spcAft>
                <a:spcPts val="0"/>
              </a:spcAft>
              <a:buClr>
                <a:schemeClr val="dk1"/>
              </a:buClr>
              <a:buSzPts val="1400"/>
              <a:buFont typeface="Optimistic Text"/>
              <a:buChar char="●"/>
            </a:pPr>
            <a:r>
              <a:rPr lang="en">
                <a:solidFill>
                  <a:schemeClr val="dk1"/>
                </a:solidFill>
                <a:latin typeface="Optimistic Text"/>
                <a:ea typeface="Optimistic Text"/>
                <a:cs typeface="Optimistic Text"/>
                <a:sym typeface="Optimistic Text"/>
              </a:rPr>
              <a:t>Confucius uses </a:t>
            </a:r>
            <a:r>
              <a:rPr b="1" lang="en">
                <a:solidFill>
                  <a:schemeClr val="dk1"/>
                </a:solidFill>
                <a:latin typeface="Optimistic Text"/>
                <a:ea typeface="Optimistic Text"/>
                <a:cs typeface="Optimistic Text"/>
                <a:sym typeface="Optimistic Text"/>
              </a:rPr>
              <a:t>Translator</a:t>
            </a:r>
            <a:r>
              <a:rPr lang="en">
                <a:solidFill>
                  <a:schemeClr val="dk1"/>
                </a:solidFill>
                <a:latin typeface="Optimistic Text"/>
                <a:ea typeface="Optimistic Text"/>
                <a:cs typeface="Optimistic Text"/>
                <a:sym typeface="Optimistic Text"/>
              </a:rPr>
              <a:t> to generate TML code snippet</a:t>
            </a:r>
            <a:endParaRPr>
              <a:solidFill>
                <a:schemeClr val="dk1"/>
              </a:solidFill>
              <a:latin typeface="Optimistic Text"/>
              <a:ea typeface="Optimistic Text"/>
              <a:cs typeface="Optimistic Text"/>
              <a:sym typeface="Optimistic Tex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9">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p133"/>
          <p:cNvSpPr txBox="1"/>
          <p:nvPr>
            <p:ph type="title"/>
          </p:nvPr>
        </p:nvSpPr>
        <p:spPr>
          <a:xfrm>
            <a:off x="499574" y="310719"/>
            <a:ext cx="7392900" cy="425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Evaluation: DSL Translation</a:t>
            </a:r>
            <a:endParaRPr sz="2400"/>
          </a:p>
        </p:txBody>
      </p:sp>
      <p:pic>
        <p:nvPicPr>
          <p:cNvPr id="1255" name="Google Shape;1255;p133" title="Screenshot 2025-08-26 at 3.33.03 PM.png"/>
          <p:cNvPicPr preferRelativeResize="0"/>
          <p:nvPr/>
        </p:nvPicPr>
        <p:blipFill rotWithShape="1">
          <a:blip r:embed="rId3">
            <a:alphaModFix/>
          </a:blip>
          <a:srcRect b="544" l="2997" r="636" t="514"/>
          <a:stretch/>
        </p:blipFill>
        <p:spPr>
          <a:xfrm>
            <a:off x="79099" y="2642449"/>
            <a:ext cx="2783462" cy="2005100"/>
          </a:xfrm>
          <a:prstGeom prst="rect">
            <a:avLst/>
          </a:prstGeom>
          <a:noFill/>
          <a:ln>
            <a:noFill/>
          </a:ln>
        </p:spPr>
      </p:pic>
      <p:pic>
        <p:nvPicPr>
          <p:cNvPr id="1256" name="Google Shape;1256;p133" title="Screenshot 2025-08-26 at 3.34.53 PM.png"/>
          <p:cNvPicPr preferRelativeResize="0"/>
          <p:nvPr/>
        </p:nvPicPr>
        <p:blipFill rotWithShape="1">
          <a:blip r:embed="rId4">
            <a:alphaModFix/>
          </a:blip>
          <a:srcRect b="0" l="4507" r="0" t="0"/>
          <a:stretch/>
        </p:blipFill>
        <p:spPr>
          <a:xfrm>
            <a:off x="2924525" y="2617450"/>
            <a:ext cx="2783452" cy="2055126"/>
          </a:xfrm>
          <a:prstGeom prst="rect">
            <a:avLst/>
          </a:prstGeom>
          <a:noFill/>
          <a:ln>
            <a:noFill/>
          </a:ln>
        </p:spPr>
      </p:pic>
      <p:pic>
        <p:nvPicPr>
          <p:cNvPr id="1257" name="Google Shape;1257;p133" title="Screenshot 2025-08-26 at 3.37.40 PM.png"/>
          <p:cNvPicPr preferRelativeResize="0"/>
          <p:nvPr/>
        </p:nvPicPr>
        <p:blipFill rotWithShape="1">
          <a:blip r:embed="rId5">
            <a:alphaModFix/>
          </a:blip>
          <a:srcRect b="0" l="5338" r="0" t="0"/>
          <a:stretch/>
        </p:blipFill>
        <p:spPr>
          <a:xfrm>
            <a:off x="5769950" y="2571750"/>
            <a:ext cx="3294950" cy="2146525"/>
          </a:xfrm>
          <a:prstGeom prst="rect">
            <a:avLst/>
          </a:prstGeom>
          <a:noFill/>
          <a:ln>
            <a:noFill/>
          </a:ln>
        </p:spPr>
      </p:pic>
      <p:sp>
        <p:nvSpPr>
          <p:cNvPr id="1258" name="Google Shape;1258;p133"/>
          <p:cNvSpPr txBox="1"/>
          <p:nvPr>
            <p:ph idx="1" type="body"/>
          </p:nvPr>
        </p:nvSpPr>
        <p:spPr>
          <a:xfrm>
            <a:off x="718325" y="4798725"/>
            <a:ext cx="1933800" cy="342900"/>
          </a:xfrm>
          <a:prstGeom prst="rect">
            <a:avLst/>
          </a:prstGeom>
        </p:spPr>
        <p:txBody>
          <a:bodyPr anchorCtr="0" anchor="t" bIns="0" lIns="0" spcFirstLastPara="1" rIns="0" wrap="square" tIns="0">
            <a:noAutofit/>
          </a:bodyPr>
          <a:lstStyle/>
          <a:p>
            <a:pPr indent="0" lvl="0" marL="0" rtl="0" algn="ctr">
              <a:spcBef>
                <a:spcPts val="0"/>
              </a:spcBef>
              <a:spcAft>
                <a:spcPts val="500"/>
              </a:spcAft>
              <a:buNone/>
            </a:pPr>
            <a:r>
              <a:rPr lang="en" sz="1400"/>
              <a:t>TML</a:t>
            </a:r>
            <a:endParaRPr sz="1400"/>
          </a:p>
        </p:txBody>
      </p:sp>
      <p:sp>
        <p:nvSpPr>
          <p:cNvPr id="1259" name="Google Shape;1259;p133"/>
          <p:cNvSpPr txBox="1"/>
          <p:nvPr>
            <p:ph idx="1" type="body"/>
          </p:nvPr>
        </p:nvSpPr>
        <p:spPr>
          <a:xfrm>
            <a:off x="3458825" y="4798725"/>
            <a:ext cx="2040600" cy="342900"/>
          </a:xfrm>
          <a:prstGeom prst="rect">
            <a:avLst/>
          </a:prstGeom>
        </p:spPr>
        <p:txBody>
          <a:bodyPr anchorCtr="0" anchor="t" bIns="0" lIns="0" spcFirstLastPara="1" rIns="0" wrap="square" tIns="0">
            <a:noAutofit/>
          </a:bodyPr>
          <a:lstStyle/>
          <a:p>
            <a:pPr indent="0" lvl="0" marL="0" rtl="0" algn="ctr">
              <a:spcBef>
                <a:spcPts val="0"/>
              </a:spcBef>
              <a:spcAft>
                <a:spcPts val="500"/>
              </a:spcAft>
              <a:buNone/>
            </a:pPr>
            <a:r>
              <a:rPr lang="en" sz="1400"/>
              <a:t>ODS Transformation</a:t>
            </a:r>
            <a:endParaRPr sz="1400"/>
          </a:p>
        </p:txBody>
      </p:sp>
      <p:sp>
        <p:nvSpPr>
          <p:cNvPr id="1260" name="Google Shape;1260;p133"/>
          <p:cNvSpPr txBox="1"/>
          <p:nvPr>
            <p:ph idx="2" type="subTitle"/>
          </p:nvPr>
        </p:nvSpPr>
        <p:spPr>
          <a:xfrm>
            <a:off x="6397125" y="4798725"/>
            <a:ext cx="2040600" cy="342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400"/>
              <a:t>ODS Reduction</a:t>
            </a:r>
            <a:endParaRPr sz="1400"/>
          </a:p>
        </p:txBody>
      </p:sp>
      <p:sp>
        <p:nvSpPr>
          <p:cNvPr id="1261" name="Google Shape;1261;p133"/>
          <p:cNvSpPr txBox="1"/>
          <p:nvPr/>
        </p:nvSpPr>
        <p:spPr>
          <a:xfrm>
            <a:off x="499575" y="952400"/>
            <a:ext cx="8061000" cy="1542300"/>
          </a:xfrm>
          <a:prstGeom prst="rect">
            <a:avLst/>
          </a:prstGeom>
          <a:noFill/>
          <a:ln>
            <a:noFill/>
          </a:ln>
        </p:spPr>
        <p:txBody>
          <a:bodyPr anchorCtr="0" anchor="t" bIns="54200" lIns="54200" spcFirstLastPara="1" rIns="54200" wrap="square" tIns="54200">
            <a:spAutoFit/>
          </a:bodyPr>
          <a:lstStyle/>
          <a:p>
            <a:pPr indent="0" lvl="0" marL="0" rtl="0" algn="l">
              <a:lnSpc>
                <a:spcPct val="150000"/>
              </a:lnSpc>
              <a:spcBef>
                <a:spcPts val="0"/>
              </a:spcBef>
              <a:spcAft>
                <a:spcPts val="0"/>
              </a:spcAft>
              <a:buNone/>
            </a:pPr>
            <a:r>
              <a:rPr lang="en" sz="1329">
                <a:latin typeface="Nunito"/>
                <a:ea typeface="Nunito"/>
                <a:cs typeface="Nunito"/>
                <a:sym typeface="Nunito"/>
              </a:rPr>
              <a:t>We compare </a:t>
            </a:r>
            <a:r>
              <a:rPr b="1" i="1" lang="en" sz="1329">
                <a:latin typeface="Nunito"/>
                <a:ea typeface="Nunito"/>
                <a:cs typeface="Nunito"/>
                <a:sym typeface="Nunito"/>
              </a:rPr>
              <a:t>model fine-tuned on domain-specific knowledge</a:t>
            </a:r>
            <a:r>
              <a:rPr i="1" lang="en" sz="1329">
                <a:latin typeface="Nunito"/>
                <a:ea typeface="Nunito"/>
                <a:cs typeface="Nunito"/>
                <a:sym typeface="Nunito"/>
              </a:rPr>
              <a:t> </a:t>
            </a:r>
            <a:r>
              <a:rPr lang="en" sz="1329">
                <a:latin typeface="Nunito"/>
                <a:ea typeface="Nunito"/>
                <a:cs typeface="Nunito"/>
                <a:sym typeface="Nunito"/>
              </a:rPr>
              <a:t>vs. </a:t>
            </a:r>
            <a:r>
              <a:rPr b="1" i="1" lang="en" sz="1329">
                <a:latin typeface="Nunito"/>
                <a:ea typeface="Nunito"/>
                <a:cs typeface="Nunito"/>
                <a:sym typeface="Nunito"/>
              </a:rPr>
              <a:t>Confucius prompt engineering with foundation models</a:t>
            </a:r>
            <a:r>
              <a:rPr lang="en" sz="1329">
                <a:latin typeface="Nunito"/>
                <a:ea typeface="Nunito"/>
                <a:cs typeface="Nunito"/>
                <a:sym typeface="Nunito"/>
              </a:rPr>
              <a:t>.</a:t>
            </a:r>
            <a:endParaRPr sz="1329">
              <a:latin typeface="Nunito"/>
              <a:ea typeface="Nunito"/>
              <a:cs typeface="Nunito"/>
              <a:sym typeface="Nunito"/>
            </a:endParaRPr>
          </a:p>
          <a:p>
            <a:pPr indent="-313044" lvl="0" marL="457200" rtl="0" algn="l">
              <a:lnSpc>
                <a:spcPct val="150000"/>
              </a:lnSpc>
              <a:spcBef>
                <a:spcPts val="0"/>
              </a:spcBef>
              <a:spcAft>
                <a:spcPts val="0"/>
              </a:spcAft>
              <a:buSzPts val="1330"/>
              <a:buFont typeface="Nunito"/>
              <a:buChar char="●"/>
            </a:pPr>
            <a:r>
              <a:rPr lang="en" sz="1329">
                <a:latin typeface="Nunito"/>
                <a:ea typeface="Nunito"/>
                <a:cs typeface="Nunito"/>
                <a:sym typeface="Nunito"/>
              </a:rPr>
              <a:t>We measure accuracy using LLM as a judge.</a:t>
            </a:r>
            <a:endParaRPr sz="1329">
              <a:latin typeface="Nunito"/>
              <a:ea typeface="Nunito"/>
              <a:cs typeface="Nunito"/>
              <a:sym typeface="Nunito"/>
            </a:endParaRPr>
          </a:p>
          <a:p>
            <a:pPr indent="-313044" lvl="0" marL="457200" rtl="0" algn="l">
              <a:lnSpc>
                <a:spcPct val="150000"/>
              </a:lnSpc>
              <a:spcBef>
                <a:spcPts val="0"/>
              </a:spcBef>
              <a:spcAft>
                <a:spcPts val="0"/>
              </a:spcAft>
              <a:buSzPts val="1330"/>
              <a:buFont typeface="Nunito"/>
              <a:buChar char="●"/>
            </a:pPr>
            <a:r>
              <a:rPr lang="en" sz="1329">
                <a:latin typeface="Nunito"/>
                <a:ea typeface="Nunito"/>
                <a:cs typeface="Nunito"/>
                <a:sym typeface="Nunito"/>
              </a:rPr>
              <a:t>Confucius outperforms by 35% (TML), 22.4% (ODS transformations), 23% (ODS reductions)</a:t>
            </a:r>
            <a:endParaRPr sz="1329">
              <a:latin typeface="Nunito"/>
              <a:ea typeface="Nunito"/>
              <a:cs typeface="Nunito"/>
              <a:sym typeface="Nunito"/>
            </a:endParaRPr>
          </a:p>
          <a:p>
            <a:pPr indent="-313044" lvl="0" marL="457200" rtl="0" algn="l">
              <a:lnSpc>
                <a:spcPct val="150000"/>
              </a:lnSpc>
              <a:spcBef>
                <a:spcPts val="0"/>
              </a:spcBef>
              <a:spcAft>
                <a:spcPts val="0"/>
              </a:spcAft>
              <a:buSzPts val="1330"/>
              <a:buFont typeface="Nunito"/>
              <a:buChar char="●"/>
            </a:pPr>
            <a:r>
              <a:rPr lang="en" sz="1329">
                <a:latin typeface="Nunito"/>
                <a:ea typeface="Nunito"/>
                <a:cs typeface="Nunito"/>
                <a:sym typeface="Nunito"/>
              </a:rPr>
              <a:t>Chain-of-thought (CoT) prompting improves accuracy by up to 9%</a:t>
            </a:r>
            <a:endParaRPr sz="1329">
              <a:latin typeface="Nunito"/>
              <a:ea typeface="Nunito"/>
              <a:cs typeface="Nunito"/>
              <a:sym typeface="Nuni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sp>
        <p:nvSpPr>
          <p:cNvPr id="1266" name="Google Shape;1266;p134"/>
          <p:cNvSpPr txBox="1"/>
          <p:nvPr>
            <p:ph type="title"/>
          </p:nvPr>
        </p:nvSpPr>
        <p:spPr>
          <a:xfrm>
            <a:off x="499574" y="310719"/>
            <a:ext cx="7392900" cy="425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Evaluation: RAG</a:t>
            </a:r>
            <a:endParaRPr sz="2400"/>
          </a:p>
        </p:txBody>
      </p:sp>
      <p:pic>
        <p:nvPicPr>
          <p:cNvPr id="1267" name="Google Shape;1267;p134" title="Screenshot 2025-08-26 at 3.56.47 PM.png"/>
          <p:cNvPicPr preferRelativeResize="0"/>
          <p:nvPr/>
        </p:nvPicPr>
        <p:blipFill>
          <a:blip r:embed="rId3">
            <a:alphaModFix/>
          </a:blip>
          <a:stretch>
            <a:fillRect/>
          </a:stretch>
        </p:blipFill>
        <p:spPr>
          <a:xfrm>
            <a:off x="108450" y="2882725"/>
            <a:ext cx="2848850" cy="1506499"/>
          </a:xfrm>
          <a:prstGeom prst="rect">
            <a:avLst/>
          </a:prstGeom>
          <a:noFill/>
          <a:ln>
            <a:noFill/>
          </a:ln>
        </p:spPr>
      </p:pic>
      <p:pic>
        <p:nvPicPr>
          <p:cNvPr id="1268" name="Google Shape;1268;p134" title="Screenshot 2025-08-26 at 3.57.32 PM.png"/>
          <p:cNvPicPr preferRelativeResize="0"/>
          <p:nvPr/>
        </p:nvPicPr>
        <p:blipFill>
          <a:blip r:embed="rId4">
            <a:alphaModFix/>
          </a:blip>
          <a:stretch>
            <a:fillRect/>
          </a:stretch>
        </p:blipFill>
        <p:spPr>
          <a:xfrm>
            <a:off x="3120075" y="2863035"/>
            <a:ext cx="2848850" cy="1594140"/>
          </a:xfrm>
          <a:prstGeom prst="rect">
            <a:avLst/>
          </a:prstGeom>
          <a:noFill/>
          <a:ln>
            <a:noFill/>
          </a:ln>
        </p:spPr>
      </p:pic>
      <p:pic>
        <p:nvPicPr>
          <p:cNvPr id="1269" name="Google Shape;1269;p134" title="Screenshot 2025-08-26 at 3.58.14 PM.png"/>
          <p:cNvPicPr preferRelativeResize="0"/>
          <p:nvPr/>
        </p:nvPicPr>
        <p:blipFill>
          <a:blip r:embed="rId5">
            <a:alphaModFix/>
          </a:blip>
          <a:stretch>
            <a:fillRect/>
          </a:stretch>
        </p:blipFill>
        <p:spPr>
          <a:xfrm>
            <a:off x="6256855" y="2863025"/>
            <a:ext cx="2778696" cy="1689200"/>
          </a:xfrm>
          <a:prstGeom prst="rect">
            <a:avLst/>
          </a:prstGeom>
          <a:noFill/>
          <a:ln>
            <a:noFill/>
          </a:ln>
        </p:spPr>
      </p:pic>
      <p:sp>
        <p:nvSpPr>
          <p:cNvPr id="1270" name="Google Shape;1270;p134"/>
          <p:cNvSpPr txBox="1"/>
          <p:nvPr/>
        </p:nvSpPr>
        <p:spPr>
          <a:xfrm>
            <a:off x="499575" y="952400"/>
            <a:ext cx="8061000" cy="1542300"/>
          </a:xfrm>
          <a:prstGeom prst="rect">
            <a:avLst/>
          </a:prstGeom>
          <a:noFill/>
          <a:ln>
            <a:noFill/>
          </a:ln>
        </p:spPr>
        <p:txBody>
          <a:bodyPr anchorCtr="0" anchor="t" bIns="54200" lIns="54200" spcFirstLastPara="1" rIns="54200" wrap="square" tIns="54200">
            <a:spAutoFit/>
          </a:bodyPr>
          <a:lstStyle/>
          <a:p>
            <a:pPr indent="0" lvl="0" marL="0" rtl="0" algn="l">
              <a:lnSpc>
                <a:spcPct val="150000"/>
              </a:lnSpc>
              <a:spcBef>
                <a:spcPts val="0"/>
              </a:spcBef>
              <a:spcAft>
                <a:spcPts val="0"/>
              </a:spcAft>
              <a:buNone/>
            </a:pPr>
            <a:r>
              <a:rPr lang="en" sz="1329">
                <a:latin typeface="Nunito"/>
                <a:ea typeface="Nunito"/>
                <a:cs typeface="Nunito"/>
                <a:sym typeface="Nunito"/>
              </a:rPr>
              <a:t>We compare </a:t>
            </a:r>
            <a:r>
              <a:rPr b="1" i="1" lang="en" sz="1329">
                <a:latin typeface="Nunito"/>
                <a:ea typeface="Nunito"/>
                <a:cs typeface="Nunito"/>
                <a:sym typeface="Nunito"/>
              </a:rPr>
              <a:t>model fine-tuned on domain-specific knowledge </a:t>
            </a:r>
            <a:r>
              <a:rPr lang="en" sz="1329">
                <a:latin typeface="Nunito"/>
                <a:ea typeface="Nunito"/>
                <a:cs typeface="Nunito"/>
                <a:sym typeface="Nunito"/>
              </a:rPr>
              <a:t>vs. </a:t>
            </a:r>
            <a:r>
              <a:rPr b="1" i="1" lang="en" sz="1329">
                <a:latin typeface="Nunito"/>
                <a:ea typeface="Nunito"/>
                <a:cs typeface="Nunito"/>
                <a:sym typeface="Nunito"/>
              </a:rPr>
              <a:t>Confucius prompt engineering on Llama 3.1 with RAG</a:t>
            </a:r>
            <a:r>
              <a:rPr lang="en" sz="1329">
                <a:latin typeface="Nunito"/>
                <a:ea typeface="Nunito"/>
                <a:cs typeface="Nunito"/>
                <a:sym typeface="Nunito"/>
              </a:rPr>
              <a:t>. </a:t>
            </a:r>
            <a:endParaRPr sz="1329">
              <a:latin typeface="Nunito"/>
              <a:ea typeface="Nunito"/>
              <a:cs typeface="Nunito"/>
              <a:sym typeface="Nunito"/>
            </a:endParaRPr>
          </a:p>
          <a:p>
            <a:pPr indent="-313044" lvl="0" marL="457200" rtl="0" algn="l">
              <a:lnSpc>
                <a:spcPct val="150000"/>
              </a:lnSpc>
              <a:spcBef>
                <a:spcPts val="0"/>
              </a:spcBef>
              <a:spcAft>
                <a:spcPts val="0"/>
              </a:spcAft>
              <a:buSzPts val="1330"/>
              <a:buFont typeface="Nunito"/>
              <a:buChar char="●"/>
            </a:pPr>
            <a:r>
              <a:rPr lang="en" sz="1329">
                <a:latin typeface="Nunito"/>
                <a:ea typeface="Nunito"/>
                <a:cs typeface="Nunito"/>
                <a:sym typeface="Nunito"/>
              </a:rPr>
              <a:t>RAG improves performance across all retrieval use cases.</a:t>
            </a:r>
            <a:endParaRPr sz="1329">
              <a:latin typeface="Nunito"/>
              <a:ea typeface="Nunito"/>
              <a:cs typeface="Nunito"/>
              <a:sym typeface="Nunito"/>
            </a:endParaRPr>
          </a:p>
          <a:p>
            <a:pPr indent="-313044" lvl="0" marL="457200" rtl="0" algn="l">
              <a:lnSpc>
                <a:spcPct val="150000"/>
              </a:lnSpc>
              <a:spcBef>
                <a:spcPts val="0"/>
              </a:spcBef>
              <a:spcAft>
                <a:spcPts val="0"/>
              </a:spcAft>
              <a:buSzPts val="1330"/>
              <a:buFont typeface="Nunito"/>
              <a:buChar char="●"/>
            </a:pPr>
            <a:r>
              <a:rPr lang="en" sz="1329">
                <a:latin typeface="Nunito"/>
                <a:ea typeface="Nunito"/>
                <a:cs typeface="Nunito"/>
                <a:sym typeface="Nunito"/>
              </a:rPr>
              <a:t>Hybrid RAG (retrieve &gt;k, then use LLM to filter for best-k) improves performance by 2-3%</a:t>
            </a:r>
            <a:endParaRPr sz="1329">
              <a:latin typeface="Nunito"/>
              <a:ea typeface="Nunito"/>
              <a:cs typeface="Nunito"/>
              <a:sym typeface="Nunito"/>
            </a:endParaRPr>
          </a:p>
          <a:p>
            <a:pPr indent="-313044" lvl="0" marL="457200" rtl="0" algn="l">
              <a:lnSpc>
                <a:spcPct val="150000"/>
              </a:lnSpc>
              <a:spcBef>
                <a:spcPts val="0"/>
              </a:spcBef>
              <a:spcAft>
                <a:spcPts val="0"/>
              </a:spcAft>
              <a:buSzPts val="1330"/>
              <a:buFont typeface="Nunito"/>
              <a:buChar char="●"/>
            </a:pPr>
            <a:r>
              <a:rPr lang="en" sz="1329">
                <a:latin typeface="Nunito"/>
                <a:ea typeface="Nunito"/>
                <a:cs typeface="Nunito"/>
                <a:sym typeface="Nunito"/>
              </a:rPr>
              <a:t>Query transformation (rewrite query into keywords) improves performance by 4% on Wiki</a:t>
            </a:r>
            <a:endParaRPr sz="1329">
              <a:latin typeface="Nunito"/>
              <a:ea typeface="Nunito"/>
              <a:cs typeface="Nunito"/>
              <a:sym typeface="Nunito"/>
            </a:endParaRPr>
          </a:p>
        </p:txBody>
      </p:sp>
      <p:sp>
        <p:nvSpPr>
          <p:cNvPr id="1271" name="Google Shape;1271;p134"/>
          <p:cNvSpPr txBox="1"/>
          <p:nvPr>
            <p:ph idx="1" type="body"/>
          </p:nvPr>
        </p:nvSpPr>
        <p:spPr>
          <a:xfrm>
            <a:off x="726175" y="4552225"/>
            <a:ext cx="1933800" cy="342900"/>
          </a:xfrm>
          <a:prstGeom prst="rect">
            <a:avLst/>
          </a:prstGeom>
        </p:spPr>
        <p:txBody>
          <a:bodyPr anchorCtr="0" anchor="t" bIns="0" lIns="0" spcFirstLastPara="1" rIns="0" wrap="square" tIns="0">
            <a:noAutofit/>
          </a:bodyPr>
          <a:lstStyle/>
          <a:p>
            <a:pPr indent="0" lvl="0" marL="0" rtl="0" algn="ctr">
              <a:spcBef>
                <a:spcPts val="0"/>
              </a:spcBef>
              <a:spcAft>
                <a:spcPts val="500"/>
              </a:spcAft>
              <a:buNone/>
            </a:pPr>
            <a:r>
              <a:rPr lang="en" sz="1400"/>
              <a:t>Robotron</a:t>
            </a:r>
            <a:endParaRPr sz="1400"/>
          </a:p>
        </p:txBody>
      </p:sp>
      <p:sp>
        <p:nvSpPr>
          <p:cNvPr id="1272" name="Google Shape;1272;p134"/>
          <p:cNvSpPr txBox="1"/>
          <p:nvPr>
            <p:ph idx="1" type="body"/>
          </p:nvPr>
        </p:nvSpPr>
        <p:spPr>
          <a:xfrm>
            <a:off x="3881325" y="4552225"/>
            <a:ext cx="1933800" cy="342900"/>
          </a:xfrm>
          <a:prstGeom prst="rect">
            <a:avLst/>
          </a:prstGeom>
        </p:spPr>
        <p:txBody>
          <a:bodyPr anchorCtr="0" anchor="t" bIns="0" lIns="0" spcFirstLastPara="1" rIns="0" wrap="square" tIns="0">
            <a:noAutofit/>
          </a:bodyPr>
          <a:lstStyle/>
          <a:p>
            <a:pPr indent="0" lvl="0" marL="0" rtl="0" algn="ctr">
              <a:spcBef>
                <a:spcPts val="0"/>
              </a:spcBef>
              <a:spcAft>
                <a:spcPts val="500"/>
              </a:spcAft>
              <a:buNone/>
            </a:pPr>
            <a:r>
              <a:rPr lang="en" sz="1400"/>
              <a:t>Netgram</a:t>
            </a:r>
            <a:endParaRPr sz="1400"/>
          </a:p>
        </p:txBody>
      </p:sp>
      <p:sp>
        <p:nvSpPr>
          <p:cNvPr id="1273" name="Google Shape;1273;p134"/>
          <p:cNvSpPr txBox="1"/>
          <p:nvPr>
            <p:ph idx="2" type="subTitle"/>
          </p:nvPr>
        </p:nvSpPr>
        <p:spPr>
          <a:xfrm>
            <a:off x="6853125" y="4552225"/>
            <a:ext cx="1933800" cy="342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400"/>
              <a:t>Wiki Q&amp;A</a:t>
            </a:r>
            <a:endParaRPr sz="1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114"/>
          <p:cNvSpPr txBox="1"/>
          <p:nvPr>
            <p:ph type="title"/>
          </p:nvPr>
        </p:nvSpPr>
        <p:spPr>
          <a:xfrm>
            <a:off x="499574" y="310719"/>
            <a:ext cx="7392900" cy="425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Motivating Example: Capacity What-if Analysis</a:t>
            </a:r>
            <a:endParaRPr sz="2400"/>
          </a:p>
        </p:txBody>
      </p:sp>
      <p:sp>
        <p:nvSpPr>
          <p:cNvPr id="614" name="Google Shape;614;p114"/>
          <p:cNvSpPr txBox="1"/>
          <p:nvPr>
            <p:ph idx="1" type="body"/>
          </p:nvPr>
        </p:nvSpPr>
        <p:spPr>
          <a:xfrm>
            <a:off x="253675" y="1367525"/>
            <a:ext cx="2925300" cy="10227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b="1" lang="en" sz="1400"/>
              <a:t>Task</a:t>
            </a:r>
            <a:r>
              <a:rPr lang="en" sz="1400"/>
              <a:t>: Where to add new network capacity?</a:t>
            </a:r>
            <a:endParaRPr sz="1400"/>
          </a:p>
        </p:txBody>
      </p:sp>
      <p:sp>
        <p:nvSpPr>
          <p:cNvPr id="615" name="Google Shape;615;p114"/>
          <p:cNvSpPr/>
          <p:nvPr/>
        </p:nvSpPr>
        <p:spPr>
          <a:xfrm>
            <a:off x="4922389" y="4309256"/>
            <a:ext cx="3524700" cy="195000"/>
          </a:xfrm>
          <a:prstGeom prst="roundRect">
            <a:avLst>
              <a:gd fmla="val 16667" name="adj"/>
            </a:avLst>
          </a:prstGeom>
          <a:solidFill>
            <a:srgbClr val="D9D2E9"/>
          </a:solidFill>
          <a:ln cap="flat" cmpd="sng" w="5050">
            <a:solidFill>
              <a:srgbClr val="595959"/>
            </a:solidFill>
            <a:prstDash val="solid"/>
            <a:round/>
            <a:headEnd len="sm" w="sm" type="none"/>
            <a:tailEnd len="sm" w="sm" type="none"/>
          </a:ln>
        </p:spPr>
        <p:txBody>
          <a:bodyPr anchorCtr="0" anchor="ctr" bIns="48500" lIns="48500" spcFirstLastPara="1" rIns="48500" wrap="square" tIns="48500">
            <a:noAutofit/>
          </a:bodyPr>
          <a:lstStyle/>
          <a:p>
            <a:pPr indent="0" lvl="0" marL="0" rtl="0" algn="ctr">
              <a:spcBef>
                <a:spcPts val="0"/>
              </a:spcBef>
              <a:spcAft>
                <a:spcPts val="0"/>
              </a:spcAft>
              <a:buNone/>
            </a:pPr>
            <a:r>
              <a:t/>
            </a:r>
            <a:endParaRPr sz="848">
              <a:solidFill>
                <a:srgbClr val="000000"/>
              </a:solidFill>
              <a:latin typeface="Nunito SemiBold"/>
              <a:ea typeface="Nunito SemiBold"/>
              <a:cs typeface="Nunito SemiBold"/>
              <a:sym typeface="Nunito SemiBold"/>
            </a:endParaRPr>
          </a:p>
        </p:txBody>
      </p:sp>
      <p:sp>
        <p:nvSpPr>
          <p:cNvPr id="616" name="Google Shape;616;p114"/>
          <p:cNvSpPr/>
          <p:nvPr/>
        </p:nvSpPr>
        <p:spPr>
          <a:xfrm>
            <a:off x="4937802" y="3512738"/>
            <a:ext cx="3524700" cy="524100"/>
          </a:xfrm>
          <a:prstGeom prst="roundRect">
            <a:avLst>
              <a:gd fmla="val 16667" name="adj"/>
            </a:avLst>
          </a:prstGeom>
          <a:solidFill>
            <a:srgbClr val="C9DAF8"/>
          </a:solidFill>
          <a:ln cap="flat" cmpd="sng" w="5050">
            <a:solidFill>
              <a:srgbClr val="595959"/>
            </a:solidFill>
            <a:prstDash val="solid"/>
            <a:round/>
            <a:headEnd len="sm" w="sm" type="none"/>
            <a:tailEnd len="sm" w="sm" type="none"/>
          </a:ln>
        </p:spPr>
        <p:txBody>
          <a:bodyPr anchorCtr="0" anchor="ctr" bIns="48500" lIns="48500" spcFirstLastPara="1" rIns="48500" wrap="square" tIns="48500">
            <a:noAutofit/>
          </a:bodyPr>
          <a:lstStyle/>
          <a:p>
            <a:pPr indent="0" lvl="0" marL="0" rtl="0" algn="ctr">
              <a:spcBef>
                <a:spcPts val="0"/>
              </a:spcBef>
              <a:spcAft>
                <a:spcPts val="0"/>
              </a:spcAft>
              <a:buNone/>
            </a:pPr>
            <a:r>
              <a:t/>
            </a:r>
            <a:endParaRPr sz="848">
              <a:solidFill>
                <a:srgbClr val="000000"/>
              </a:solidFill>
              <a:latin typeface="Nunito SemiBold"/>
              <a:ea typeface="Nunito SemiBold"/>
              <a:cs typeface="Nunito SemiBold"/>
              <a:sym typeface="Nunito SemiBold"/>
            </a:endParaRPr>
          </a:p>
        </p:txBody>
      </p:sp>
      <p:sp>
        <p:nvSpPr>
          <p:cNvPr id="617" name="Google Shape;617;p114"/>
          <p:cNvSpPr/>
          <p:nvPr/>
        </p:nvSpPr>
        <p:spPr>
          <a:xfrm>
            <a:off x="3727176" y="1159903"/>
            <a:ext cx="4723800" cy="181800"/>
          </a:xfrm>
          <a:prstGeom prst="roundRect">
            <a:avLst>
              <a:gd fmla="val 16667" name="adj"/>
            </a:avLst>
          </a:prstGeom>
          <a:solidFill>
            <a:srgbClr val="F4CCCC"/>
          </a:solidFill>
          <a:ln cap="flat" cmpd="sng" w="5050">
            <a:solidFill>
              <a:srgbClr val="595959"/>
            </a:solidFill>
            <a:prstDash val="solid"/>
            <a:round/>
            <a:headEnd len="sm" w="sm" type="none"/>
            <a:tailEnd len="sm" w="sm" type="none"/>
          </a:ln>
        </p:spPr>
        <p:txBody>
          <a:bodyPr anchorCtr="0" anchor="ctr" bIns="48500" lIns="48500" spcFirstLastPara="1" rIns="48500" wrap="square" tIns="48500">
            <a:noAutofit/>
          </a:bodyPr>
          <a:lstStyle/>
          <a:p>
            <a:pPr indent="0" lvl="0" marL="0" rtl="0" algn="ctr">
              <a:spcBef>
                <a:spcPts val="0"/>
              </a:spcBef>
              <a:spcAft>
                <a:spcPts val="0"/>
              </a:spcAft>
              <a:buNone/>
            </a:pPr>
            <a:r>
              <a:rPr lang="en" sz="848">
                <a:solidFill>
                  <a:srgbClr val="000000"/>
                </a:solidFill>
                <a:latin typeface="Nunito SemiBold"/>
                <a:ea typeface="Nunito SemiBold"/>
                <a:cs typeface="Nunito SemiBold"/>
                <a:sym typeface="Nunito SemiBold"/>
              </a:rPr>
              <a:t>Capacity </a:t>
            </a:r>
            <a:r>
              <a:rPr lang="en" sz="848">
                <a:latin typeface="Nunito SemiBold"/>
                <a:ea typeface="Nunito SemiBold"/>
                <a:cs typeface="Nunito SemiBold"/>
                <a:sym typeface="Nunito SemiBold"/>
              </a:rPr>
              <a:t>Planning</a:t>
            </a:r>
            <a:endParaRPr sz="848">
              <a:solidFill>
                <a:srgbClr val="000000"/>
              </a:solidFill>
              <a:latin typeface="Nunito SemiBold"/>
              <a:ea typeface="Nunito SemiBold"/>
              <a:cs typeface="Nunito SemiBold"/>
              <a:sym typeface="Nunito SemiBold"/>
            </a:endParaRPr>
          </a:p>
        </p:txBody>
      </p:sp>
      <p:grpSp>
        <p:nvGrpSpPr>
          <p:cNvPr id="618" name="Google Shape;618;p114"/>
          <p:cNvGrpSpPr/>
          <p:nvPr/>
        </p:nvGrpSpPr>
        <p:grpSpPr>
          <a:xfrm>
            <a:off x="4937800" y="1557608"/>
            <a:ext cx="3524700" cy="378774"/>
            <a:chOff x="4937800" y="1557608"/>
            <a:chExt cx="3524700" cy="378774"/>
          </a:xfrm>
        </p:grpSpPr>
        <p:sp>
          <p:nvSpPr>
            <p:cNvPr id="619" name="Google Shape;619;p114"/>
            <p:cNvSpPr/>
            <p:nvPr/>
          </p:nvSpPr>
          <p:spPr>
            <a:xfrm>
              <a:off x="4937800" y="1557608"/>
              <a:ext cx="3524700" cy="372900"/>
            </a:xfrm>
            <a:prstGeom prst="roundRect">
              <a:avLst>
                <a:gd fmla="val 16667" name="adj"/>
              </a:avLst>
            </a:prstGeom>
            <a:solidFill>
              <a:srgbClr val="D9EAD3"/>
            </a:solidFill>
            <a:ln cap="flat" cmpd="sng" w="5050">
              <a:solidFill>
                <a:srgbClr val="595959"/>
              </a:solidFill>
              <a:prstDash val="solid"/>
              <a:round/>
              <a:headEnd len="sm" w="sm" type="none"/>
              <a:tailEnd len="sm" w="sm" type="none"/>
            </a:ln>
          </p:spPr>
          <p:txBody>
            <a:bodyPr anchorCtr="0" anchor="ctr" bIns="48500" lIns="48500" spcFirstLastPara="1" rIns="48500" wrap="square" tIns="48500">
              <a:noAutofit/>
            </a:bodyPr>
            <a:lstStyle/>
            <a:p>
              <a:pPr indent="0" lvl="0" marL="0" rtl="0" algn="ctr">
                <a:spcBef>
                  <a:spcPts val="0"/>
                </a:spcBef>
                <a:spcAft>
                  <a:spcPts val="0"/>
                </a:spcAft>
                <a:buNone/>
              </a:pPr>
              <a:r>
                <a:t/>
              </a:r>
              <a:endParaRPr sz="848">
                <a:solidFill>
                  <a:srgbClr val="000000"/>
                </a:solidFill>
                <a:latin typeface="Nunito SemiBold"/>
                <a:ea typeface="Nunito SemiBold"/>
                <a:cs typeface="Nunito SemiBold"/>
                <a:sym typeface="Nunito SemiBold"/>
              </a:endParaRPr>
            </a:p>
          </p:txBody>
        </p:sp>
        <p:sp>
          <p:nvSpPr>
            <p:cNvPr id="620" name="Google Shape;620;p114"/>
            <p:cNvSpPr txBox="1"/>
            <p:nvPr/>
          </p:nvSpPr>
          <p:spPr>
            <a:xfrm>
              <a:off x="4973839" y="1609113"/>
              <a:ext cx="1120200" cy="3267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Production steady-state topology</a:t>
              </a:r>
              <a:endParaRPr sz="742">
                <a:solidFill>
                  <a:srgbClr val="000000"/>
                </a:solidFill>
                <a:latin typeface="Nunito"/>
                <a:ea typeface="Nunito"/>
                <a:cs typeface="Nunito"/>
                <a:sym typeface="Nunito"/>
              </a:endParaRPr>
            </a:p>
            <a:p>
              <a:pPr indent="0" lvl="0" marL="0" rtl="0" algn="ctr">
                <a:spcBef>
                  <a:spcPts val="0"/>
                </a:spcBef>
                <a:spcAft>
                  <a:spcPts val="0"/>
                </a:spcAft>
                <a:buNone/>
              </a:pPr>
              <a:r>
                <a:t/>
              </a:r>
              <a:endParaRPr sz="742">
                <a:solidFill>
                  <a:srgbClr val="000000"/>
                </a:solidFill>
                <a:latin typeface="Nunito"/>
                <a:ea typeface="Nunito"/>
                <a:cs typeface="Nunito"/>
                <a:sym typeface="Nunito"/>
              </a:endParaRPr>
            </a:p>
          </p:txBody>
        </p:sp>
        <p:sp>
          <p:nvSpPr>
            <p:cNvPr id="621" name="Google Shape;621;p114"/>
            <p:cNvSpPr txBox="1"/>
            <p:nvPr/>
          </p:nvSpPr>
          <p:spPr>
            <a:xfrm>
              <a:off x="6141322" y="1609125"/>
              <a:ext cx="1060200" cy="3267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Production real-time topology</a:t>
              </a:r>
              <a:endParaRPr sz="742">
                <a:solidFill>
                  <a:srgbClr val="000000"/>
                </a:solidFill>
                <a:latin typeface="Nunito"/>
                <a:ea typeface="Nunito"/>
                <a:cs typeface="Nunito"/>
                <a:sym typeface="Nunito"/>
              </a:endParaRPr>
            </a:p>
            <a:p>
              <a:pPr indent="0" lvl="0" marL="0" rtl="0" algn="ctr">
                <a:spcBef>
                  <a:spcPts val="0"/>
                </a:spcBef>
                <a:spcAft>
                  <a:spcPts val="0"/>
                </a:spcAft>
                <a:buNone/>
              </a:pPr>
              <a:r>
                <a:t/>
              </a:r>
              <a:endParaRPr sz="742">
                <a:solidFill>
                  <a:srgbClr val="000000"/>
                </a:solidFill>
                <a:latin typeface="Nunito"/>
                <a:ea typeface="Nunito"/>
                <a:cs typeface="Nunito"/>
                <a:sym typeface="Nunito"/>
              </a:endParaRPr>
            </a:p>
          </p:txBody>
        </p:sp>
        <p:sp>
          <p:nvSpPr>
            <p:cNvPr id="622" name="Google Shape;622;p114"/>
            <p:cNvSpPr txBox="1"/>
            <p:nvPr/>
          </p:nvSpPr>
          <p:spPr>
            <a:xfrm>
              <a:off x="7268816" y="1609682"/>
              <a:ext cx="1178400" cy="3267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Including capacity added in the next 30 days?</a:t>
              </a:r>
              <a:endParaRPr sz="742">
                <a:solidFill>
                  <a:srgbClr val="000000"/>
                </a:solidFill>
                <a:latin typeface="Nunito"/>
                <a:ea typeface="Nunito"/>
                <a:cs typeface="Nunito"/>
                <a:sym typeface="Nunito"/>
              </a:endParaRPr>
            </a:p>
            <a:p>
              <a:pPr indent="0" lvl="0" marL="0" rtl="0" algn="ctr">
                <a:spcBef>
                  <a:spcPts val="0"/>
                </a:spcBef>
                <a:spcAft>
                  <a:spcPts val="0"/>
                </a:spcAft>
                <a:buNone/>
              </a:pPr>
              <a:r>
                <a:t/>
              </a:r>
              <a:endParaRPr sz="742">
                <a:solidFill>
                  <a:srgbClr val="000000"/>
                </a:solidFill>
                <a:latin typeface="Nunito"/>
                <a:ea typeface="Nunito"/>
                <a:cs typeface="Nunito"/>
                <a:sym typeface="Nunito"/>
              </a:endParaRPr>
            </a:p>
          </p:txBody>
        </p:sp>
      </p:grpSp>
      <p:sp>
        <p:nvSpPr>
          <p:cNvPr id="623" name="Google Shape;623;p114"/>
          <p:cNvSpPr txBox="1"/>
          <p:nvPr/>
        </p:nvSpPr>
        <p:spPr>
          <a:xfrm>
            <a:off x="5413782" y="3514527"/>
            <a:ext cx="975000" cy="2124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Single-fiber cut</a:t>
            </a:r>
            <a:endParaRPr sz="742">
              <a:solidFill>
                <a:srgbClr val="000000"/>
              </a:solidFill>
              <a:latin typeface="Nunito"/>
              <a:ea typeface="Nunito"/>
              <a:cs typeface="Nunito"/>
              <a:sym typeface="Nunito"/>
            </a:endParaRPr>
          </a:p>
        </p:txBody>
      </p:sp>
      <p:sp>
        <p:nvSpPr>
          <p:cNvPr id="624" name="Google Shape;624;p114"/>
          <p:cNvSpPr txBox="1"/>
          <p:nvPr/>
        </p:nvSpPr>
        <p:spPr>
          <a:xfrm>
            <a:off x="6843059" y="3517712"/>
            <a:ext cx="829200" cy="2124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Multi-fiber cut</a:t>
            </a:r>
            <a:endParaRPr sz="742">
              <a:solidFill>
                <a:srgbClr val="000000"/>
              </a:solidFill>
              <a:latin typeface="Nunito"/>
              <a:ea typeface="Nunito"/>
              <a:cs typeface="Nunito"/>
              <a:sym typeface="Nunito"/>
            </a:endParaRPr>
          </a:p>
        </p:txBody>
      </p:sp>
      <p:sp>
        <p:nvSpPr>
          <p:cNvPr id="625" name="Google Shape;625;p114"/>
          <p:cNvSpPr txBox="1"/>
          <p:nvPr/>
        </p:nvSpPr>
        <p:spPr>
          <a:xfrm>
            <a:off x="6620334" y="3826498"/>
            <a:ext cx="698400" cy="2124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Max-flow</a:t>
            </a:r>
            <a:endParaRPr sz="742">
              <a:solidFill>
                <a:srgbClr val="000000"/>
              </a:solidFill>
              <a:latin typeface="Nunito"/>
              <a:ea typeface="Nunito"/>
              <a:cs typeface="Nunito"/>
              <a:sym typeface="Nunito"/>
            </a:endParaRPr>
          </a:p>
        </p:txBody>
      </p:sp>
      <p:sp>
        <p:nvSpPr>
          <p:cNvPr id="626" name="Google Shape;626;p114"/>
          <p:cNvSpPr txBox="1"/>
          <p:nvPr/>
        </p:nvSpPr>
        <p:spPr>
          <a:xfrm>
            <a:off x="5564685" y="3824795"/>
            <a:ext cx="892800" cy="2124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Shortest-path</a:t>
            </a:r>
            <a:endParaRPr sz="742">
              <a:solidFill>
                <a:srgbClr val="000000"/>
              </a:solidFill>
              <a:latin typeface="Nunito"/>
              <a:ea typeface="Nunito"/>
              <a:cs typeface="Nunito"/>
              <a:sym typeface="Nunito"/>
            </a:endParaRPr>
          </a:p>
        </p:txBody>
      </p:sp>
      <p:sp>
        <p:nvSpPr>
          <p:cNvPr id="627" name="Google Shape;627;p114"/>
          <p:cNvSpPr txBox="1"/>
          <p:nvPr/>
        </p:nvSpPr>
        <p:spPr>
          <a:xfrm>
            <a:off x="4922387" y="4312508"/>
            <a:ext cx="975000" cy="1950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Node availability</a:t>
            </a:r>
            <a:endParaRPr sz="742">
              <a:solidFill>
                <a:srgbClr val="000000"/>
              </a:solidFill>
              <a:latin typeface="Nunito"/>
              <a:ea typeface="Nunito"/>
              <a:cs typeface="Nunito"/>
              <a:sym typeface="Nunito"/>
            </a:endParaRPr>
          </a:p>
        </p:txBody>
      </p:sp>
      <p:sp>
        <p:nvSpPr>
          <p:cNvPr id="628" name="Google Shape;628;p114"/>
          <p:cNvSpPr txBox="1"/>
          <p:nvPr/>
        </p:nvSpPr>
        <p:spPr>
          <a:xfrm>
            <a:off x="5895751" y="4312372"/>
            <a:ext cx="698400" cy="1896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Demand</a:t>
            </a:r>
            <a:endParaRPr sz="742">
              <a:solidFill>
                <a:srgbClr val="000000"/>
              </a:solidFill>
              <a:latin typeface="Nunito"/>
              <a:ea typeface="Nunito"/>
              <a:cs typeface="Nunito"/>
              <a:sym typeface="Nunito"/>
            </a:endParaRPr>
          </a:p>
        </p:txBody>
      </p:sp>
      <p:sp>
        <p:nvSpPr>
          <p:cNvPr id="629" name="Google Shape;629;p114"/>
          <p:cNvSpPr txBox="1"/>
          <p:nvPr/>
        </p:nvSpPr>
        <p:spPr>
          <a:xfrm>
            <a:off x="6745014" y="4312207"/>
            <a:ext cx="698400" cy="1896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Link capacity</a:t>
            </a:r>
            <a:endParaRPr sz="742">
              <a:solidFill>
                <a:srgbClr val="000000"/>
              </a:solidFill>
              <a:latin typeface="Nunito"/>
              <a:ea typeface="Nunito"/>
              <a:cs typeface="Nunito"/>
              <a:sym typeface="Nunito"/>
            </a:endParaRPr>
          </a:p>
        </p:txBody>
      </p:sp>
      <p:sp>
        <p:nvSpPr>
          <p:cNvPr id="630" name="Google Shape;630;p114"/>
          <p:cNvSpPr txBox="1"/>
          <p:nvPr/>
        </p:nvSpPr>
        <p:spPr>
          <a:xfrm>
            <a:off x="7632438" y="4311390"/>
            <a:ext cx="698400" cy="1896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Latency</a:t>
            </a:r>
            <a:endParaRPr sz="742">
              <a:solidFill>
                <a:srgbClr val="000000"/>
              </a:solidFill>
              <a:latin typeface="Nunito"/>
              <a:ea typeface="Nunito"/>
              <a:cs typeface="Nunito"/>
              <a:sym typeface="Nunito"/>
            </a:endParaRPr>
          </a:p>
        </p:txBody>
      </p:sp>
      <p:grpSp>
        <p:nvGrpSpPr>
          <p:cNvPr id="631" name="Google Shape;631;p114"/>
          <p:cNvGrpSpPr/>
          <p:nvPr/>
        </p:nvGrpSpPr>
        <p:grpSpPr>
          <a:xfrm>
            <a:off x="4937800" y="1935813"/>
            <a:ext cx="3524700" cy="811845"/>
            <a:chOff x="4937800" y="1935813"/>
            <a:chExt cx="3524700" cy="811845"/>
          </a:xfrm>
        </p:grpSpPr>
        <p:sp>
          <p:nvSpPr>
            <p:cNvPr id="632" name="Google Shape;632;p114"/>
            <p:cNvSpPr/>
            <p:nvPr/>
          </p:nvSpPr>
          <p:spPr>
            <a:xfrm>
              <a:off x="4937800" y="2178558"/>
              <a:ext cx="3524700" cy="569100"/>
            </a:xfrm>
            <a:prstGeom prst="roundRect">
              <a:avLst>
                <a:gd fmla="val 16667" name="adj"/>
              </a:avLst>
            </a:prstGeom>
            <a:solidFill>
              <a:srgbClr val="EAD1DC"/>
            </a:solidFill>
            <a:ln cap="flat" cmpd="sng" w="5050">
              <a:solidFill>
                <a:srgbClr val="595959"/>
              </a:solidFill>
              <a:prstDash val="solid"/>
              <a:round/>
              <a:headEnd len="sm" w="sm" type="none"/>
              <a:tailEnd len="sm" w="sm" type="none"/>
            </a:ln>
          </p:spPr>
          <p:txBody>
            <a:bodyPr anchorCtr="0" anchor="ctr" bIns="48500" lIns="48500" spcFirstLastPara="1" rIns="48500" wrap="square" tIns="48500">
              <a:noAutofit/>
            </a:bodyPr>
            <a:lstStyle/>
            <a:p>
              <a:pPr indent="0" lvl="0" marL="0" rtl="0" algn="ctr">
                <a:spcBef>
                  <a:spcPts val="0"/>
                </a:spcBef>
                <a:spcAft>
                  <a:spcPts val="0"/>
                </a:spcAft>
                <a:buNone/>
              </a:pPr>
              <a:r>
                <a:t/>
              </a:r>
              <a:endParaRPr sz="848">
                <a:solidFill>
                  <a:srgbClr val="000000"/>
                </a:solidFill>
                <a:latin typeface="Nunito SemiBold"/>
                <a:ea typeface="Nunito SemiBold"/>
                <a:cs typeface="Nunito SemiBold"/>
                <a:sym typeface="Nunito SemiBold"/>
              </a:endParaRPr>
            </a:p>
          </p:txBody>
        </p:sp>
        <p:sp>
          <p:nvSpPr>
            <p:cNvPr id="633" name="Google Shape;633;p114"/>
            <p:cNvSpPr txBox="1"/>
            <p:nvPr/>
          </p:nvSpPr>
          <p:spPr>
            <a:xfrm>
              <a:off x="5073807" y="2178568"/>
              <a:ext cx="1326300" cy="2124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50th percentile forecast</a:t>
              </a:r>
              <a:endParaRPr sz="742">
                <a:solidFill>
                  <a:srgbClr val="000000"/>
                </a:solidFill>
                <a:latin typeface="Nunito"/>
                <a:ea typeface="Nunito"/>
                <a:cs typeface="Nunito"/>
                <a:sym typeface="Nunito"/>
              </a:endParaRPr>
            </a:p>
          </p:txBody>
        </p:sp>
        <p:sp>
          <p:nvSpPr>
            <p:cNvPr id="634" name="Google Shape;634;p114"/>
            <p:cNvSpPr txBox="1"/>
            <p:nvPr/>
          </p:nvSpPr>
          <p:spPr>
            <a:xfrm>
              <a:off x="6878565" y="2178511"/>
              <a:ext cx="1378500" cy="2124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90th percentile forecast</a:t>
              </a:r>
              <a:endParaRPr sz="742">
                <a:solidFill>
                  <a:srgbClr val="000000"/>
                </a:solidFill>
                <a:latin typeface="Nunito"/>
                <a:ea typeface="Nunito"/>
                <a:cs typeface="Nunito"/>
                <a:sym typeface="Nunito"/>
              </a:endParaRPr>
            </a:p>
          </p:txBody>
        </p:sp>
        <p:sp>
          <p:nvSpPr>
            <p:cNvPr id="635" name="Google Shape;635;p114"/>
            <p:cNvSpPr txBox="1"/>
            <p:nvPr/>
          </p:nvSpPr>
          <p:spPr>
            <a:xfrm>
              <a:off x="5413782" y="2528968"/>
              <a:ext cx="938400" cy="2124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Daily basis</a:t>
              </a:r>
              <a:endParaRPr sz="742">
                <a:solidFill>
                  <a:srgbClr val="000000"/>
                </a:solidFill>
                <a:latin typeface="Nunito"/>
                <a:ea typeface="Nunito"/>
                <a:cs typeface="Nunito"/>
                <a:sym typeface="Nunito"/>
              </a:endParaRPr>
            </a:p>
          </p:txBody>
        </p:sp>
        <p:sp>
          <p:nvSpPr>
            <p:cNvPr id="636" name="Google Shape;636;p114"/>
            <p:cNvSpPr txBox="1"/>
            <p:nvPr/>
          </p:nvSpPr>
          <p:spPr>
            <a:xfrm>
              <a:off x="6904592" y="2531878"/>
              <a:ext cx="862800" cy="2124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Hourly basis</a:t>
              </a:r>
              <a:endParaRPr sz="742">
                <a:solidFill>
                  <a:srgbClr val="000000"/>
                </a:solidFill>
                <a:latin typeface="Nunito"/>
                <a:ea typeface="Nunito"/>
                <a:cs typeface="Nunito"/>
                <a:sym typeface="Nunito"/>
              </a:endParaRPr>
            </a:p>
          </p:txBody>
        </p:sp>
        <p:cxnSp>
          <p:nvCxnSpPr>
            <p:cNvPr id="637" name="Google Shape;637;p114"/>
            <p:cNvCxnSpPr>
              <a:stCxn id="620" idx="2"/>
              <a:endCxn id="633" idx="0"/>
            </p:cNvCxnSpPr>
            <p:nvPr/>
          </p:nvCxnSpPr>
          <p:spPr>
            <a:xfrm>
              <a:off x="5533939" y="1935813"/>
              <a:ext cx="203100" cy="242700"/>
            </a:xfrm>
            <a:prstGeom prst="straightConnector1">
              <a:avLst/>
            </a:prstGeom>
            <a:noFill/>
            <a:ln cap="flat" cmpd="sng" w="10100">
              <a:solidFill>
                <a:srgbClr val="595959"/>
              </a:solidFill>
              <a:prstDash val="solid"/>
              <a:round/>
              <a:headEnd len="med" w="med" type="none"/>
              <a:tailEnd len="med" w="med" type="triangle"/>
            </a:ln>
          </p:spPr>
        </p:cxnSp>
        <p:cxnSp>
          <p:nvCxnSpPr>
            <p:cNvPr id="638" name="Google Shape;638;p114"/>
            <p:cNvCxnSpPr>
              <a:stCxn id="621" idx="2"/>
              <a:endCxn id="633" idx="0"/>
            </p:cNvCxnSpPr>
            <p:nvPr/>
          </p:nvCxnSpPr>
          <p:spPr>
            <a:xfrm flipH="1">
              <a:off x="5736922" y="1935825"/>
              <a:ext cx="934500" cy="242700"/>
            </a:xfrm>
            <a:prstGeom prst="straightConnector1">
              <a:avLst/>
            </a:prstGeom>
            <a:noFill/>
            <a:ln cap="flat" cmpd="sng" w="10100">
              <a:solidFill>
                <a:srgbClr val="595959"/>
              </a:solidFill>
              <a:prstDash val="solid"/>
              <a:round/>
              <a:headEnd len="med" w="med" type="none"/>
              <a:tailEnd len="med" w="med" type="triangle"/>
            </a:ln>
          </p:spPr>
        </p:cxnSp>
        <p:cxnSp>
          <p:nvCxnSpPr>
            <p:cNvPr id="639" name="Google Shape;639;p114"/>
            <p:cNvCxnSpPr>
              <a:stCxn id="622" idx="2"/>
              <a:endCxn id="633" idx="0"/>
            </p:cNvCxnSpPr>
            <p:nvPr/>
          </p:nvCxnSpPr>
          <p:spPr>
            <a:xfrm flipH="1">
              <a:off x="5737016" y="1936382"/>
              <a:ext cx="2121000" cy="242100"/>
            </a:xfrm>
            <a:prstGeom prst="straightConnector1">
              <a:avLst/>
            </a:prstGeom>
            <a:noFill/>
            <a:ln cap="flat" cmpd="sng" w="10100">
              <a:solidFill>
                <a:srgbClr val="595959"/>
              </a:solidFill>
              <a:prstDash val="solid"/>
              <a:round/>
              <a:headEnd len="med" w="med" type="none"/>
              <a:tailEnd len="med" w="med" type="triangle"/>
            </a:ln>
          </p:spPr>
        </p:cxnSp>
        <p:cxnSp>
          <p:nvCxnSpPr>
            <p:cNvPr id="640" name="Google Shape;640;p114"/>
            <p:cNvCxnSpPr>
              <a:stCxn id="620" idx="2"/>
              <a:endCxn id="634" idx="0"/>
            </p:cNvCxnSpPr>
            <p:nvPr/>
          </p:nvCxnSpPr>
          <p:spPr>
            <a:xfrm>
              <a:off x="5533939" y="1935813"/>
              <a:ext cx="2034000" cy="242700"/>
            </a:xfrm>
            <a:prstGeom prst="straightConnector1">
              <a:avLst/>
            </a:prstGeom>
            <a:noFill/>
            <a:ln cap="flat" cmpd="sng" w="10100">
              <a:solidFill>
                <a:srgbClr val="595959"/>
              </a:solidFill>
              <a:prstDash val="solid"/>
              <a:round/>
              <a:headEnd len="med" w="med" type="none"/>
              <a:tailEnd len="med" w="med" type="triangle"/>
            </a:ln>
          </p:spPr>
        </p:cxnSp>
        <p:cxnSp>
          <p:nvCxnSpPr>
            <p:cNvPr id="641" name="Google Shape;641;p114"/>
            <p:cNvCxnSpPr>
              <a:stCxn id="621" idx="2"/>
              <a:endCxn id="634" idx="0"/>
            </p:cNvCxnSpPr>
            <p:nvPr/>
          </p:nvCxnSpPr>
          <p:spPr>
            <a:xfrm>
              <a:off x="6671422" y="1935825"/>
              <a:ext cx="896400" cy="242700"/>
            </a:xfrm>
            <a:prstGeom prst="straightConnector1">
              <a:avLst/>
            </a:prstGeom>
            <a:noFill/>
            <a:ln cap="flat" cmpd="sng" w="10100">
              <a:solidFill>
                <a:srgbClr val="595959"/>
              </a:solidFill>
              <a:prstDash val="solid"/>
              <a:round/>
              <a:headEnd len="med" w="med" type="none"/>
              <a:tailEnd len="med" w="med" type="triangle"/>
            </a:ln>
          </p:spPr>
        </p:cxnSp>
        <p:cxnSp>
          <p:nvCxnSpPr>
            <p:cNvPr id="642" name="Google Shape;642;p114"/>
            <p:cNvCxnSpPr>
              <a:stCxn id="622" idx="2"/>
              <a:endCxn id="634" idx="0"/>
            </p:cNvCxnSpPr>
            <p:nvPr/>
          </p:nvCxnSpPr>
          <p:spPr>
            <a:xfrm flipH="1">
              <a:off x="7567916" y="1936382"/>
              <a:ext cx="290100" cy="242100"/>
            </a:xfrm>
            <a:prstGeom prst="straightConnector1">
              <a:avLst/>
            </a:prstGeom>
            <a:noFill/>
            <a:ln cap="flat" cmpd="sng" w="10100">
              <a:solidFill>
                <a:srgbClr val="595959"/>
              </a:solidFill>
              <a:prstDash val="solid"/>
              <a:round/>
              <a:headEnd len="med" w="med" type="none"/>
              <a:tailEnd len="med" w="med" type="triangle"/>
            </a:ln>
          </p:spPr>
        </p:cxnSp>
        <p:cxnSp>
          <p:nvCxnSpPr>
            <p:cNvPr id="643" name="Google Shape;643;p114"/>
            <p:cNvCxnSpPr>
              <a:stCxn id="633" idx="2"/>
              <a:endCxn id="636" idx="0"/>
            </p:cNvCxnSpPr>
            <p:nvPr/>
          </p:nvCxnSpPr>
          <p:spPr>
            <a:xfrm>
              <a:off x="5736957" y="2390968"/>
              <a:ext cx="1599000" cy="141000"/>
            </a:xfrm>
            <a:prstGeom prst="straightConnector1">
              <a:avLst/>
            </a:prstGeom>
            <a:noFill/>
            <a:ln cap="flat" cmpd="sng" w="10100">
              <a:solidFill>
                <a:srgbClr val="595959"/>
              </a:solidFill>
              <a:prstDash val="solid"/>
              <a:round/>
              <a:headEnd len="med" w="med" type="none"/>
              <a:tailEnd len="med" w="med" type="triangle"/>
            </a:ln>
          </p:spPr>
        </p:cxnSp>
        <p:cxnSp>
          <p:nvCxnSpPr>
            <p:cNvPr id="644" name="Google Shape;644;p114"/>
            <p:cNvCxnSpPr>
              <a:stCxn id="634" idx="2"/>
              <a:endCxn id="635" idx="0"/>
            </p:cNvCxnSpPr>
            <p:nvPr/>
          </p:nvCxnSpPr>
          <p:spPr>
            <a:xfrm flipH="1">
              <a:off x="5883015" y="2390911"/>
              <a:ext cx="1684800" cy="138000"/>
            </a:xfrm>
            <a:prstGeom prst="straightConnector1">
              <a:avLst/>
            </a:prstGeom>
            <a:noFill/>
            <a:ln cap="flat" cmpd="sng" w="10100">
              <a:solidFill>
                <a:srgbClr val="595959"/>
              </a:solidFill>
              <a:prstDash val="solid"/>
              <a:round/>
              <a:headEnd len="med" w="med" type="none"/>
              <a:tailEnd len="med" w="med" type="triangle"/>
            </a:ln>
          </p:spPr>
        </p:cxnSp>
        <p:cxnSp>
          <p:nvCxnSpPr>
            <p:cNvPr id="645" name="Google Shape;645;p114"/>
            <p:cNvCxnSpPr>
              <a:stCxn id="633" idx="2"/>
              <a:endCxn id="635" idx="0"/>
            </p:cNvCxnSpPr>
            <p:nvPr/>
          </p:nvCxnSpPr>
          <p:spPr>
            <a:xfrm>
              <a:off x="5736957" y="2390968"/>
              <a:ext cx="146100" cy="138000"/>
            </a:xfrm>
            <a:prstGeom prst="straightConnector1">
              <a:avLst/>
            </a:prstGeom>
            <a:noFill/>
            <a:ln cap="flat" cmpd="sng" w="10100">
              <a:solidFill>
                <a:srgbClr val="595959"/>
              </a:solidFill>
              <a:prstDash val="solid"/>
              <a:round/>
              <a:headEnd len="med" w="med" type="none"/>
              <a:tailEnd len="med" w="med" type="triangle"/>
            </a:ln>
          </p:spPr>
        </p:cxnSp>
        <p:cxnSp>
          <p:nvCxnSpPr>
            <p:cNvPr id="646" name="Google Shape;646;p114"/>
            <p:cNvCxnSpPr>
              <a:stCxn id="634" idx="2"/>
              <a:endCxn id="636" idx="0"/>
            </p:cNvCxnSpPr>
            <p:nvPr/>
          </p:nvCxnSpPr>
          <p:spPr>
            <a:xfrm flipH="1">
              <a:off x="7335915" y="2390911"/>
              <a:ext cx="231900" cy="141000"/>
            </a:xfrm>
            <a:prstGeom prst="straightConnector1">
              <a:avLst/>
            </a:prstGeom>
            <a:noFill/>
            <a:ln cap="flat" cmpd="sng" w="10100">
              <a:solidFill>
                <a:srgbClr val="595959"/>
              </a:solidFill>
              <a:prstDash val="solid"/>
              <a:round/>
              <a:headEnd len="med" w="med" type="none"/>
              <a:tailEnd len="med" w="med" type="triangle"/>
            </a:ln>
          </p:spPr>
        </p:cxnSp>
      </p:grpSp>
      <p:grpSp>
        <p:nvGrpSpPr>
          <p:cNvPr id="647" name="Google Shape;647;p114"/>
          <p:cNvGrpSpPr/>
          <p:nvPr/>
        </p:nvGrpSpPr>
        <p:grpSpPr>
          <a:xfrm>
            <a:off x="4937800" y="2741368"/>
            <a:ext cx="3539447" cy="541772"/>
            <a:chOff x="4937800" y="2741368"/>
            <a:chExt cx="3539447" cy="541772"/>
          </a:xfrm>
        </p:grpSpPr>
        <p:sp>
          <p:nvSpPr>
            <p:cNvPr id="648" name="Google Shape;648;p114"/>
            <p:cNvSpPr/>
            <p:nvPr/>
          </p:nvSpPr>
          <p:spPr>
            <a:xfrm>
              <a:off x="4937800" y="2964730"/>
              <a:ext cx="3524700" cy="314100"/>
            </a:xfrm>
            <a:prstGeom prst="roundRect">
              <a:avLst>
                <a:gd fmla="val 16667" name="adj"/>
              </a:avLst>
            </a:prstGeom>
            <a:solidFill>
              <a:srgbClr val="FCE5CD"/>
            </a:solidFill>
            <a:ln cap="flat" cmpd="sng" w="5050">
              <a:solidFill>
                <a:srgbClr val="595959"/>
              </a:solidFill>
              <a:prstDash val="solid"/>
              <a:round/>
              <a:headEnd len="sm" w="sm" type="none"/>
              <a:tailEnd len="sm" w="sm" type="none"/>
            </a:ln>
          </p:spPr>
          <p:txBody>
            <a:bodyPr anchorCtr="0" anchor="ctr" bIns="48500" lIns="48500" spcFirstLastPara="1" rIns="48500" wrap="square" tIns="48500">
              <a:noAutofit/>
            </a:bodyPr>
            <a:lstStyle/>
            <a:p>
              <a:pPr indent="0" lvl="0" marL="0" rtl="0" algn="ctr">
                <a:spcBef>
                  <a:spcPts val="0"/>
                </a:spcBef>
                <a:spcAft>
                  <a:spcPts val="0"/>
                </a:spcAft>
                <a:buNone/>
              </a:pPr>
              <a:r>
                <a:t/>
              </a:r>
              <a:endParaRPr sz="848">
                <a:solidFill>
                  <a:srgbClr val="000000"/>
                </a:solidFill>
                <a:latin typeface="Nunito SemiBold"/>
                <a:ea typeface="Nunito SemiBold"/>
                <a:cs typeface="Nunito SemiBold"/>
                <a:sym typeface="Nunito SemiBold"/>
              </a:endParaRPr>
            </a:p>
          </p:txBody>
        </p:sp>
        <p:sp>
          <p:nvSpPr>
            <p:cNvPr id="649" name="Google Shape;649;p114"/>
            <p:cNvSpPr txBox="1"/>
            <p:nvPr/>
          </p:nvSpPr>
          <p:spPr>
            <a:xfrm>
              <a:off x="4980312" y="2961028"/>
              <a:ext cx="1016400" cy="3141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Existing fiber </a:t>
              </a:r>
              <a:endParaRPr sz="742">
                <a:solidFill>
                  <a:srgbClr val="000000"/>
                </a:solidFill>
                <a:latin typeface="Nunito"/>
                <a:ea typeface="Nunito"/>
                <a:cs typeface="Nunito"/>
                <a:sym typeface="Nunito"/>
              </a:endParaRPr>
            </a:p>
            <a:p>
              <a:pPr indent="0" lvl="0" marL="0" rtl="0" algn="ctr">
                <a:spcBef>
                  <a:spcPts val="0"/>
                </a:spcBef>
                <a:spcAft>
                  <a:spcPts val="0"/>
                </a:spcAft>
                <a:buNone/>
              </a:pPr>
              <a:r>
                <a:rPr lang="en" sz="742">
                  <a:solidFill>
                    <a:srgbClr val="000000"/>
                  </a:solidFill>
                  <a:latin typeface="Nunito"/>
                  <a:ea typeface="Nunito"/>
                  <a:cs typeface="Nunito"/>
                  <a:sym typeface="Nunito"/>
                </a:rPr>
                <a:t>only</a:t>
              </a:r>
              <a:endParaRPr sz="742">
                <a:solidFill>
                  <a:srgbClr val="000000"/>
                </a:solidFill>
                <a:latin typeface="Nunito"/>
                <a:ea typeface="Nunito"/>
                <a:cs typeface="Nunito"/>
                <a:sym typeface="Nunito"/>
              </a:endParaRPr>
            </a:p>
          </p:txBody>
        </p:sp>
        <p:sp>
          <p:nvSpPr>
            <p:cNvPr id="650" name="Google Shape;650;p114"/>
            <p:cNvSpPr txBox="1"/>
            <p:nvPr/>
          </p:nvSpPr>
          <p:spPr>
            <a:xfrm>
              <a:off x="6034019" y="2969040"/>
              <a:ext cx="1060200" cy="3141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Turn on more channels</a:t>
              </a:r>
              <a:endParaRPr sz="742">
                <a:solidFill>
                  <a:srgbClr val="000000"/>
                </a:solidFill>
                <a:latin typeface="Nunito"/>
                <a:ea typeface="Nunito"/>
                <a:cs typeface="Nunito"/>
                <a:sym typeface="Nunito"/>
              </a:endParaRPr>
            </a:p>
          </p:txBody>
        </p:sp>
        <p:sp>
          <p:nvSpPr>
            <p:cNvPr id="651" name="Google Shape;651;p114"/>
            <p:cNvSpPr txBox="1"/>
            <p:nvPr/>
          </p:nvSpPr>
          <p:spPr>
            <a:xfrm>
              <a:off x="7198947" y="2965166"/>
              <a:ext cx="1278300" cy="314100"/>
            </a:xfrm>
            <a:prstGeom prst="rect">
              <a:avLst/>
            </a:prstGeom>
            <a:noFill/>
            <a:ln>
              <a:noFill/>
            </a:ln>
          </p:spPr>
          <p:txBody>
            <a:bodyPr anchorCtr="0" anchor="ctr" bIns="48500" lIns="48500" spcFirstLastPara="1" rIns="48500" wrap="square" tIns="48500">
              <a:noAutofit/>
            </a:bodyPr>
            <a:lstStyle/>
            <a:p>
              <a:pPr indent="0" lvl="0" marL="0" rtl="0" algn="ctr">
                <a:spcBef>
                  <a:spcPts val="0"/>
                </a:spcBef>
                <a:spcAft>
                  <a:spcPts val="0"/>
                </a:spcAft>
                <a:buNone/>
              </a:pPr>
              <a:r>
                <a:rPr lang="en" sz="742">
                  <a:solidFill>
                    <a:srgbClr val="000000"/>
                  </a:solidFill>
                  <a:latin typeface="Nunito"/>
                  <a:ea typeface="Nunito"/>
                  <a:cs typeface="Nunito"/>
                  <a:sym typeface="Nunito"/>
                </a:rPr>
                <a:t>Include upcoming fiber deployments</a:t>
              </a:r>
              <a:endParaRPr sz="742">
                <a:solidFill>
                  <a:srgbClr val="000000"/>
                </a:solidFill>
                <a:latin typeface="Nunito"/>
                <a:ea typeface="Nunito"/>
                <a:cs typeface="Nunito"/>
                <a:sym typeface="Nunito"/>
              </a:endParaRPr>
            </a:p>
          </p:txBody>
        </p:sp>
        <p:cxnSp>
          <p:nvCxnSpPr>
            <p:cNvPr id="652" name="Google Shape;652;p114"/>
            <p:cNvCxnSpPr>
              <a:stCxn id="635" idx="2"/>
              <a:endCxn id="649" idx="0"/>
            </p:cNvCxnSpPr>
            <p:nvPr/>
          </p:nvCxnSpPr>
          <p:spPr>
            <a:xfrm flipH="1">
              <a:off x="5488482" y="2741368"/>
              <a:ext cx="394500" cy="219600"/>
            </a:xfrm>
            <a:prstGeom prst="straightConnector1">
              <a:avLst/>
            </a:prstGeom>
            <a:noFill/>
            <a:ln cap="flat" cmpd="sng" w="10100">
              <a:solidFill>
                <a:srgbClr val="595959"/>
              </a:solidFill>
              <a:prstDash val="solid"/>
              <a:round/>
              <a:headEnd len="med" w="med" type="none"/>
              <a:tailEnd len="med" w="med" type="triangle"/>
            </a:ln>
          </p:spPr>
        </p:cxnSp>
        <p:cxnSp>
          <p:nvCxnSpPr>
            <p:cNvPr id="653" name="Google Shape;653;p114"/>
            <p:cNvCxnSpPr>
              <a:stCxn id="635" idx="2"/>
              <a:endCxn id="651" idx="0"/>
            </p:cNvCxnSpPr>
            <p:nvPr/>
          </p:nvCxnSpPr>
          <p:spPr>
            <a:xfrm>
              <a:off x="5882982" y="2741368"/>
              <a:ext cx="1955100" cy="223800"/>
            </a:xfrm>
            <a:prstGeom prst="straightConnector1">
              <a:avLst/>
            </a:prstGeom>
            <a:noFill/>
            <a:ln cap="flat" cmpd="sng" w="10100">
              <a:solidFill>
                <a:srgbClr val="595959"/>
              </a:solidFill>
              <a:prstDash val="solid"/>
              <a:round/>
              <a:headEnd len="med" w="med" type="none"/>
              <a:tailEnd len="med" w="med" type="triangle"/>
            </a:ln>
          </p:spPr>
        </p:cxnSp>
        <p:cxnSp>
          <p:nvCxnSpPr>
            <p:cNvPr id="654" name="Google Shape;654;p114"/>
            <p:cNvCxnSpPr>
              <a:stCxn id="635" idx="2"/>
              <a:endCxn id="650" idx="0"/>
            </p:cNvCxnSpPr>
            <p:nvPr/>
          </p:nvCxnSpPr>
          <p:spPr>
            <a:xfrm>
              <a:off x="5882982" y="2741368"/>
              <a:ext cx="681000" cy="227700"/>
            </a:xfrm>
            <a:prstGeom prst="straightConnector1">
              <a:avLst/>
            </a:prstGeom>
            <a:noFill/>
            <a:ln cap="flat" cmpd="sng" w="10100">
              <a:solidFill>
                <a:srgbClr val="595959"/>
              </a:solidFill>
              <a:prstDash val="solid"/>
              <a:round/>
              <a:headEnd len="med" w="med" type="none"/>
              <a:tailEnd len="med" w="med" type="triangle"/>
            </a:ln>
          </p:spPr>
        </p:cxnSp>
        <p:cxnSp>
          <p:nvCxnSpPr>
            <p:cNvPr id="655" name="Google Shape;655;p114"/>
            <p:cNvCxnSpPr>
              <a:stCxn id="636" idx="2"/>
              <a:endCxn id="649" idx="0"/>
            </p:cNvCxnSpPr>
            <p:nvPr/>
          </p:nvCxnSpPr>
          <p:spPr>
            <a:xfrm flipH="1">
              <a:off x="5488592" y="2744278"/>
              <a:ext cx="1847400" cy="216900"/>
            </a:xfrm>
            <a:prstGeom prst="straightConnector1">
              <a:avLst/>
            </a:prstGeom>
            <a:noFill/>
            <a:ln cap="flat" cmpd="sng" w="10100">
              <a:solidFill>
                <a:srgbClr val="595959"/>
              </a:solidFill>
              <a:prstDash val="solid"/>
              <a:round/>
              <a:headEnd len="med" w="med" type="none"/>
              <a:tailEnd len="med" w="med" type="triangle"/>
            </a:ln>
          </p:spPr>
        </p:cxnSp>
        <p:cxnSp>
          <p:nvCxnSpPr>
            <p:cNvPr id="656" name="Google Shape;656;p114"/>
            <p:cNvCxnSpPr>
              <a:stCxn id="636" idx="2"/>
              <a:endCxn id="650" idx="0"/>
            </p:cNvCxnSpPr>
            <p:nvPr/>
          </p:nvCxnSpPr>
          <p:spPr>
            <a:xfrm flipH="1">
              <a:off x="6564092" y="2744278"/>
              <a:ext cx="771900" cy="224700"/>
            </a:xfrm>
            <a:prstGeom prst="straightConnector1">
              <a:avLst/>
            </a:prstGeom>
            <a:noFill/>
            <a:ln cap="flat" cmpd="sng" w="10100">
              <a:solidFill>
                <a:srgbClr val="595959"/>
              </a:solidFill>
              <a:prstDash val="solid"/>
              <a:round/>
              <a:headEnd len="med" w="med" type="none"/>
              <a:tailEnd len="med" w="med" type="triangle"/>
            </a:ln>
          </p:spPr>
        </p:cxnSp>
        <p:cxnSp>
          <p:nvCxnSpPr>
            <p:cNvPr id="657" name="Google Shape;657;p114"/>
            <p:cNvCxnSpPr>
              <a:stCxn id="636" idx="2"/>
              <a:endCxn id="651" idx="0"/>
            </p:cNvCxnSpPr>
            <p:nvPr/>
          </p:nvCxnSpPr>
          <p:spPr>
            <a:xfrm>
              <a:off x="7335992" y="2744278"/>
              <a:ext cx="502200" cy="220800"/>
            </a:xfrm>
            <a:prstGeom prst="straightConnector1">
              <a:avLst/>
            </a:prstGeom>
            <a:noFill/>
            <a:ln cap="flat" cmpd="sng" w="10100">
              <a:solidFill>
                <a:srgbClr val="595959"/>
              </a:solidFill>
              <a:prstDash val="solid"/>
              <a:round/>
              <a:headEnd len="med" w="med" type="none"/>
              <a:tailEnd len="med" w="med" type="triangle"/>
            </a:ln>
          </p:spPr>
        </p:cxnSp>
      </p:grpSp>
      <p:cxnSp>
        <p:nvCxnSpPr>
          <p:cNvPr id="658" name="Google Shape;658;p114"/>
          <p:cNvCxnSpPr>
            <a:stCxn id="649" idx="2"/>
            <a:endCxn id="623" idx="0"/>
          </p:cNvCxnSpPr>
          <p:nvPr/>
        </p:nvCxnSpPr>
        <p:spPr>
          <a:xfrm>
            <a:off x="5488512" y="3275128"/>
            <a:ext cx="412800" cy="239400"/>
          </a:xfrm>
          <a:prstGeom prst="straightConnector1">
            <a:avLst/>
          </a:prstGeom>
          <a:noFill/>
          <a:ln cap="flat" cmpd="sng" w="10100">
            <a:solidFill>
              <a:srgbClr val="595959"/>
            </a:solidFill>
            <a:prstDash val="solid"/>
            <a:round/>
            <a:headEnd len="med" w="med" type="none"/>
            <a:tailEnd len="med" w="med" type="triangle"/>
          </a:ln>
        </p:spPr>
      </p:cxnSp>
      <p:cxnSp>
        <p:nvCxnSpPr>
          <p:cNvPr id="659" name="Google Shape;659;p114"/>
          <p:cNvCxnSpPr>
            <a:stCxn id="649" idx="2"/>
            <a:endCxn id="624" idx="0"/>
          </p:cNvCxnSpPr>
          <p:nvPr/>
        </p:nvCxnSpPr>
        <p:spPr>
          <a:xfrm>
            <a:off x="5488512" y="3275128"/>
            <a:ext cx="1769100" cy="242700"/>
          </a:xfrm>
          <a:prstGeom prst="straightConnector1">
            <a:avLst/>
          </a:prstGeom>
          <a:noFill/>
          <a:ln cap="flat" cmpd="sng" w="10100">
            <a:solidFill>
              <a:srgbClr val="595959"/>
            </a:solidFill>
            <a:prstDash val="solid"/>
            <a:round/>
            <a:headEnd len="med" w="med" type="none"/>
            <a:tailEnd len="med" w="med" type="triangle"/>
          </a:ln>
        </p:spPr>
      </p:cxnSp>
      <p:cxnSp>
        <p:nvCxnSpPr>
          <p:cNvPr id="660" name="Google Shape;660;p114"/>
          <p:cNvCxnSpPr>
            <a:stCxn id="650" idx="2"/>
            <a:endCxn id="623" idx="0"/>
          </p:cNvCxnSpPr>
          <p:nvPr/>
        </p:nvCxnSpPr>
        <p:spPr>
          <a:xfrm flipH="1">
            <a:off x="5901419" y="3283140"/>
            <a:ext cx="662700" cy="231300"/>
          </a:xfrm>
          <a:prstGeom prst="straightConnector1">
            <a:avLst/>
          </a:prstGeom>
          <a:noFill/>
          <a:ln cap="flat" cmpd="sng" w="10100">
            <a:solidFill>
              <a:srgbClr val="595959"/>
            </a:solidFill>
            <a:prstDash val="solid"/>
            <a:round/>
            <a:headEnd len="med" w="med" type="none"/>
            <a:tailEnd len="med" w="med" type="triangle"/>
          </a:ln>
        </p:spPr>
      </p:cxnSp>
      <p:cxnSp>
        <p:nvCxnSpPr>
          <p:cNvPr id="661" name="Google Shape;661;p114"/>
          <p:cNvCxnSpPr>
            <a:stCxn id="650" idx="2"/>
            <a:endCxn id="624" idx="0"/>
          </p:cNvCxnSpPr>
          <p:nvPr/>
        </p:nvCxnSpPr>
        <p:spPr>
          <a:xfrm>
            <a:off x="6564119" y="3283140"/>
            <a:ext cx="693600" cy="234600"/>
          </a:xfrm>
          <a:prstGeom prst="straightConnector1">
            <a:avLst/>
          </a:prstGeom>
          <a:noFill/>
          <a:ln cap="flat" cmpd="sng" w="10100">
            <a:solidFill>
              <a:srgbClr val="595959"/>
            </a:solidFill>
            <a:prstDash val="solid"/>
            <a:round/>
            <a:headEnd len="med" w="med" type="none"/>
            <a:tailEnd len="med" w="med" type="triangle"/>
          </a:ln>
        </p:spPr>
      </p:cxnSp>
      <p:cxnSp>
        <p:nvCxnSpPr>
          <p:cNvPr id="662" name="Google Shape;662;p114"/>
          <p:cNvCxnSpPr>
            <a:stCxn id="651" idx="2"/>
            <a:endCxn id="623" idx="0"/>
          </p:cNvCxnSpPr>
          <p:nvPr/>
        </p:nvCxnSpPr>
        <p:spPr>
          <a:xfrm flipH="1">
            <a:off x="5901297" y="3279266"/>
            <a:ext cx="1936800" cy="235200"/>
          </a:xfrm>
          <a:prstGeom prst="straightConnector1">
            <a:avLst/>
          </a:prstGeom>
          <a:noFill/>
          <a:ln cap="flat" cmpd="sng" w="10100">
            <a:solidFill>
              <a:srgbClr val="595959"/>
            </a:solidFill>
            <a:prstDash val="solid"/>
            <a:round/>
            <a:headEnd len="med" w="med" type="none"/>
            <a:tailEnd len="med" w="med" type="triangle"/>
          </a:ln>
        </p:spPr>
      </p:cxnSp>
      <p:cxnSp>
        <p:nvCxnSpPr>
          <p:cNvPr id="663" name="Google Shape;663;p114"/>
          <p:cNvCxnSpPr>
            <a:stCxn id="651" idx="2"/>
            <a:endCxn id="624" idx="0"/>
          </p:cNvCxnSpPr>
          <p:nvPr/>
        </p:nvCxnSpPr>
        <p:spPr>
          <a:xfrm flipH="1">
            <a:off x="7257597" y="3279266"/>
            <a:ext cx="580500" cy="238500"/>
          </a:xfrm>
          <a:prstGeom prst="straightConnector1">
            <a:avLst/>
          </a:prstGeom>
          <a:noFill/>
          <a:ln cap="flat" cmpd="sng" w="10100">
            <a:solidFill>
              <a:srgbClr val="595959"/>
            </a:solidFill>
            <a:prstDash val="solid"/>
            <a:round/>
            <a:headEnd len="med" w="med" type="none"/>
            <a:tailEnd len="med" w="med" type="triangle"/>
          </a:ln>
        </p:spPr>
      </p:cxnSp>
      <p:cxnSp>
        <p:nvCxnSpPr>
          <p:cNvPr id="664" name="Google Shape;664;p114"/>
          <p:cNvCxnSpPr>
            <a:stCxn id="623" idx="2"/>
            <a:endCxn id="626" idx="0"/>
          </p:cNvCxnSpPr>
          <p:nvPr/>
        </p:nvCxnSpPr>
        <p:spPr>
          <a:xfrm>
            <a:off x="5901282" y="3726927"/>
            <a:ext cx="109800" cy="97800"/>
          </a:xfrm>
          <a:prstGeom prst="straightConnector1">
            <a:avLst/>
          </a:prstGeom>
          <a:noFill/>
          <a:ln cap="flat" cmpd="sng" w="10100">
            <a:solidFill>
              <a:srgbClr val="595959"/>
            </a:solidFill>
            <a:prstDash val="solid"/>
            <a:round/>
            <a:headEnd len="med" w="med" type="none"/>
            <a:tailEnd len="med" w="med" type="triangle"/>
          </a:ln>
        </p:spPr>
      </p:cxnSp>
      <p:cxnSp>
        <p:nvCxnSpPr>
          <p:cNvPr id="665" name="Google Shape;665;p114"/>
          <p:cNvCxnSpPr>
            <a:stCxn id="623" idx="2"/>
            <a:endCxn id="625" idx="0"/>
          </p:cNvCxnSpPr>
          <p:nvPr/>
        </p:nvCxnSpPr>
        <p:spPr>
          <a:xfrm>
            <a:off x="5901282" y="3726927"/>
            <a:ext cx="1068300" cy="99600"/>
          </a:xfrm>
          <a:prstGeom prst="straightConnector1">
            <a:avLst/>
          </a:prstGeom>
          <a:noFill/>
          <a:ln cap="flat" cmpd="sng" w="10100">
            <a:solidFill>
              <a:srgbClr val="595959"/>
            </a:solidFill>
            <a:prstDash val="solid"/>
            <a:round/>
            <a:headEnd len="med" w="med" type="none"/>
            <a:tailEnd len="med" w="med" type="triangle"/>
          </a:ln>
        </p:spPr>
      </p:cxnSp>
      <p:cxnSp>
        <p:nvCxnSpPr>
          <p:cNvPr id="666" name="Google Shape;666;p114"/>
          <p:cNvCxnSpPr>
            <a:stCxn id="624" idx="2"/>
            <a:endCxn id="626" idx="0"/>
          </p:cNvCxnSpPr>
          <p:nvPr/>
        </p:nvCxnSpPr>
        <p:spPr>
          <a:xfrm flipH="1">
            <a:off x="6011159" y="3730112"/>
            <a:ext cx="1246500" cy="94800"/>
          </a:xfrm>
          <a:prstGeom prst="straightConnector1">
            <a:avLst/>
          </a:prstGeom>
          <a:noFill/>
          <a:ln cap="flat" cmpd="sng" w="10100">
            <a:solidFill>
              <a:srgbClr val="595959"/>
            </a:solidFill>
            <a:prstDash val="solid"/>
            <a:round/>
            <a:headEnd len="med" w="med" type="none"/>
            <a:tailEnd len="med" w="med" type="triangle"/>
          </a:ln>
        </p:spPr>
      </p:cxnSp>
      <p:cxnSp>
        <p:nvCxnSpPr>
          <p:cNvPr id="667" name="Google Shape;667;p114"/>
          <p:cNvCxnSpPr>
            <a:stCxn id="624" idx="2"/>
            <a:endCxn id="625" idx="0"/>
          </p:cNvCxnSpPr>
          <p:nvPr/>
        </p:nvCxnSpPr>
        <p:spPr>
          <a:xfrm flipH="1">
            <a:off x="6969659" y="3730112"/>
            <a:ext cx="288000" cy="96300"/>
          </a:xfrm>
          <a:prstGeom prst="straightConnector1">
            <a:avLst/>
          </a:prstGeom>
          <a:noFill/>
          <a:ln cap="flat" cmpd="sng" w="10100">
            <a:solidFill>
              <a:srgbClr val="595959"/>
            </a:solidFill>
            <a:prstDash val="solid"/>
            <a:round/>
            <a:headEnd len="med" w="med" type="none"/>
            <a:tailEnd len="med" w="med" type="triangle"/>
          </a:ln>
        </p:spPr>
      </p:cxnSp>
      <p:cxnSp>
        <p:nvCxnSpPr>
          <p:cNvPr id="668" name="Google Shape;668;p114"/>
          <p:cNvCxnSpPr>
            <a:stCxn id="626" idx="2"/>
            <a:endCxn id="627" idx="0"/>
          </p:cNvCxnSpPr>
          <p:nvPr/>
        </p:nvCxnSpPr>
        <p:spPr>
          <a:xfrm flipH="1">
            <a:off x="5409885" y="4037195"/>
            <a:ext cx="601200" cy="275400"/>
          </a:xfrm>
          <a:prstGeom prst="straightConnector1">
            <a:avLst/>
          </a:prstGeom>
          <a:noFill/>
          <a:ln cap="flat" cmpd="sng" w="10100">
            <a:solidFill>
              <a:srgbClr val="595959"/>
            </a:solidFill>
            <a:prstDash val="solid"/>
            <a:round/>
            <a:headEnd len="med" w="med" type="none"/>
            <a:tailEnd len="med" w="med" type="triangle"/>
          </a:ln>
        </p:spPr>
      </p:cxnSp>
      <p:cxnSp>
        <p:nvCxnSpPr>
          <p:cNvPr id="669" name="Google Shape;669;p114"/>
          <p:cNvCxnSpPr>
            <a:stCxn id="626" idx="2"/>
            <a:endCxn id="628" idx="0"/>
          </p:cNvCxnSpPr>
          <p:nvPr/>
        </p:nvCxnSpPr>
        <p:spPr>
          <a:xfrm>
            <a:off x="6011085" y="4037195"/>
            <a:ext cx="234000" cy="275100"/>
          </a:xfrm>
          <a:prstGeom prst="straightConnector1">
            <a:avLst/>
          </a:prstGeom>
          <a:noFill/>
          <a:ln cap="flat" cmpd="sng" w="10100">
            <a:solidFill>
              <a:srgbClr val="595959"/>
            </a:solidFill>
            <a:prstDash val="solid"/>
            <a:round/>
            <a:headEnd len="med" w="med" type="none"/>
            <a:tailEnd len="med" w="med" type="triangle"/>
          </a:ln>
        </p:spPr>
      </p:cxnSp>
      <p:cxnSp>
        <p:nvCxnSpPr>
          <p:cNvPr id="670" name="Google Shape;670;p114"/>
          <p:cNvCxnSpPr>
            <a:stCxn id="626" idx="2"/>
            <a:endCxn id="629" idx="0"/>
          </p:cNvCxnSpPr>
          <p:nvPr/>
        </p:nvCxnSpPr>
        <p:spPr>
          <a:xfrm>
            <a:off x="6011085" y="4037195"/>
            <a:ext cx="1083000" cy="275100"/>
          </a:xfrm>
          <a:prstGeom prst="straightConnector1">
            <a:avLst/>
          </a:prstGeom>
          <a:noFill/>
          <a:ln cap="flat" cmpd="sng" w="10100">
            <a:solidFill>
              <a:srgbClr val="595959"/>
            </a:solidFill>
            <a:prstDash val="solid"/>
            <a:round/>
            <a:headEnd len="med" w="med" type="none"/>
            <a:tailEnd len="med" w="med" type="triangle"/>
          </a:ln>
        </p:spPr>
      </p:cxnSp>
      <p:cxnSp>
        <p:nvCxnSpPr>
          <p:cNvPr id="671" name="Google Shape;671;p114"/>
          <p:cNvCxnSpPr>
            <a:stCxn id="626" idx="2"/>
            <a:endCxn id="630" idx="0"/>
          </p:cNvCxnSpPr>
          <p:nvPr/>
        </p:nvCxnSpPr>
        <p:spPr>
          <a:xfrm>
            <a:off x="6011085" y="4037195"/>
            <a:ext cx="1970700" cy="274200"/>
          </a:xfrm>
          <a:prstGeom prst="straightConnector1">
            <a:avLst/>
          </a:prstGeom>
          <a:noFill/>
          <a:ln cap="flat" cmpd="sng" w="10100">
            <a:solidFill>
              <a:srgbClr val="595959"/>
            </a:solidFill>
            <a:prstDash val="solid"/>
            <a:round/>
            <a:headEnd len="med" w="med" type="none"/>
            <a:tailEnd len="med" w="med" type="triangle"/>
          </a:ln>
        </p:spPr>
      </p:cxnSp>
      <p:cxnSp>
        <p:nvCxnSpPr>
          <p:cNvPr id="672" name="Google Shape;672;p114"/>
          <p:cNvCxnSpPr>
            <a:stCxn id="625" idx="2"/>
            <a:endCxn id="627" idx="0"/>
          </p:cNvCxnSpPr>
          <p:nvPr/>
        </p:nvCxnSpPr>
        <p:spPr>
          <a:xfrm flipH="1">
            <a:off x="5409834" y="4038898"/>
            <a:ext cx="1559700" cy="273600"/>
          </a:xfrm>
          <a:prstGeom prst="straightConnector1">
            <a:avLst/>
          </a:prstGeom>
          <a:noFill/>
          <a:ln cap="flat" cmpd="sng" w="10100">
            <a:solidFill>
              <a:srgbClr val="595959"/>
            </a:solidFill>
            <a:prstDash val="solid"/>
            <a:round/>
            <a:headEnd len="med" w="med" type="none"/>
            <a:tailEnd len="med" w="med" type="triangle"/>
          </a:ln>
        </p:spPr>
      </p:cxnSp>
      <p:cxnSp>
        <p:nvCxnSpPr>
          <p:cNvPr id="673" name="Google Shape;673;p114"/>
          <p:cNvCxnSpPr>
            <a:stCxn id="625" idx="2"/>
            <a:endCxn id="628" idx="0"/>
          </p:cNvCxnSpPr>
          <p:nvPr/>
        </p:nvCxnSpPr>
        <p:spPr>
          <a:xfrm flipH="1">
            <a:off x="6245034" y="4038898"/>
            <a:ext cx="724500" cy="273600"/>
          </a:xfrm>
          <a:prstGeom prst="straightConnector1">
            <a:avLst/>
          </a:prstGeom>
          <a:noFill/>
          <a:ln cap="flat" cmpd="sng" w="10100">
            <a:solidFill>
              <a:srgbClr val="595959"/>
            </a:solidFill>
            <a:prstDash val="solid"/>
            <a:round/>
            <a:headEnd len="med" w="med" type="none"/>
            <a:tailEnd len="med" w="med" type="triangle"/>
          </a:ln>
        </p:spPr>
      </p:cxnSp>
      <p:cxnSp>
        <p:nvCxnSpPr>
          <p:cNvPr id="674" name="Google Shape;674;p114"/>
          <p:cNvCxnSpPr>
            <a:stCxn id="625" idx="2"/>
            <a:endCxn id="629" idx="0"/>
          </p:cNvCxnSpPr>
          <p:nvPr/>
        </p:nvCxnSpPr>
        <p:spPr>
          <a:xfrm>
            <a:off x="6969534" y="4038898"/>
            <a:ext cx="124800" cy="273300"/>
          </a:xfrm>
          <a:prstGeom prst="straightConnector1">
            <a:avLst/>
          </a:prstGeom>
          <a:noFill/>
          <a:ln cap="flat" cmpd="sng" w="10100">
            <a:solidFill>
              <a:srgbClr val="595959"/>
            </a:solidFill>
            <a:prstDash val="solid"/>
            <a:round/>
            <a:headEnd len="med" w="med" type="none"/>
            <a:tailEnd len="med" w="med" type="triangle"/>
          </a:ln>
        </p:spPr>
      </p:cxnSp>
      <p:cxnSp>
        <p:nvCxnSpPr>
          <p:cNvPr id="675" name="Google Shape;675;p114"/>
          <p:cNvCxnSpPr>
            <a:stCxn id="625" idx="2"/>
            <a:endCxn id="630" idx="0"/>
          </p:cNvCxnSpPr>
          <p:nvPr/>
        </p:nvCxnSpPr>
        <p:spPr>
          <a:xfrm>
            <a:off x="6969534" y="4038898"/>
            <a:ext cx="1012200" cy="272400"/>
          </a:xfrm>
          <a:prstGeom prst="straightConnector1">
            <a:avLst/>
          </a:prstGeom>
          <a:noFill/>
          <a:ln cap="flat" cmpd="sng" w="10100">
            <a:solidFill>
              <a:srgbClr val="595959"/>
            </a:solidFill>
            <a:prstDash val="solid"/>
            <a:round/>
            <a:headEnd len="med" w="med" type="none"/>
            <a:tailEnd len="med" w="med" type="triangle"/>
          </a:ln>
        </p:spPr>
      </p:cxnSp>
      <p:grpSp>
        <p:nvGrpSpPr>
          <p:cNvPr id="676" name="Google Shape;676;p114"/>
          <p:cNvGrpSpPr/>
          <p:nvPr/>
        </p:nvGrpSpPr>
        <p:grpSpPr>
          <a:xfrm>
            <a:off x="3723250" y="1375893"/>
            <a:ext cx="1137940" cy="3122629"/>
            <a:chOff x="4180450" y="1375893"/>
            <a:chExt cx="1137940" cy="3122629"/>
          </a:xfrm>
        </p:grpSpPr>
        <p:sp>
          <p:nvSpPr>
            <p:cNvPr id="677" name="Google Shape;677;p114"/>
            <p:cNvSpPr/>
            <p:nvPr/>
          </p:nvSpPr>
          <p:spPr>
            <a:xfrm>
              <a:off x="4180450" y="1556871"/>
              <a:ext cx="1134000" cy="372900"/>
            </a:xfrm>
            <a:prstGeom prst="roundRect">
              <a:avLst>
                <a:gd fmla="val 16667" name="adj"/>
              </a:avLst>
            </a:prstGeom>
            <a:solidFill>
              <a:srgbClr val="D9EAD3"/>
            </a:solidFill>
            <a:ln cap="flat" cmpd="sng" w="5050">
              <a:solidFill>
                <a:srgbClr val="595959"/>
              </a:solidFill>
              <a:prstDash val="solid"/>
              <a:round/>
              <a:headEnd len="sm" w="sm" type="none"/>
              <a:tailEnd len="sm" w="sm" type="none"/>
            </a:ln>
          </p:spPr>
          <p:txBody>
            <a:bodyPr anchorCtr="0" anchor="ctr" bIns="48500" lIns="48500" spcFirstLastPara="1" rIns="48500" wrap="square" tIns="48500">
              <a:noAutofit/>
            </a:bodyPr>
            <a:lstStyle/>
            <a:p>
              <a:pPr indent="0" lvl="0" marL="0" rtl="0" algn="ctr">
                <a:spcBef>
                  <a:spcPts val="0"/>
                </a:spcBef>
                <a:spcAft>
                  <a:spcPts val="0"/>
                </a:spcAft>
                <a:buNone/>
              </a:pPr>
              <a:r>
                <a:rPr lang="en" sz="848">
                  <a:solidFill>
                    <a:srgbClr val="000000"/>
                  </a:solidFill>
                  <a:latin typeface="Nunito SemiBold"/>
                  <a:ea typeface="Nunito SemiBold"/>
                  <a:cs typeface="Nunito SemiBold"/>
                  <a:sym typeface="Nunito SemiBold"/>
                </a:rPr>
                <a:t>Gather Current Topology</a:t>
              </a:r>
              <a:endParaRPr sz="848">
                <a:solidFill>
                  <a:srgbClr val="000000"/>
                </a:solidFill>
                <a:latin typeface="Nunito SemiBold"/>
                <a:ea typeface="Nunito SemiBold"/>
                <a:cs typeface="Nunito SemiBold"/>
                <a:sym typeface="Nunito SemiBold"/>
              </a:endParaRPr>
            </a:p>
          </p:txBody>
        </p:sp>
        <p:sp>
          <p:nvSpPr>
            <p:cNvPr id="678" name="Google Shape;678;p114"/>
            <p:cNvSpPr/>
            <p:nvPr/>
          </p:nvSpPr>
          <p:spPr>
            <a:xfrm>
              <a:off x="4184376" y="2182867"/>
              <a:ext cx="1134000" cy="569100"/>
            </a:xfrm>
            <a:prstGeom prst="roundRect">
              <a:avLst>
                <a:gd fmla="val 16667" name="adj"/>
              </a:avLst>
            </a:prstGeom>
            <a:solidFill>
              <a:srgbClr val="EAD1DC"/>
            </a:solidFill>
            <a:ln cap="flat" cmpd="sng" w="5050">
              <a:solidFill>
                <a:srgbClr val="595959"/>
              </a:solidFill>
              <a:prstDash val="solid"/>
              <a:round/>
              <a:headEnd len="sm" w="sm" type="none"/>
              <a:tailEnd len="sm" w="sm" type="none"/>
            </a:ln>
          </p:spPr>
          <p:txBody>
            <a:bodyPr anchorCtr="0" anchor="ctr" bIns="48500" lIns="48500" spcFirstLastPara="1" rIns="48500" wrap="square" tIns="48500">
              <a:noAutofit/>
            </a:bodyPr>
            <a:lstStyle/>
            <a:p>
              <a:pPr indent="0" lvl="0" marL="0" rtl="0" algn="ctr">
                <a:spcBef>
                  <a:spcPts val="0"/>
                </a:spcBef>
                <a:spcAft>
                  <a:spcPts val="0"/>
                </a:spcAft>
                <a:buNone/>
              </a:pPr>
              <a:r>
                <a:rPr lang="en" sz="848">
                  <a:solidFill>
                    <a:srgbClr val="000000"/>
                  </a:solidFill>
                  <a:latin typeface="Nunito SemiBold"/>
                  <a:ea typeface="Nunito SemiBold"/>
                  <a:cs typeface="Nunito SemiBold"/>
                  <a:sym typeface="Nunito SemiBold"/>
                </a:rPr>
                <a:t>Forecast Demand</a:t>
              </a:r>
              <a:endParaRPr sz="848">
                <a:solidFill>
                  <a:srgbClr val="000000"/>
                </a:solidFill>
                <a:latin typeface="Nunito SemiBold"/>
                <a:ea typeface="Nunito SemiBold"/>
                <a:cs typeface="Nunito SemiBold"/>
                <a:sym typeface="Nunito SemiBold"/>
              </a:endParaRPr>
            </a:p>
          </p:txBody>
        </p:sp>
        <p:sp>
          <p:nvSpPr>
            <p:cNvPr id="679" name="Google Shape;679;p114"/>
            <p:cNvSpPr/>
            <p:nvPr/>
          </p:nvSpPr>
          <p:spPr>
            <a:xfrm>
              <a:off x="4184390" y="2957950"/>
              <a:ext cx="1134000" cy="314100"/>
            </a:xfrm>
            <a:prstGeom prst="roundRect">
              <a:avLst>
                <a:gd fmla="val 16667" name="adj"/>
              </a:avLst>
            </a:prstGeom>
            <a:solidFill>
              <a:srgbClr val="FCE5CD"/>
            </a:solidFill>
            <a:ln cap="flat" cmpd="sng" w="5050">
              <a:solidFill>
                <a:srgbClr val="595959"/>
              </a:solidFill>
              <a:prstDash val="solid"/>
              <a:round/>
              <a:headEnd len="sm" w="sm" type="none"/>
              <a:tailEnd len="sm" w="sm" type="none"/>
            </a:ln>
          </p:spPr>
          <p:txBody>
            <a:bodyPr anchorCtr="0" anchor="ctr" bIns="48500" lIns="48500" spcFirstLastPara="1" rIns="48500" wrap="square" tIns="48500">
              <a:noAutofit/>
            </a:bodyPr>
            <a:lstStyle/>
            <a:p>
              <a:pPr indent="0" lvl="0" marL="0" rtl="0" algn="ctr">
                <a:spcBef>
                  <a:spcPts val="0"/>
                </a:spcBef>
                <a:spcAft>
                  <a:spcPts val="0"/>
                </a:spcAft>
                <a:buNone/>
              </a:pPr>
              <a:r>
                <a:rPr lang="en" sz="848">
                  <a:solidFill>
                    <a:srgbClr val="000000"/>
                  </a:solidFill>
                  <a:latin typeface="Nunito SemiBold"/>
                  <a:ea typeface="Nunito SemiBold"/>
                  <a:cs typeface="Nunito SemiBold"/>
                  <a:sym typeface="Nunito SemiBold"/>
                </a:rPr>
                <a:t>Generate Future Topology</a:t>
              </a:r>
              <a:endParaRPr sz="848">
                <a:solidFill>
                  <a:srgbClr val="000000"/>
                </a:solidFill>
                <a:latin typeface="Nunito SemiBold"/>
                <a:ea typeface="Nunito SemiBold"/>
                <a:cs typeface="Nunito SemiBold"/>
                <a:sym typeface="Nunito SemiBold"/>
              </a:endParaRPr>
            </a:p>
          </p:txBody>
        </p:sp>
        <p:sp>
          <p:nvSpPr>
            <p:cNvPr id="680" name="Google Shape;680;p114"/>
            <p:cNvSpPr/>
            <p:nvPr/>
          </p:nvSpPr>
          <p:spPr>
            <a:xfrm>
              <a:off x="4184390" y="3512732"/>
              <a:ext cx="1134000" cy="515100"/>
            </a:xfrm>
            <a:prstGeom prst="roundRect">
              <a:avLst>
                <a:gd fmla="val 16667" name="adj"/>
              </a:avLst>
            </a:prstGeom>
            <a:solidFill>
              <a:srgbClr val="C9DAF8"/>
            </a:solidFill>
            <a:ln cap="flat" cmpd="sng" w="5050">
              <a:solidFill>
                <a:srgbClr val="595959"/>
              </a:solidFill>
              <a:prstDash val="solid"/>
              <a:round/>
              <a:headEnd len="sm" w="sm" type="none"/>
              <a:tailEnd len="sm" w="sm" type="none"/>
            </a:ln>
          </p:spPr>
          <p:txBody>
            <a:bodyPr anchorCtr="0" anchor="ctr" bIns="48500" lIns="48500" spcFirstLastPara="1" rIns="48500" wrap="square" tIns="48500">
              <a:noAutofit/>
            </a:bodyPr>
            <a:lstStyle/>
            <a:p>
              <a:pPr indent="0" lvl="0" marL="0" rtl="0" algn="ctr">
                <a:spcBef>
                  <a:spcPts val="0"/>
                </a:spcBef>
                <a:spcAft>
                  <a:spcPts val="0"/>
                </a:spcAft>
                <a:buNone/>
              </a:pPr>
              <a:r>
                <a:rPr lang="en" sz="848">
                  <a:solidFill>
                    <a:srgbClr val="000000"/>
                  </a:solidFill>
                  <a:latin typeface="Nunito SemiBold"/>
                  <a:ea typeface="Nunito SemiBold"/>
                  <a:cs typeface="Nunito SemiBold"/>
                  <a:sym typeface="Nunito SemiBold"/>
                </a:rPr>
                <a:t>Run failure simulations</a:t>
              </a:r>
              <a:endParaRPr sz="848">
                <a:solidFill>
                  <a:srgbClr val="000000"/>
                </a:solidFill>
                <a:latin typeface="Nunito SemiBold"/>
                <a:ea typeface="Nunito SemiBold"/>
                <a:cs typeface="Nunito SemiBold"/>
                <a:sym typeface="Nunito SemiBold"/>
              </a:endParaRPr>
            </a:p>
          </p:txBody>
        </p:sp>
        <p:sp>
          <p:nvSpPr>
            <p:cNvPr id="681" name="Google Shape;681;p114"/>
            <p:cNvSpPr/>
            <p:nvPr/>
          </p:nvSpPr>
          <p:spPr>
            <a:xfrm>
              <a:off x="4180450" y="4300222"/>
              <a:ext cx="1134000" cy="198300"/>
            </a:xfrm>
            <a:prstGeom prst="roundRect">
              <a:avLst>
                <a:gd fmla="val 16667" name="adj"/>
              </a:avLst>
            </a:prstGeom>
            <a:solidFill>
              <a:srgbClr val="D9D2E9"/>
            </a:solidFill>
            <a:ln cap="flat" cmpd="sng" w="5050">
              <a:solidFill>
                <a:srgbClr val="595959"/>
              </a:solidFill>
              <a:prstDash val="solid"/>
              <a:round/>
              <a:headEnd len="sm" w="sm" type="none"/>
              <a:tailEnd len="sm" w="sm" type="none"/>
            </a:ln>
          </p:spPr>
          <p:txBody>
            <a:bodyPr anchorCtr="0" anchor="ctr" bIns="48500" lIns="48500" spcFirstLastPara="1" rIns="48500" wrap="square" tIns="48500">
              <a:noAutofit/>
            </a:bodyPr>
            <a:lstStyle/>
            <a:p>
              <a:pPr indent="0" lvl="0" marL="0" rtl="0" algn="ctr">
                <a:spcBef>
                  <a:spcPts val="0"/>
                </a:spcBef>
                <a:spcAft>
                  <a:spcPts val="0"/>
                </a:spcAft>
                <a:buNone/>
              </a:pPr>
              <a:r>
                <a:rPr lang="en" sz="848">
                  <a:solidFill>
                    <a:srgbClr val="000000"/>
                  </a:solidFill>
                  <a:latin typeface="Nunito SemiBold"/>
                  <a:ea typeface="Nunito SemiBold"/>
                  <a:cs typeface="Nunito SemiBold"/>
                  <a:sym typeface="Nunito SemiBold"/>
                </a:rPr>
                <a:t>Analyze Results</a:t>
              </a:r>
              <a:endParaRPr sz="848">
                <a:solidFill>
                  <a:srgbClr val="000000"/>
                </a:solidFill>
                <a:latin typeface="Nunito SemiBold"/>
                <a:ea typeface="Nunito SemiBold"/>
                <a:cs typeface="Nunito SemiBold"/>
                <a:sym typeface="Nunito SemiBold"/>
              </a:endParaRPr>
            </a:p>
          </p:txBody>
        </p:sp>
        <p:sp>
          <p:nvSpPr>
            <p:cNvPr id="682" name="Google Shape;682;p114"/>
            <p:cNvSpPr/>
            <p:nvPr/>
          </p:nvSpPr>
          <p:spPr>
            <a:xfrm>
              <a:off x="4637752" y="1983948"/>
              <a:ext cx="219600" cy="144900"/>
            </a:xfrm>
            <a:prstGeom prst="downArrow">
              <a:avLst>
                <a:gd fmla="val 50000" name="adj1"/>
                <a:gd fmla="val 50000" name="adj2"/>
              </a:avLst>
            </a:prstGeom>
            <a:solidFill>
              <a:srgbClr val="EEEEEE"/>
            </a:solidFill>
            <a:ln cap="flat" cmpd="sng" w="5050">
              <a:solidFill>
                <a:srgbClr val="595959"/>
              </a:solidFill>
              <a:prstDash val="solid"/>
              <a:round/>
              <a:headEnd len="sm" w="sm" type="none"/>
              <a:tailEnd len="sm" w="sm" type="none"/>
            </a:ln>
          </p:spPr>
          <p:txBody>
            <a:bodyPr anchorCtr="0" anchor="ctr" bIns="48500" lIns="48500" spcFirstLastPara="1" rIns="48500" wrap="square" tIns="48500">
              <a:noAutofit/>
            </a:bodyPr>
            <a:lstStyle/>
            <a:p>
              <a:pPr indent="0" lvl="0" marL="0" rtl="0" algn="ctr">
                <a:spcBef>
                  <a:spcPts val="0"/>
                </a:spcBef>
                <a:spcAft>
                  <a:spcPts val="0"/>
                </a:spcAft>
                <a:buNone/>
              </a:pPr>
              <a:r>
                <a:t/>
              </a:r>
              <a:endParaRPr sz="742"/>
            </a:p>
          </p:txBody>
        </p:sp>
        <p:sp>
          <p:nvSpPr>
            <p:cNvPr id="683" name="Google Shape;683;p114"/>
            <p:cNvSpPr/>
            <p:nvPr/>
          </p:nvSpPr>
          <p:spPr>
            <a:xfrm>
              <a:off x="4641692" y="2782497"/>
              <a:ext cx="219600" cy="144900"/>
            </a:xfrm>
            <a:prstGeom prst="downArrow">
              <a:avLst>
                <a:gd fmla="val 50000" name="adj1"/>
                <a:gd fmla="val 50000" name="adj2"/>
              </a:avLst>
            </a:prstGeom>
            <a:solidFill>
              <a:srgbClr val="EEEEEE"/>
            </a:solidFill>
            <a:ln cap="flat" cmpd="sng" w="5050">
              <a:solidFill>
                <a:srgbClr val="595959"/>
              </a:solidFill>
              <a:prstDash val="solid"/>
              <a:round/>
              <a:headEnd len="sm" w="sm" type="none"/>
              <a:tailEnd len="sm" w="sm" type="none"/>
            </a:ln>
          </p:spPr>
          <p:txBody>
            <a:bodyPr anchorCtr="0" anchor="ctr" bIns="48500" lIns="48500" spcFirstLastPara="1" rIns="48500" wrap="square" tIns="48500">
              <a:noAutofit/>
            </a:bodyPr>
            <a:lstStyle/>
            <a:p>
              <a:pPr indent="0" lvl="0" marL="0" rtl="0" algn="ctr">
                <a:spcBef>
                  <a:spcPts val="0"/>
                </a:spcBef>
                <a:spcAft>
                  <a:spcPts val="0"/>
                </a:spcAft>
                <a:buNone/>
              </a:pPr>
              <a:r>
                <a:t/>
              </a:r>
              <a:endParaRPr sz="742"/>
            </a:p>
          </p:txBody>
        </p:sp>
        <p:sp>
          <p:nvSpPr>
            <p:cNvPr id="684" name="Google Shape;684;p114"/>
            <p:cNvSpPr/>
            <p:nvPr/>
          </p:nvSpPr>
          <p:spPr>
            <a:xfrm>
              <a:off x="4641692" y="3320024"/>
              <a:ext cx="219600" cy="144900"/>
            </a:xfrm>
            <a:prstGeom prst="downArrow">
              <a:avLst>
                <a:gd fmla="val 50000" name="adj1"/>
                <a:gd fmla="val 50000" name="adj2"/>
              </a:avLst>
            </a:prstGeom>
            <a:solidFill>
              <a:srgbClr val="EEEEEE"/>
            </a:solidFill>
            <a:ln cap="flat" cmpd="sng" w="5050">
              <a:solidFill>
                <a:srgbClr val="595959"/>
              </a:solidFill>
              <a:prstDash val="solid"/>
              <a:round/>
              <a:headEnd len="sm" w="sm" type="none"/>
              <a:tailEnd len="sm" w="sm" type="none"/>
            </a:ln>
          </p:spPr>
          <p:txBody>
            <a:bodyPr anchorCtr="0" anchor="ctr" bIns="48500" lIns="48500" spcFirstLastPara="1" rIns="48500" wrap="square" tIns="48500">
              <a:noAutofit/>
            </a:bodyPr>
            <a:lstStyle/>
            <a:p>
              <a:pPr indent="0" lvl="0" marL="0" rtl="0" algn="ctr">
                <a:spcBef>
                  <a:spcPts val="0"/>
                </a:spcBef>
                <a:spcAft>
                  <a:spcPts val="0"/>
                </a:spcAft>
                <a:buNone/>
              </a:pPr>
              <a:r>
                <a:t/>
              </a:r>
              <a:endParaRPr sz="742"/>
            </a:p>
          </p:txBody>
        </p:sp>
        <p:sp>
          <p:nvSpPr>
            <p:cNvPr id="685" name="Google Shape;685;p114"/>
            <p:cNvSpPr/>
            <p:nvPr/>
          </p:nvSpPr>
          <p:spPr>
            <a:xfrm>
              <a:off x="4641692" y="4091593"/>
              <a:ext cx="219600" cy="144900"/>
            </a:xfrm>
            <a:prstGeom prst="downArrow">
              <a:avLst>
                <a:gd fmla="val 50000" name="adj1"/>
                <a:gd fmla="val 50000" name="adj2"/>
              </a:avLst>
            </a:prstGeom>
            <a:solidFill>
              <a:srgbClr val="EEEEEE"/>
            </a:solidFill>
            <a:ln cap="flat" cmpd="sng" w="5050">
              <a:solidFill>
                <a:srgbClr val="595959"/>
              </a:solidFill>
              <a:prstDash val="solid"/>
              <a:round/>
              <a:headEnd len="sm" w="sm" type="none"/>
              <a:tailEnd len="sm" w="sm" type="none"/>
            </a:ln>
          </p:spPr>
          <p:txBody>
            <a:bodyPr anchorCtr="0" anchor="ctr" bIns="48500" lIns="48500" spcFirstLastPara="1" rIns="48500" wrap="square" tIns="48500">
              <a:noAutofit/>
            </a:bodyPr>
            <a:lstStyle/>
            <a:p>
              <a:pPr indent="0" lvl="0" marL="0" rtl="0" algn="ctr">
                <a:spcBef>
                  <a:spcPts val="0"/>
                </a:spcBef>
                <a:spcAft>
                  <a:spcPts val="0"/>
                </a:spcAft>
                <a:buNone/>
              </a:pPr>
              <a:r>
                <a:t/>
              </a:r>
              <a:endParaRPr sz="742"/>
            </a:p>
          </p:txBody>
        </p:sp>
        <p:sp>
          <p:nvSpPr>
            <p:cNvPr id="686" name="Google Shape;686;p114"/>
            <p:cNvSpPr/>
            <p:nvPr/>
          </p:nvSpPr>
          <p:spPr>
            <a:xfrm>
              <a:off x="4645618" y="1375893"/>
              <a:ext cx="219600" cy="144900"/>
            </a:xfrm>
            <a:prstGeom prst="downArrow">
              <a:avLst>
                <a:gd fmla="val 50000" name="adj1"/>
                <a:gd fmla="val 50000" name="adj2"/>
              </a:avLst>
            </a:prstGeom>
            <a:solidFill>
              <a:srgbClr val="EEEEEE"/>
            </a:solidFill>
            <a:ln cap="flat" cmpd="sng" w="5050">
              <a:solidFill>
                <a:srgbClr val="595959"/>
              </a:solidFill>
              <a:prstDash val="solid"/>
              <a:round/>
              <a:headEnd len="sm" w="sm" type="none"/>
              <a:tailEnd len="sm" w="sm" type="none"/>
            </a:ln>
          </p:spPr>
          <p:txBody>
            <a:bodyPr anchorCtr="0" anchor="ctr" bIns="48500" lIns="48500" spcFirstLastPara="1" rIns="48500" wrap="square" tIns="48500">
              <a:noAutofit/>
            </a:bodyPr>
            <a:lstStyle/>
            <a:p>
              <a:pPr indent="0" lvl="0" marL="0" rtl="0" algn="ctr">
                <a:spcBef>
                  <a:spcPts val="0"/>
                </a:spcBef>
                <a:spcAft>
                  <a:spcPts val="0"/>
                </a:spcAft>
                <a:buNone/>
              </a:pPr>
              <a:r>
                <a:t/>
              </a:r>
              <a:endParaRPr sz="742"/>
            </a:p>
          </p:txBody>
        </p:sp>
      </p:grpSp>
      <p:sp>
        <p:nvSpPr>
          <p:cNvPr id="687" name="Google Shape;687;p114"/>
          <p:cNvSpPr txBox="1"/>
          <p:nvPr>
            <p:ph idx="1" type="body"/>
          </p:nvPr>
        </p:nvSpPr>
        <p:spPr>
          <a:xfrm>
            <a:off x="249325" y="2768625"/>
            <a:ext cx="2925300" cy="157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1400"/>
          </a:p>
          <a:p>
            <a:pPr indent="-317500" lvl="0" marL="457200" rtl="0" algn="l">
              <a:spcBef>
                <a:spcPts val="500"/>
              </a:spcBef>
              <a:spcAft>
                <a:spcPts val="0"/>
              </a:spcAft>
              <a:buSzPts val="1400"/>
              <a:buChar char="●"/>
            </a:pPr>
            <a:r>
              <a:rPr b="1" lang="en" sz="1400"/>
              <a:t>Challenges</a:t>
            </a:r>
            <a:r>
              <a:rPr lang="en" sz="1400"/>
              <a:t>: Involves complex, multi-step tasks</a:t>
            </a:r>
            <a:endParaRPr sz="1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115"/>
          <p:cNvSpPr txBox="1"/>
          <p:nvPr>
            <p:ph type="title"/>
          </p:nvPr>
        </p:nvSpPr>
        <p:spPr>
          <a:xfrm>
            <a:off x="499574" y="310719"/>
            <a:ext cx="7392900" cy="425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Motivating Example: Performance Diagnosis</a:t>
            </a:r>
            <a:endParaRPr sz="2400"/>
          </a:p>
        </p:txBody>
      </p:sp>
      <p:sp>
        <p:nvSpPr>
          <p:cNvPr id="693" name="Google Shape;693;p115"/>
          <p:cNvSpPr/>
          <p:nvPr/>
        </p:nvSpPr>
        <p:spPr>
          <a:xfrm>
            <a:off x="5312208" y="1085824"/>
            <a:ext cx="3569400" cy="228000"/>
          </a:xfrm>
          <a:prstGeom prst="roundRect">
            <a:avLst>
              <a:gd fmla="val 16667" name="adj"/>
            </a:avLst>
          </a:prstGeom>
          <a:solidFill>
            <a:srgbClr val="F4CCCC"/>
          </a:solidFill>
          <a:ln cap="flat" cmpd="sng" w="5000">
            <a:solidFill>
              <a:srgbClr val="595959"/>
            </a:solidFill>
            <a:prstDash val="solid"/>
            <a:round/>
            <a:headEnd len="sm" w="sm" type="none"/>
            <a:tailEnd len="sm" w="sm" type="none"/>
          </a:ln>
        </p:spPr>
        <p:txBody>
          <a:bodyPr anchorCtr="0" anchor="ctr" bIns="47850" lIns="47850" spcFirstLastPara="1" rIns="47850" wrap="square" tIns="47850">
            <a:noAutofit/>
          </a:bodyPr>
          <a:lstStyle/>
          <a:p>
            <a:pPr indent="0" lvl="0" marL="0" rtl="0" algn="ctr">
              <a:spcBef>
                <a:spcPts val="0"/>
              </a:spcBef>
              <a:spcAft>
                <a:spcPts val="0"/>
              </a:spcAft>
              <a:buNone/>
            </a:pPr>
            <a:r>
              <a:t/>
            </a:r>
            <a:endParaRPr sz="837">
              <a:solidFill>
                <a:srgbClr val="000000"/>
              </a:solidFill>
              <a:latin typeface="Nunito SemiBold"/>
              <a:ea typeface="Nunito SemiBold"/>
              <a:cs typeface="Nunito SemiBold"/>
              <a:sym typeface="Nunito SemiBold"/>
            </a:endParaRPr>
          </a:p>
        </p:txBody>
      </p:sp>
      <p:sp>
        <p:nvSpPr>
          <p:cNvPr id="694" name="Google Shape;694;p115"/>
          <p:cNvSpPr/>
          <p:nvPr/>
        </p:nvSpPr>
        <p:spPr>
          <a:xfrm>
            <a:off x="4157974" y="1083475"/>
            <a:ext cx="1041900" cy="265500"/>
          </a:xfrm>
          <a:prstGeom prst="roundRect">
            <a:avLst>
              <a:gd fmla="val 16667" name="adj"/>
            </a:avLst>
          </a:prstGeom>
          <a:solidFill>
            <a:srgbClr val="F4CCCC"/>
          </a:solidFill>
          <a:ln cap="flat" cmpd="sng" w="5000">
            <a:solidFill>
              <a:srgbClr val="595959"/>
            </a:solidFill>
            <a:prstDash val="solid"/>
            <a:round/>
            <a:headEnd len="sm" w="sm" type="none"/>
            <a:tailEnd len="sm" w="sm" type="none"/>
          </a:ln>
        </p:spPr>
        <p:txBody>
          <a:bodyPr anchorCtr="0" anchor="ctr" bIns="47850" lIns="47850" spcFirstLastPara="1" rIns="47850" wrap="square" tIns="47850">
            <a:noAutofit/>
          </a:bodyPr>
          <a:lstStyle/>
          <a:p>
            <a:pPr indent="0" lvl="0" marL="0" rtl="0" algn="ctr">
              <a:spcBef>
                <a:spcPts val="0"/>
              </a:spcBef>
              <a:spcAft>
                <a:spcPts val="0"/>
              </a:spcAft>
              <a:buNone/>
            </a:pPr>
            <a:r>
              <a:rPr lang="en" sz="837">
                <a:solidFill>
                  <a:srgbClr val="000000"/>
                </a:solidFill>
                <a:latin typeface="Nunito SemiBold"/>
                <a:ea typeface="Nunito SemiBold"/>
                <a:cs typeface="Nunito SemiBold"/>
                <a:sym typeface="Nunito SemiBold"/>
              </a:rPr>
              <a:t>Failure incident detected</a:t>
            </a:r>
            <a:endParaRPr sz="837">
              <a:solidFill>
                <a:srgbClr val="000000"/>
              </a:solidFill>
              <a:latin typeface="Nunito SemiBold"/>
              <a:ea typeface="Nunito SemiBold"/>
              <a:cs typeface="Nunito SemiBold"/>
              <a:sym typeface="Nunito SemiBold"/>
            </a:endParaRPr>
          </a:p>
        </p:txBody>
      </p:sp>
      <p:sp>
        <p:nvSpPr>
          <p:cNvPr id="695" name="Google Shape;695;p115"/>
          <p:cNvSpPr txBox="1"/>
          <p:nvPr/>
        </p:nvSpPr>
        <p:spPr>
          <a:xfrm>
            <a:off x="5437223" y="1085856"/>
            <a:ext cx="3260400" cy="228000"/>
          </a:xfrm>
          <a:prstGeom prst="rect">
            <a:avLst/>
          </a:prstGeom>
          <a:noFill/>
          <a:ln>
            <a:noFill/>
          </a:ln>
        </p:spPr>
        <p:txBody>
          <a:bodyPr anchorCtr="0" anchor="ctr" bIns="47850" lIns="47850" spcFirstLastPara="1" rIns="47850" wrap="square" tIns="47850">
            <a:noAutofit/>
          </a:bodyPr>
          <a:lstStyle/>
          <a:p>
            <a:pPr indent="0" lvl="0" marL="0" rtl="0" algn="ctr">
              <a:spcBef>
                <a:spcPts val="0"/>
              </a:spcBef>
              <a:spcAft>
                <a:spcPts val="0"/>
              </a:spcAft>
              <a:buNone/>
            </a:pPr>
            <a:r>
              <a:rPr lang="en" sz="732">
                <a:solidFill>
                  <a:srgbClr val="000000"/>
                </a:solidFill>
                <a:latin typeface="Nunito"/>
                <a:ea typeface="Nunito"/>
                <a:cs typeface="Nunito"/>
                <a:sym typeface="Nunito"/>
              </a:rPr>
              <a:t>Failed requests for IG-Training service between 7-8pm on 12/31/2024</a:t>
            </a:r>
            <a:endParaRPr sz="732">
              <a:solidFill>
                <a:srgbClr val="000000"/>
              </a:solidFill>
              <a:latin typeface="Nunito"/>
              <a:ea typeface="Nunito"/>
              <a:cs typeface="Nunito"/>
              <a:sym typeface="Nunito"/>
            </a:endParaRPr>
          </a:p>
        </p:txBody>
      </p:sp>
      <p:grpSp>
        <p:nvGrpSpPr>
          <p:cNvPr id="696" name="Google Shape;696;p115"/>
          <p:cNvGrpSpPr/>
          <p:nvPr/>
        </p:nvGrpSpPr>
        <p:grpSpPr>
          <a:xfrm>
            <a:off x="5312208" y="1313856"/>
            <a:ext cx="3569573" cy="514875"/>
            <a:chOff x="5312208" y="1313856"/>
            <a:chExt cx="3569573" cy="514875"/>
          </a:xfrm>
        </p:grpSpPr>
        <p:sp>
          <p:nvSpPr>
            <p:cNvPr id="697" name="Google Shape;697;p115"/>
            <p:cNvSpPr/>
            <p:nvPr/>
          </p:nvSpPr>
          <p:spPr>
            <a:xfrm>
              <a:off x="5312208" y="1598454"/>
              <a:ext cx="3569400" cy="228000"/>
            </a:xfrm>
            <a:prstGeom prst="roundRect">
              <a:avLst>
                <a:gd fmla="val 16667" name="adj"/>
              </a:avLst>
            </a:prstGeom>
            <a:solidFill>
              <a:srgbClr val="D9EAD3"/>
            </a:solidFill>
            <a:ln cap="flat" cmpd="sng" w="5000">
              <a:solidFill>
                <a:srgbClr val="595959"/>
              </a:solidFill>
              <a:prstDash val="solid"/>
              <a:round/>
              <a:headEnd len="sm" w="sm" type="none"/>
              <a:tailEnd len="sm" w="sm" type="none"/>
            </a:ln>
          </p:spPr>
          <p:txBody>
            <a:bodyPr anchorCtr="0" anchor="ctr" bIns="47850" lIns="47850" spcFirstLastPara="1" rIns="47850" wrap="square" tIns="47850">
              <a:noAutofit/>
            </a:bodyPr>
            <a:lstStyle/>
            <a:p>
              <a:pPr indent="0" lvl="0" marL="0" rtl="0" algn="ctr">
                <a:spcBef>
                  <a:spcPts val="0"/>
                </a:spcBef>
                <a:spcAft>
                  <a:spcPts val="0"/>
                </a:spcAft>
                <a:buNone/>
              </a:pPr>
              <a:r>
                <a:t/>
              </a:r>
              <a:endParaRPr sz="837">
                <a:solidFill>
                  <a:srgbClr val="000000"/>
                </a:solidFill>
                <a:latin typeface="Nunito SemiBold"/>
                <a:ea typeface="Nunito SemiBold"/>
                <a:cs typeface="Nunito SemiBold"/>
                <a:sym typeface="Nunito SemiBold"/>
              </a:endParaRPr>
            </a:p>
          </p:txBody>
        </p:sp>
        <p:sp>
          <p:nvSpPr>
            <p:cNvPr id="698" name="Google Shape;698;p115"/>
            <p:cNvSpPr txBox="1"/>
            <p:nvPr/>
          </p:nvSpPr>
          <p:spPr>
            <a:xfrm>
              <a:off x="5441108" y="1594844"/>
              <a:ext cx="1115400" cy="228000"/>
            </a:xfrm>
            <a:prstGeom prst="rect">
              <a:avLst/>
            </a:prstGeom>
            <a:noFill/>
            <a:ln>
              <a:noFill/>
            </a:ln>
          </p:spPr>
          <p:txBody>
            <a:bodyPr anchorCtr="0" anchor="ctr" bIns="47850" lIns="47850" spcFirstLastPara="1" rIns="47850" wrap="square" tIns="47850">
              <a:noAutofit/>
            </a:bodyPr>
            <a:lstStyle/>
            <a:p>
              <a:pPr indent="0" lvl="0" marL="0" rtl="0" algn="ctr">
                <a:spcBef>
                  <a:spcPts val="0"/>
                </a:spcBef>
                <a:spcAft>
                  <a:spcPts val="0"/>
                </a:spcAft>
                <a:buNone/>
              </a:pPr>
              <a:r>
                <a:rPr lang="en" sz="732">
                  <a:solidFill>
                    <a:srgbClr val="000000"/>
                  </a:solidFill>
                  <a:latin typeface="Nunito"/>
                  <a:ea typeface="Nunito"/>
                  <a:cs typeface="Nunito"/>
                  <a:sym typeface="Nunito"/>
                </a:rPr>
                <a:t>Group hosts by region</a:t>
              </a:r>
              <a:endParaRPr sz="732">
                <a:solidFill>
                  <a:srgbClr val="000000"/>
                </a:solidFill>
                <a:latin typeface="Nunito"/>
                <a:ea typeface="Nunito"/>
                <a:cs typeface="Nunito"/>
                <a:sym typeface="Nunito"/>
              </a:endParaRPr>
            </a:p>
          </p:txBody>
        </p:sp>
        <p:sp>
          <p:nvSpPr>
            <p:cNvPr id="699" name="Google Shape;699;p115"/>
            <p:cNvSpPr txBox="1"/>
            <p:nvPr/>
          </p:nvSpPr>
          <p:spPr>
            <a:xfrm>
              <a:off x="6583550" y="1596571"/>
              <a:ext cx="1058700" cy="228000"/>
            </a:xfrm>
            <a:prstGeom prst="rect">
              <a:avLst/>
            </a:prstGeom>
            <a:noFill/>
            <a:ln>
              <a:noFill/>
            </a:ln>
          </p:spPr>
          <p:txBody>
            <a:bodyPr anchorCtr="0" anchor="ctr" bIns="47850" lIns="47850" spcFirstLastPara="1" rIns="47850" wrap="square" tIns="47850">
              <a:noAutofit/>
            </a:bodyPr>
            <a:lstStyle/>
            <a:p>
              <a:pPr indent="0" lvl="0" marL="0" rtl="0" algn="ctr">
                <a:spcBef>
                  <a:spcPts val="0"/>
                </a:spcBef>
                <a:spcAft>
                  <a:spcPts val="0"/>
                </a:spcAft>
                <a:buNone/>
              </a:pPr>
              <a:r>
                <a:rPr lang="en" sz="732">
                  <a:solidFill>
                    <a:srgbClr val="000000"/>
                  </a:solidFill>
                  <a:latin typeface="Nunito"/>
                  <a:ea typeface="Nunito"/>
                  <a:cs typeface="Nunito"/>
                  <a:sym typeface="Nunito"/>
                </a:rPr>
                <a:t>Group hosts by prefix</a:t>
              </a:r>
              <a:endParaRPr sz="732">
                <a:solidFill>
                  <a:srgbClr val="000000"/>
                </a:solidFill>
                <a:latin typeface="Nunito"/>
                <a:ea typeface="Nunito"/>
                <a:cs typeface="Nunito"/>
                <a:sym typeface="Nunito"/>
              </a:endParaRPr>
            </a:p>
          </p:txBody>
        </p:sp>
        <p:sp>
          <p:nvSpPr>
            <p:cNvPr id="700" name="Google Shape;700;p115"/>
            <p:cNvSpPr txBox="1"/>
            <p:nvPr/>
          </p:nvSpPr>
          <p:spPr>
            <a:xfrm>
              <a:off x="7669481" y="1600731"/>
              <a:ext cx="1212300" cy="228000"/>
            </a:xfrm>
            <a:prstGeom prst="rect">
              <a:avLst/>
            </a:prstGeom>
            <a:noFill/>
            <a:ln>
              <a:noFill/>
            </a:ln>
          </p:spPr>
          <p:txBody>
            <a:bodyPr anchorCtr="0" anchor="ctr" bIns="47850" lIns="47850" spcFirstLastPara="1" rIns="47850" wrap="square" tIns="47850">
              <a:noAutofit/>
            </a:bodyPr>
            <a:lstStyle/>
            <a:p>
              <a:pPr indent="0" lvl="0" marL="0" rtl="0" algn="ctr">
                <a:spcBef>
                  <a:spcPts val="0"/>
                </a:spcBef>
                <a:spcAft>
                  <a:spcPts val="0"/>
                </a:spcAft>
                <a:buNone/>
              </a:pPr>
              <a:r>
                <a:rPr lang="en" sz="732">
                  <a:solidFill>
                    <a:srgbClr val="000000"/>
                  </a:solidFill>
                  <a:latin typeface="Nunito"/>
                  <a:ea typeface="Nunito"/>
                  <a:cs typeface="Nunito"/>
                  <a:sym typeface="Nunito"/>
                </a:rPr>
                <a:t>Group hosts by pod/cluster</a:t>
              </a:r>
              <a:endParaRPr sz="732">
                <a:solidFill>
                  <a:srgbClr val="000000"/>
                </a:solidFill>
                <a:latin typeface="Nunito"/>
                <a:ea typeface="Nunito"/>
                <a:cs typeface="Nunito"/>
                <a:sym typeface="Nunito"/>
              </a:endParaRPr>
            </a:p>
          </p:txBody>
        </p:sp>
        <p:cxnSp>
          <p:nvCxnSpPr>
            <p:cNvPr id="701" name="Google Shape;701;p115"/>
            <p:cNvCxnSpPr>
              <a:stCxn id="695" idx="2"/>
              <a:endCxn id="698" idx="0"/>
            </p:cNvCxnSpPr>
            <p:nvPr/>
          </p:nvCxnSpPr>
          <p:spPr>
            <a:xfrm flipH="1">
              <a:off x="5998823" y="1313856"/>
              <a:ext cx="1068600" cy="281100"/>
            </a:xfrm>
            <a:prstGeom prst="straightConnector1">
              <a:avLst/>
            </a:prstGeom>
            <a:noFill/>
            <a:ln cap="flat" cmpd="sng" w="9975">
              <a:solidFill>
                <a:srgbClr val="595959"/>
              </a:solidFill>
              <a:prstDash val="solid"/>
              <a:round/>
              <a:headEnd len="med" w="med" type="none"/>
              <a:tailEnd len="med" w="med" type="triangle"/>
            </a:ln>
          </p:spPr>
        </p:cxnSp>
        <p:cxnSp>
          <p:nvCxnSpPr>
            <p:cNvPr id="702" name="Google Shape;702;p115"/>
            <p:cNvCxnSpPr>
              <a:stCxn id="695" idx="2"/>
              <a:endCxn id="699" idx="0"/>
            </p:cNvCxnSpPr>
            <p:nvPr/>
          </p:nvCxnSpPr>
          <p:spPr>
            <a:xfrm>
              <a:off x="7067423" y="1313856"/>
              <a:ext cx="45600" cy="282600"/>
            </a:xfrm>
            <a:prstGeom prst="straightConnector1">
              <a:avLst/>
            </a:prstGeom>
            <a:noFill/>
            <a:ln cap="flat" cmpd="sng" w="9975">
              <a:solidFill>
                <a:srgbClr val="595959"/>
              </a:solidFill>
              <a:prstDash val="solid"/>
              <a:round/>
              <a:headEnd len="med" w="med" type="none"/>
              <a:tailEnd len="med" w="med" type="triangle"/>
            </a:ln>
          </p:spPr>
        </p:cxnSp>
        <p:cxnSp>
          <p:nvCxnSpPr>
            <p:cNvPr id="703" name="Google Shape;703;p115"/>
            <p:cNvCxnSpPr>
              <a:stCxn id="695" idx="2"/>
              <a:endCxn id="700" idx="0"/>
            </p:cNvCxnSpPr>
            <p:nvPr/>
          </p:nvCxnSpPr>
          <p:spPr>
            <a:xfrm>
              <a:off x="7067423" y="1313856"/>
              <a:ext cx="1208100" cy="286800"/>
            </a:xfrm>
            <a:prstGeom prst="straightConnector1">
              <a:avLst/>
            </a:prstGeom>
            <a:noFill/>
            <a:ln cap="flat" cmpd="sng" w="9975">
              <a:solidFill>
                <a:srgbClr val="595959"/>
              </a:solidFill>
              <a:prstDash val="solid"/>
              <a:round/>
              <a:headEnd len="med" w="med" type="none"/>
              <a:tailEnd len="med" w="med" type="triangle"/>
            </a:ln>
          </p:spPr>
        </p:cxnSp>
      </p:grpSp>
      <p:grpSp>
        <p:nvGrpSpPr>
          <p:cNvPr id="704" name="Google Shape;704;p115"/>
          <p:cNvGrpSpPr/>
          <p:nvPr/>
        </p:nvGrpSpPr>
        <p:grpSpPr>
          <a:xfrm>
            <a:off x="5312208" y="3627013"/>
            <a:ext cx="3569400" cy="1049888"/>
            <a:chOff x="5312208" y="3627013"/>
            <a:chExt cx="3569400" cy="1049888"/>
          </a:xfrm>
        </p:grpSpPr>
        <p:sp>
          <p:nvSpPr>
            <p:cNvPr id="705" name="Google Shape;705;p115"/>
            <p:cNvSpPr/>
            <p:nvPr/>
          </p:nvSpPr>
          <p:spPr>
            <a:xfrm>
              <a:off x="5312208" y="3877238"/>
              <a:ext cx="3569400" cy="360300"/>
            </a:xfrm>
            <a:prstGeom prst="roundRect">
              <a:avLst>
                <a:gd fmla="val 16667" name="adj"/>
              </a:avLst>
            </a:prstGeom>
            <a:solidFill>
              <a:srgbClr val="D9D2E9"/>
            </a:solidFill>
            <a:ln cap="flat" cmpd="sng" w="5000">
              <a:solidFill>
                <a:srgbClr val="595959"/>
              </a:solidFill>
              <a:prstDash val="solid"/>
              <a:round/>
              <a:headEnd len="sm" w="sm" type="none"/>
              <a:tailEnd len="sm" w="sm" type="none"/>
            </a:ln>
          </p:spPr>
          <p:txBody>
            <a:bodyPr anchorCtr="0" anchor="ctr" bIns="47850" lIns="47850" spcFirstLastPara="1" rIns="47850" wrap="square" tIns="47850">
              <a:noAutofit/>
            </a:bodyPr>
            <a:lstStyle/>
            <a:p>
              <a:pPr indent="0" lvl="0" marL="0" rtl="0" algn="ctr">
                <a:spcBef>
                  <a:spcPts val="0"/>
                </a:spcBef>
                <a:spcAft>
                  <a:spcPts val="0"/>
                </a:spcAft>
                <a:buNone/>
              </a:pPr>
              <a:r>
                <a:t/>
              </a:r>
              <a:endParaRPr sz="837">
                <a:solidFill>
                  <a:srgbClr val="000000"/>
                </a:solidFill>
                <a:latin typeface="Nunito SemiBold"/>
                <a:ea typeface="Nunito SemiBold"/>
                <a:cs typeface="Nunito SemiBold"/>
                <a:sym typeface="Nunito SemiBold"/>
              </a:endParaRPr>
            </a:p>
          </p:txBody>
        </p:sp>
        <p:sp>
          <p:nvSpPr>
            <p:cNvPr id="706" name="Google Shape;706;p115"/>
            <p:cNvSpPr txBox="1"/>
            <p:nvPr/>
          </p:nvSpPr>
          <p:spPr>
            <a:xfrm>
              <a:off x="5443214" y="3877106"/>
              <a:ext cx="1584900" cy="360300"/>
            </a:xfrm>
            <a:prstGeom prst="rect">
              <a:avLst/>
            </a:prstGeom>
            <a:noFill/>
            <a:ln>
              <a:noFill/>
            </a:ln>
          </p:spPr>
          <p:txBody>
            <a:bodyPr anchorCtr="0" anchor="ctr" bIns="47850" lIns="47850" spcFirstLastPara="1" rIns="47850" wrap="square" tIns="47850">
              <a:noAutofit/>
            </a:bodyPr>
            <a:lstStyle/>
            <a:p>
              <a:pPr indent="0" lvl="0" marL="0" rtl="0" algn="ctr">
                <a:spcBef>
                  <a:spcPts val="0"/>
                </a:spcBef>
                <a:spcAft>
                  <a:spcPts val="0"/>
                </a:spcAft>
                <a:buNone/>
              </a:pPr>
              <a:r>
                <a:rPr lang="en" sz="732">
                  <a:solidFill>
                    <a:srgbClr val="000000"/>
                  </a:solidFill>
                  <a:latin typeface="Nunito"/>
                  <a:ea typeface="Nunito"/>
                  <a:cs typeface="Nunito"/>
                  <a:sym typeface="Nunito"/>
                </a:rPr>
                <a:t>Examine network change logs </a:t>
              </a:r>
              <a:endParaRPr sz="732">
                <a:solidFill>
                  <a:srgbClr val="000000"/>
                </a:solidFill>
                <a:latin typeface="Nunito"/>
                <a:ea typeface="Nunito"/>
                <a:cs typeface="Nunito"/>
                <a:sym typeface="Nunito"/>
              </a:endParaRPr>
            </a:p>
            <a:p>
              <a:pPr indent="0" lvl="0" marL="0" rtl="0" algn="ctr">
                <a:spcBef>
                  <a:spcPts val="0"/>
                </a:spcBef>
                <a:spcAft>
                  <a:spcPts val="0"/>
                </a:spcAft>
                <a:buNone/>
              </a:pPr>
              <a:r>
                <a:rPr lang="en" sz="732">
                  <a:solidFill>
                    <a:srgbClr val="000000"/>
                  </a:solidFill>
                  <a:latin typeface="Nunito"/>
                  <a:ea typeface="Nunito"/>
                  <a:cs typeface="Nunito"/>
                  <a:sym typeface="Nunito"/>
                </a:rPr>
                <a:t>associated with routers along the</a:t>
              </a:r>
              <a:endParaRPr sz="732">
                <a:solidFill>
                  <a:srgbClr val="000000"/>
                </a:solidFill>
                <a:latin typeface="Nunito"/>
                <a:ea typeface="Nunito"/>
                <a:cs typeface="Nunito"/>
                <a:sym typeface="Nunito"/>
              </a:endParaRPr>
            </a:p>
            <a:p>
              <a:pPr indent="0" lvl="0" marL="0" rtl="0" algn="ctr">
                <a:spcBef>
                  <a:spcPts val="0"/>
                </a:spcBef>
                <a:spcAft>
                  <a:spcPts val="0"/>
                </a:spcAft>
                <a:buNone/>
              </a:pPr>
              <a:r>
                <a:rPr lang="en" sz="732">
                  <a:solidFill>
                    <a:srgbClr val="000000"/>
                  </a:solidFill>
                  <a:latin typeface="Nunito"/>
                  <a:ea typeface="Nunito"/>
                  <a:cs typeface="Nunito"/>
                  <a:sym typeface="Nunito"/>
                </a:rPr>
                <a:t>paths</a:t>
              </a:r>
              <a:endParaRPr sz="732">
                <a:solidFill>
                  <a:srgbClr val="000000"/>
                </a:solidFill>
                <a:latin typeface="Nunito"/>
                <a:ea typeface="Nunito"/>
                <a:cs typeface="Nunito"/>
                <a:sym typeface="Nunito"/>
              </a:endParaRPr>
            </a:p>
          </p:txBody>
        </p:sp>
        <p:sp>
          <p:nvSpPr>
            <p:cNvPr id="707" name="Google Shape;707;p115"/>
            <p:cNvSpPr txBox="1"/>
            <p:nvPr/>
          </p:nvSpPr>
          <p:spPr>
            <a:xfrm>
              <a:off x="7441589" y="3869506"/>
              <a:ext cx="1247400" cy="360300"/>
            </a:xfrm>
            <a:prstGeom prst="rect">
              <a:avLst/>
            </a:prstGeom>
            <a:noFill/>
            <a:ln>
              <a:noFill/>
            </a:ln>
          </p:spPr>
          <p:txBody>
            <a:bodyPr anchorCtr="0" anchor="ctr" bIns="47850" lIns="47850" spcFirstLastPara="1" rIns="47850" wrap="square" tIns="47850">
              <a:noAutofit/>
            </a:bodyPr>
            <a:lstStyle/>
            <a:p>
              <a:pPr indent="0" lvl="0" marL="0" rtl="0" algn="ctr">
                <a:spcBef>
                  <a:spcPts val="0"/>
                </a:spcBef>
                <a:spcAft>
                  <a:spcPts val="0"/>
                </a:spcAft>
                <a:buNone/>
              </a:pPr>
              <a:r>
                <a:t/>
              </a:r>
              <a:endParaRPr sz="732">
                <a:solidFill>
                  <a:srgbClr val="000000"/>
                </a:solidFill>
                <a:latin typeface="Nunito"/>
                <a:ea typeface="Nunito"/>
                <a:cs typeface="Nunito"/>
                <a:sym typeface="Nunito"/>
              </a:endParaRPr>
            </a:p>
            <a:p>
              <a:pPr indent="0" lvl="0" marL="0" rtl="0" algn="ctr">
                <a:spcBef>
                  <a:spcPts val="0"/>
                </a:spcBef>
                <a:spcAft>
                  <a:spcPts val="0"/>
                </a:spcAft>
                <a:buNone/>
              </a:pPr>
              <a:r>
                <a:rPr lang="en" sz="732">
                  <a:solidFill>
                    <a:srgbClr val="000000"/>
                  </a:solidFill>
                  <a:latin typeface="Nunito"/>
                  <a:ea typeface="Nunito"/>
                  <a:cs typeface="Nunito"/>
                  <a:sym typeface="Nunito"/>
                </a:rPr>
                <a:t>Examine controller alerts</a:t>
              </a:r>
              <a:endParaRPr sz="732">
                <a:solidFill>
                  <a:srgbClr val="000000"/>
                </a:solidFill>
                <a:latin typeface="Nunito"/>
                <a:ea typeface="Nunito"/>
                <a:cs typeface="Nunito"/>
                <a:sym typeface="Nunito"/>
              </a:endParaRPr>
            </a:p>
            <a:p>
              <a:pPr indent="0" lvl="0" marL="0" rtl="0" algn="ctr">
                <a:spcBef>
                  <a:spcPts val="0"/>
                </a:spcBef>
                <a:spcAft>
                  <a:spcPts val="0"/>
                </a:spcAft>
                <a:buNone/>
              </a:pPr>
              <a:r>
                <a:t/>
              </a:r>
              <a:endParaRPr sz="732">
                <a:solidFill>
                  <a:srgbClr val="000000"/>
                </a:solidFill>
                <a:latin typeface="Nunito"/>
                <a:ea typeface="Nunito"/>
                <a:cs typeface="Nunito"/>
                <a:sym typeface="Nunito"/>
              </a:endParaRPr>
            </a:p>
          </p:txBody>
        </p:sp>
        <p:sp>
          <p:nvSpPr>
            <p:cNvPr id="708" name="Google Shape;708;p115"/>
            <p:cNvSpPr txBox="1"/>
            <p:nvPr/>
          </p:nvSpPr>
          <p:spPr>
            <a:xfrm>
              <a:off x="5619820" y="4475601"/>
              <a:ext cx="2358900" cy="201300"/>
            </a:xfrm>
            <a:prstGeom prst="rect">
              <a:avLst/>
            </a:prstGeom>
            <a:noFill/>
            <a:ln>
              <a:noFill/>
            </a:ln>
          </p:spPr>
          <p:txBody>
            <a:bodyPr anchorCtr="0" anchor="ctr" bIns="47850" lIns="47850" spcFirstLastPara="1" rIns="47850" wrap="square" tIns="47850">
              <a:noAutofit/>
            </a:bodyPr>
            <a:lstStyle/>
            <a:p>
              <a:pPr indent="0" lvl="0" marL="0" rtl="0" algn="ctr">
                <a:spcBef>
                  <a:spcPts val="0"/>
                </a:spcBef>
                <a:spcAft>
                  <a:spcPts val="0"/>
                </a:spcAft>
                <a:buNone/>
              </a:pPr>
              <a:r>
                <a:rPr lang="en" sz="732">
                  <a:solidFill>
                    <a:srgbClr val="000000"/>
                  </a:solidFill>
                  <a:latin typeface="Nunito"/>
                  <a:ea typeface="Nunito"/>
                  <a:cs typeface="Nunito"/>
                  <a:sym typeface="Nunito"/>
                </a:rPr>
                <a:t>Possible root cause identified</a:t>
              </a:r>
              <a:endParaRPr sz="732">
                <a:solidFill>
                  <a:srgbClr val="000000"/>
                </a:solidFill>
                <a:latin typeface="Nunito"/>
                <a:ea typeface="Nunito"/>
                <a:cs typeface="Nunito"/>
                <a:sym typeface="Nunito"/>
              </a:endParaRPr>
            </a:p>
          </p:txBody>
        </p:sp>
        <p:cxnSp>
          <p:nvCxnSpPr>
            <p:cNvPr id="709" name="Google Shape;709;p115"/>
            <p:cNvCxnSpPr>
              <a:stCxn id="710" idx="2"/>
              <a:endCxn id="706" idx="0"/>
            </p:cNvCxnSpPr>
            <p:nvPr/>
          </p:nvCxnSpPr>
          <p:spPr>
            <a:xfrm flipH="1">
              <a:off x="6235793" y="3627013"/>
              <a:ext cx="393300" cy="250200"/>
            </a:xfrm>
            <a:prstGeom prst="straightConnector1">
              <a:avLst/>
            </a:prstGeom>
            <a:noFill/>
            <a:ln cap="flat" cmpd="sng" w="9975">
              <a:solidFill>
                <a:srgbClr val="595959"/>
              </a:solidFill>
              <a:prstDash val="solid"/>
              <a:round/>
              <a:headEnd len="med" w="med" type="none"/>
              <a:tailEnd len="med" w="med" type="triangle"/>
            </a:ln>
          </p:spPr>
        </p:cxnSp>
        <p:cxnSp>
          <p:nvCxnSpPr>
            <p:cNvPr id="711" name="Google Shape;711;p115"/>
            <p:cNvCxnSpPr>
              <a:stCxn id="710" idx="2"/>
              <a:endCxn id="707" idx="0"/>
            </p:cNvCxnSpPr>
            <p:nvPr/>
          </p:nvCxnSpPr>
          <p:spPr>
            <a:xfrm>
              <a:off x="6629093" y="3627013"/>
              <a:ext cx="1436100" cy="242400"/>
            </a:xfrm>
            <a:prstGeom prst="straightConnector1">
              <a:avLst/>
            </a:prstGeom>
            <a:noFill/>
            <a:ln cap="flat" cmpd="sng" w="9975">
              <a:solidFill>
                <a:srgbClr val="595959"/>
              </a:solidFill>
              <a:prstDash val="solid"/>
              <a:round/>
              <a:headEnd len="med" w="med" type="none"/>
              <a:tailEnd len="med" w="med" type="triangle"/>
            </a:ln>
          </p:spPr>
        </p:cxnSp>
        <p:cxnSp>
          <p:nvCxnSpPr>
            <p:cNvPr id="712" name="Google Shape;712;p115"/>
            <p:cNvCxnSpPr>
              <a:stCxn id="706" idx="2"/>
              <a:endCxn id="708" idx="0"/>
            </p:cNvCxnSpPr>
            <p:nvPr/>
          </p:nvCxnSpPr>
          <p:spPr>
            <a:xfrm>
              <a:off x="6235664" y="4237406"/>
              <a:ext cx="563700" cy="238200"/>
            </a:xfrm>
            <a:prstGeom prst="straightConnector1">
              <a:avLst/>
            </a:prstGeom>
            <a:noFill/>
            <a:ln cap="flat" cmpd="sng" w="9975">
              <a:solidFill>
                <a:srgbClr val="595959"/>
              </a:solidFill>
              <a:prstDash val="solid"/>
              <a:round/>
              <a:headEnd len="med" w="med" type="none"/>
              <a:tailEnd len="med" w="med" type="triangle"/>
            </a:ln>
          </p:spPr>
        </p:cxnSp>
        <p:cxnSp>
          <p:nvCxnSpPr>
            <p:cNvPr id="713" name="Google Shape;713;p115"/>
            <p:cNvCxnSpPr>
              <a:stCxn id="707" idx="2"/>
              <a:endCxn id="708" idx="0"/>
            </p:cNvCxnSpPr>
            <p:nvPr/>
          </p:nvCxnSpPr>
          <p:spPr>
            <a:xfrm flipH="1">
              <a:off x="6799289" y="4229806"/>
              <a:ext cx="1266000" cy="245700"/>
            </a:xfrm>
            <a:prstGeom prst="straightConnector1">
              <a:avLst/>
            </a:prstGeom>
            <a:noFill/>
            <a:ln cap="flat" cmpd="sng" w="9975">
              <a:solidFill>
                <a:srgbClr val="595959"/>
              </a:solidFill>
              <a:prstDash val="solid"/>
              <a:round/>
              <a:headEnd len="med" w="med" type="none"/>
              <a:tailEnd len="med" w="med" type="triangle"/>
            </a:ln>
          </p:spPr>
        </p:cxnSp>
      </p:grpSp>
      <p:grpSp>
        <p:nvGrpSpPr>
          <p:cNvPr id="714" name="Google Shape;714;p115"/>
          <p:cNvGrpSpPr/>
          <p:nvPr/>
        </p:nvGrpSpPr>
        <p:grpSpPr>
          <a:xfrm>
            <a:off x="5315192" y="1826609"/>
            <a:ext cx="3517200" cy="601165"/>
            <a:chOff x="5315192" y="1826609"/>
            <a:chExt cx="3517200" cy="601165"/>
          </a:xfrm>
        </p:grpSpPr>
        <p:sp>
          <p:nvSpPr>
            <p:cNvPr id="715" name="Google Shape;715;p115"/>
            <p:cNvSpPr/>
            <p:nvPr/>
          </p:nvSpPr>
          <p:spPr>
            <a:xfrm>
              <a:off x="5315192" y="2147982"/>
              <a:ext cx="1794000" cy="276600"/>
            </a:xfrm>
            <a:prstGeom prst="roundRect">
              <a:avLst>
                <a:gd fmla="val 16667" name="adj"/>
              </a:avLst>
            </a:prstGeom>
            <a:solidFill>
              <a:srgbClr val="EAD1DC"/>
            </a:solidFill>
            <a:ln cap="flat" cmpd="sng" w="5000">
              <a:solidFill>
                <a:srgbClr val="595959"/>
              </a:solidFill>
              <a:prstDash val="solid"/>
              <a:round/>
              <a:headEnd len="sm" w="sm" type="none"/>
              <a:tailEnd len="sm" w="sm" type="none"/>
            </a:ln>
          </p:spPr>
          <p:txBody>
            <a:bodyPr anchorCtr="0" anchor="ctr" bIns="47850" lIns="47850" spcFirstLastPara="1" rIns="47850" wrap="square" tIns="47850">
              <a:noAutofit/>
            </a:bodyPr>
            <a:lstStyle/>
            <a:p>
              <a:pPr indent="0" lvl="0" marL="0" rtl="0" algn="ctr">
                <a:spcBef>
                  <a:spcPts val="0"/>
                </a:spcBef>
                <a:spcAft>
                  <a:spcPts val="0"/>
                </a:spcAft>
                <a:buNone/>
              </a:pPr>
              <a:r>
                <a:t/>
              </a:r>
              <a:endParaRPr sz="837">
                <a:solidFill>
                  <a:srgbClr val="000000"/>
                </a:solidFill>
                <a:latin typeface="Nunito SemiBold"/>
                <a:ea typeface="Nunito SemiBold"/>
                <a:cs typeface="Nunito SemiBold"/>
                <a:sym typeface="Nunito SemiBold"/>
              </a:endParaRPr>
            </a:p>
          </p:txBody>
        </p:sp>
        <p:sp>
          <p:nvSpPr>
            <p:cNvPr id="716" name="Google Shape;716;p115"/>
            <p:cNvSpPr txBox="1"/>
            <p:nvPr/>
          </p:nvSpPr>
          <p:spPr>
            <a:xfrm>
              <a:off x="5332015" y="2151174"/>
              <a:ext cx="1764000" cy="276600"/>
            </a:xfrm>
            <a:prstGeom prst="rect">
              <a:avLst/>
            </a:prstGeom>
            <a:noFill/>
            <a:ln>
              <a:noFill/>
            </a:ln>
          </p:spPr>
          <p:txBody>
            <a:bodyPr anchorCtr="0" anchor="ctr" bIns="47850" lIns="47850" spcFirstLastPara="1" rIns="47850" wrap="square" tIns="47850">
              <a:noAutofit/>
            </a:bodyPr>
            <a:lstStyle/>
            <a:p>
              <a:pPr indent="0" lvl="0" marL="0" rtl="0" algn="ctr">
                <a:spcBef>
                  <a:spcPts val="0"/>
                </a:spcBef>
                <a:spcAft>
                  <a:spcPts val="0"/>
                </a:spcAft>
                <a:buNone/>
              </a:pPr>
              <a:r>
                <a:rPr lang="en" sz="732">
                  <a:solidFill>
                    <a:srgbClr val="000000"/>
                  </a:solidFill>
                  <a:latin typeface="Nunito"/>
                  <a:ea typeface="Nunito"/>
                  <a:cs typeface="Nunito"/>
                  <a:sym typeface="Nunito"/>
                </a:rPr>
                <a:t>Is there anomalous spike </a:t>
              </a:r>
              <a:endParaRPr sz="732">
                <a:solidFill>
                  <a:srgbClr val="000000"/>
                </a:solidFill>
                <a:latin typeface="Nunito"/>
                <a:ea typeface="Nunito"/>
                <a:cs typeface="Nunito"/>
                <a:sym typeface="Nunito"/>
              </a:endParaRPr>
            </a:p>
            <a:p>
              <a:pPr indent="0" lvl="0" marL="0" rtl="0" algn="ctr">
                <a:spcBef>
                  <a:spcPts val="0"/>
                </a:spcBef>
                <a:spcAft>
                  <a:spcPts val="0"/>
                </a:spcAft>
                <a:buNone/>
              </a:pPr>
              <a:r>
                <a:rPr lang="en" sz="732">
                  <a:solidFill>
                    <a:srgbClr val="000000"/>
                  </a:solidFill>
                  <a:latin typeface="Nunito"/>
                  <a:ea typeface="Nunito"/>
                  <a:cs typeface="Nunito"/>
                  <a:sym typeface="Nunito"/>
                </a:rPr>
                <a:t>in TCP retransmissions?</a:t>
              </a:r>
              <a:endParaRPr sz="732">
                <a:solidFill>
                  <a:srgbClr val="000000"/>
                </a:solidFill>
                <a:latin typeface="Nunito"/>
                <a:ea typeface="Nunito"/>
                <a:cs typeface="Nunito"/>
                <a:sym typeface="Nunito"/>
              </a:endParaRPr>
            </a:p>
          </p:txBody>
        </p:sp>
        <p:cxnSp>
          <p:nvCxnSpPr>
            <p:cNvPr id="717" name="Google Shape;717;p115"/>
            <p:cNvCxnSpPr/>
            <p:nvPr/>
          </p:nvCxnSpPr>
          <p:spPr>
            <a:xfrm>
              <a:off x="6107229" y="1826609"/>
              <a:ext cx="79500" cy="323400"/>
            </a:xfrm>
            <a:prstGeom prst="straightConnector1">
              <a:avLst/>
            </a:prstGeom>
            <a:noFill/>
            <a:ln cap="flat" cmpd="sng" w="9975">
              <a:solidFill>
                <a:srgbClr val="595959"/>
              </a:solidFill>
              <a:prstDash val="solid"/>
              <a:round/>
              <a:headEnd len="med" w="med" type="none"/>
              <a:tailEnd len="med" w="med" type="triangle"/>
            </a:ln>
          </p:spPr>
        </p:cxnSp>
        <p:sp>
          <p:nvSpPr>
            <p:cNvPr id="718" name="Google Shape;718;p115"/>
            <p:cNvSpPr txBox="1"/>
            <p:nvPr/>
          </p:nvSpPr>
          <p:spPr>
            <a:xfrm>
              <a:off x="7955793" y="2092383"/>
              <a:ext cx="876600" cy="309300"/>
            </a:xfrm>
            <a:prstGeom prst="rect">
              <a:avLst/>
            </a:prstGeom>
            <a:noFill/>
            <a:ln>
              <a:noFill/>
            </a:ln>
          </p:spPr>
          <p:txBody>
            <a:bodyPr anchorCtr="0" anchor="ctr" bIns="47850" lIns="47850" spcFirstLastPara="1" rIns="47850" wrap="square" tIns="47850">
              <a:noAutofit/>
            </a:bodyPr>
            <a:lstStyle/>
            <a:p>
              <a:pPr indent="0" lvl="0" marL="0" rtl="0" algn="ctr">
                <a:spcBef>
                  <a:spcPts val="0"/>
                </a:spcBef>
                <a:spcAft>
                  <a:spcPts val="0"/>
                </a:spcAft>
                <a:buNone/>
              </a:pPr>
              <a:r>
                <a:rPr lang="en" sz="732">
                  <a:solidFill>
                    <a:srgbClr val="000000"/>
                  </a:solidFill>
                  <a:latin typeface="Nunito"/>
                  <a:ea typeface="Nunito"/>
                  <a:cs typeface="Nunito"/>
                  <a:sym typeface="Nunito"/>
                </a:rPr>
                <a:t>Not a network problem</a:t>
              </a:r>
              <a:endParaRPr sz="732">
                <a:solidFill>
                  <a:srgbClr val="000000"/>
                </a:solidFill>
                <a:latin typeface="Nunito"/>
                <a:ea typeface="Nunito"/>
                <a:cs typeface="Nunito"/>
                <a:sym typeface="Nunito"/>
              </a:endParaRPr>
            </a:p>
          </p:txBody>
        </p:sp>
        <p:cxnSp>
          <p:nvCxnSpPr>
            <p:cNvPr id="719" name="Google Shape;719;p115"/>
            <p:cNvCxnSpPr>
              <a:endCxn id="718" idx="1"/>
            </p:cNvCxnSpPr>
            <p:nvPr/>
          </p:nvCxnSpPr>
          <p:spPr>
            <a:xfrm flipH="1" rot="10800000">
              <a:off x="7200093" y="2247033"/>
              <a:ext cx="755700" cy="7200"/>
            </a:xfrm>
            <a:prstGeom prst="straightConnector1">
              <a:avLst/>
            </a:prstGeom>
            <a:noFill/>
            <a:ln cap="flat" cmpd="sng" w="9975">
              <a:solidFill>
                <a:srgbClr val="595959"/>
              </a:solidFill>
              <a:prstDash val="solid"/>
              <a:round/>
              <a:headEnd len="med" w="med" type="none"/>
              <a:tailEnd len="med" w="med" type="triangle"/>
            </a:ln>
          </p:spPr>
        </p:cxnSp>
        <p:sp>
          <p:nvSpPr>
            <p:cNvPr id="720" name="Google Shape;720;p115"/>
            <p:cNvSpPr txBox="1"/>
            <p:nvPr/>
          </p:nvSpPr>
          <p:spPr>
            <a:xfrm>
              <a:off x="7131193" y="2004626"/>
              <a:ext cx="893700" cy="201300"/>
            </a:xfrm>
            <a:prstGeom prst="rect">
              <a:avLst/>
            </a:prstGeom>
            <a:noFill/>
            <a:ln>
              <a:noFill/>
            </a:ln>
          </p:spPr>
          <p:txBody>
            <a:bodyPr anchorCtr="0" anchor="ctr" bIns="47850" lIns="47850" spcFirstLastPara="1" rIns="47850" wrap="square" tIns="47850">
              <a:noAutofit/>
            </a:bodyPr>
            <a:lstStyle/>
            <a:p>
              <a:pPr indent="0" lvl="0" marL="0" rtl="0" algn="ctr">
                <a:spcBef>
                  <a:spcPts val="0"/>
                </a:spcBef>
                <a:spcAft>
                  <a:spcPts val="0"/>
                </a:spcAft>
                <a:buNone/>
              </a:pPr>
              <a:r>
                <a:rPr b="1" lang="en" sz="732">
                  <a:solidFill>
                    <a:srgbClr val="FF0000"/>
                  </a:solidFill>
                  <a:latin typeface="Nunito"/>
                  <a:ea typeface="Nunito"/>
                  <a:cs typeface="Nunito"/>
                  <a:sym typeface="Nunito"/>
                </a:rPr>
                <a:t>NO</a:t>
              </a:r>
              <a:endParaRPr b="1" sz="732">
                <a:solidFill>
                  <a:srgbClr val="FF0000"/>
                </a:solidFill>
                <a:latin typeface="Nunito"/>
                <a:ea typeface="Nunito"/>
                <a:cs typeface="Nunito"/>
                <a:sym typeface="Nunito"/>
              </a:endParaRPr>
            </a:p>
          </p:txBody>
        </p:sp>
      </p:grpSp>
      <p:grpSp>
        <p:nvGrpSpPr>
          <p:cNvPr id="721" name="Google Shape;721;p115"/>
          <p:cNvGrpSpPr/>
          <p:nvPr/>
        </p:nvGrpSpPr>
        <p:grpSpPr>
          <a:xfrm>
            <a:off x="4157974" y="1378891"/>
            <a:ext cx="1058772" cy="2865618"/>
            <a:chOff x="4157974" y="1378891"/>
            <a:chExt cx="1058772" cy="2865618"/>
          </a:xfrm>
        </p:grpSpPr>
        <p:sp>
          <p:nvSpPr>
            <p:cNvPr id="722" name="Google Shape;722;p115"/>
            <p:cNvSpPr/>
            <p:nvPr/>
          </p:nvSpPr>
          <p:spPr>
            <a:xfrm>
              <a:off x="4157974" y="1536324"/>
              <a:ext cx="1055100" cy="360300"/>
            </a:xfrm>
            <a:prstGeom prst="roundRect">
              <a:avLst>
                <a:gd fmla="val 16667" name="adj"/>
              </a:avLst>
            </a:prstGeom>
            <a:solidFill>
              <a:srgbClr val="D9EAD3"/>
            </a:solidFill>
            <a:ln cap="flat" cmpd="sng" w="5000">
              <a:solidFill>
                <a:srgbClr val="595959"/>
              </a:solidFill>
              <a:prstDash val="solid"/>
              <a:round/>
              <a:headEnd len="sm" w="sm" type="none"/>
              <a:tailEnd len="sm" w="sm" type="none"/>
            </a:ln>
          </p:spPr>
          <p:txBody>
            <a:bodyPr anchorCtr="0" anchor="ctr" bIns="47850" lIns="47850" spcFirstLastPara="1" rIns="47850" wrap="square" tIns="47850">
              <a:noAutofit/>
            </a:bodyPr>
            <a:lstStyle/>
            <a:p>
              <a:pPr indent="0" lvl="0" marL="0" rtl="0" algn="ctr">
                <a:spcBef>
                  <a:spcPts val="0"/>
                </a:spcBef>
                <a:spcAft>
                  <a:spcPts val="0"/>
                </a:spcAft>
                <a:buNone/>
              </a:pPr>
              <a:r>
                <a:rPr lang="en" sz="837">
                  <a:solidFill>
                    <a:srgbClr val="000000"/>
                  </a:solidFill>
                  <a:latin typeface="Nunito SemiBold"/>
                  <a:ea typeface="Nunito SemiBold"/>
                  <a:cs typeface="Nunito SemiBold"/>
                  <a:sym typeface="Nunito SemiBold"/>
                </a:rPr>
                <a:t>Isolate the domain of the issue</a:t>
              </a:r>
              <a:endParaRPr sz="837">
                <a:solidFill>
                  <a:srgbClr val="000000"/>
                </a:solidFill>
                <a:latin typeface="Nunito SemiBold"/>
                <a:ea typeface="Nunito SemiBold"/>
                <a:cs typeface="Nunito SemiBold"/>
                <a:sym typeface="Nunito SemiBold"/>
              </a:endParaRPr>
            </a:p>
          </p:txBody>
        </p:sp>
        <p:sp>
          <p:nvSpPr>
            <p:cNvPr id="723" name="Google Shape;723;p115"/>
            <p:cNvSpPr/>
            <p:nvPr/>
          </p:nvSpPr>
          <p:spPr>
            <a:xfrm>
              <a:off x="4161646" y="2139998"/>
              <a:ext cx="1055100" cy="276600"/>
            </a:xfrm>
            <a:prstGeom prst="roundRect">
              <a:avLst>
                <a:gd fmla="val 16667" name="adj"/>
              </a:avLst>
            </a:prstGeom>
            <a:solidFill>
              <a:srgbClr val="EAD1DC"/>
            </a:solidFill>
            <a:ln cap="flat" cmpd="sng" w="5000">
              <a:solidFill>
                <a:srgbClr val="595959"/>
              </a:solidFill>
              <a:prstDash val="solid"/>
              <a:round/>
              <a:headEnd len="sm" w="sm" type="none"/>
              <a:tailEnd len="sm" w="sm" type="none"/>
            </a:ln>
          </p:spPr>
          <p:txBody>
            <a:bodyPr anchorCtr="0" anchor="ctr" bIns="47850" lIns="47850" spcFirstLastPara="1" rIns="47850" wrap="square" tIns="47850">
              <a:noAutofit/>
            </a:bodyPr>
            <a:lstStyle/>
            <a:p>
              <a:pPr indent="0" lvl="0" marL="0" rtl="0" algn="ctr">
                <a:spcBef>
                  <a:spcPts val="0"/>
                </a:spcBef>
                <a:spcAft>
                  <a:spcPts val="0"/>
                </a:spcAft>
                <a:buNone/>
              </a:pPr>
              <a:r>
                <a:rPr lang="en" sz="837">
                  <a:solidFill>
                    <a:srgbClr val="000000"/>
                  </a:solidFill>
                  <a:latin typeface="Nunito SemiBold"/>
                  <a:ea typeface="Nunito SemiBold"/>
                  <a:cs typeface="Nunito SemiBold"/>
                  <a:sym typeface="Nunito SemiBold"/>
                </a:rPr>
                <a:t>Check network metrics</a:t>
              </a:r>
              <a:endParaRPr sz="837">
                <a:solidFill>
                  <a:srgbClr val="000000"/>
                </a:solidFill>
                <a:latin typeface="Nunito SemiBold"/>
                <a:ea typeface="Nunito SemiBold"/>
                <a:cs typeface="Nunito SemiBold"/>
                <a:sym typeface="Nunito SemiBold"/>
              </a:endParaRPr>
            </a:p>
          </p:txBody>
        </p:sp>
        <p:sp>
          <p:nvSpPr>
            <p:cNvPr id="724" name="Google Shape;724;p115"/>
            <p:cNvSpPr/>
            <p:nvPr/>
          </p:nvSpPr>
          <p:spPr>
            <a:xfrm>
              <a:off x="4161646" y="2687896"/>
              <a:ext cx="1055100" cy="390600"/>
            </a:xfrm>
            <a:prstGeom prst="roundRect">
              <a:avLst>
                <a:gd fmla="val 16667" name="adj"/>
              </a:avLst>
            </a:prstGeom>
            <a:solidFill>
              <a:srgbClr val="FCE5CD"/>
            </a:solidFill>
            <a:ln cap="flat" cmpd="sng" w="5000">
              <a:solidFill>
                <a:srgbClr val="595959"/>
              </a:solidFill>
              <a:prstDash val="solid"/>
              <a:round/>
              <a:headEnd len="sm" w="sm" type="none"/>
              <a:tailEnd len="sm" w="sm" type="none"/>
            </a:ln>
          </p:spPr>
          <p:txBody>
            <a:bodyPr anchorCtr="0" anchor="ctr" bIns="47850" lIns="47850" spcFirstLastPara="1" rIns="47850" wrap="square" tIns="47850">
              <a:noAutofit/>
            </a:bodyPr>
            <a:lstStyle/>
            <a:p>
              <a:pPr indent="0" lvl="0" marL="0" rtl="0" algn="ctr">
                <a:spcBef>
                  <a:spcPts val="0"/>
                </a:spcBef>
                <a:spcAft>
                  <a:spcPts val="0"/>
                </a:spcAft>
                <a:buNone/>
              </a:pPr>
              <a:r>
                <a:rPr lang="en" sz="837">
                  <a:solidFill>
                    <a:srgbClr val="000000"/>
                  </a:solidFill>
                  <a:latin typeface="Nunito SemiBold"/>
                  <a:ea typeface="Nunito SemiBold"/>
                  <a:cs typeface="Nunito SemiBold"/>
                  <a:sym typeface="Nunito SemiBold"/>
                </a:rPr>
                <a:t>Active probing</a:t>
              </a:r>
              <a:endParaRPr sz="837">
                <a:solidFill>
                  <a:srgbClr val="000000"/>
                </a:solidFill>
                <a:latin typeface="Nunito SemiBold"/>
                <a:ea typeface="Nunito SemiBold"/>
                <a:cs typeface="Nunito SemiBold"/>
                <a:sym typeface="Nunito SemiBold"/>
              </a:endParaRPr>
            </a:p>
          </p:txBody>
        </p:sp>
        <p:sp>
          <p:nvSpPr>
            <p:cNvPr id="725" name="Google Shape;725;p115"/>
            <p:cNvSpPr/>
            <p:nvPr/>
          </p:nvSpPr>
          <p:spPr>
            <a:xfrm>
              <a:off x="4161646" y="3377170"/>
              <a:ext cx="1055100" cy="228000"/>
            </a:xfrm>
            <a:prstGeom prst="roundRect">
              <a:avLst>
                <a:gd fmla="val 16667" name="adj"/>
              </a:avLst>
            </a:prstGeom>
            <a:solidFill>
              <a:srgbClr val="C9DAF8"/>
            </a:solidFill>
            <a:ln cap="flat" cmpd="sng" w="5000">
              <a:solidFill>
                <a:srgbClr val="595959"/>
              </a:solidFill>
              <a:prstDash val="solid"/>
              <a:round/>
              <a:headEnd len="sm" w="sm" type="none"/>
              <a:tailEnd len="sm" w="sm" type="none"/>
            </a:ln>
          </p:spPr>
          <p:txBody>
            <a:bodyPr anchorCtr="0" anchor="ctr" bIns="47850" lIns="47850" spcFirstLastPara="1" rIns="47850" wrap="square" tIns="47850">
              <a:noAutofit/>
            </a:bodyPr>
            <a:lstStyle/>
            <a:p>
              <a:pPr indent="0" lvl="0" marL="0" rtl="0" algn="ctr">
                <a:spcBef>
                  <a:spcPts val="0"/>
                </a:spcBef>
                <a:spcAft>
                  <a:spcPts val="0"/>
                </a:spcAft>
                <a:buNone/>
              </a:pPr>
              <a:r>
                <a:rPr lang="en" sz="837">
                  <a:solidFill>
                    <a:srgbClr val="000000"/>
                  </a:solidFill>
                  <a:latin typeface="Nunito SemiBold"/>
                  <a:ea typeface="Nunito SemiBold"/>
                  <a:cs typeface="Nunito SemiBold"/>
                  <a:sym typeface="Nunito SemiBold"/>
                </a:rPr>
                <a:t>Topology analysis</a:t>
              </a:r>
              <a:endParaRPr sz="837">
                <a:solidFill>
                  <a:srgbClr val="000000"/>
                </a:solidFill>
                <a:latin typeface="Nunito SemiBold"/>
                <a:ea typeface="Nunito SemiBold"/>
                <a:cs typeface="Nunito SemiBold"/>
                <a:sym typeface="Nunito SemiBold"/>
              </a:endParaRPr>
            </a:p>
          </p:txBody>
        </p:sp>
        <p:sp>
          <p:nvSpPr>
            <p:cNvPr id="726" name="Google Shape;726;p115"/>
            <p:cNvSpPr/>
            <p:nvPr/>
          </p:nvSpPr>
          <p:spPr>
            <a:xfrm>
              <a:off x="4157974" y="3884210"/>
              <a:ext cx="1055100" cy="360300"/>
            </a:xfrm>
            <a:prstGeom prst="roundRect">
              <a:avLst>
                <a:gd fmla="val 16667" name="adj"/>
              </a:avLst>
            </a:prstGeom>
            <a:solidFill>
              <a:srgbClr val="D9D2E9"/>
            </a:solidFill>
            <a:ln cap="flat" cmpd="sng" w="5000">
              <a:solidFill>
                <a:srgbClr val="595959"/>
              </a:solidFill>
              <a:prstDash val="solid"/>
              <a:round/>
              <a:headEnd len="sm" w="sm" type="none"/>
              <a:tailEnd len="sm" w="sm" type="none"/>
            </a:ln>
          </p:spPr>
          <p:txBody>
            <a:bodyPr anchorCtr="0" anchor="ctr" bIns="47850" lIns="47850" spcFirstLastPara="1" rIns="47850" wrap="square" tIns="47850">
              <a:noAutofit/>
            </a:bodyPr>
            <a:lstStyle/>
            <a:p>
              <a:pPr indent="0" lvl="0" marL="0" rtl="0" algn="ctr">
                <a:spcBef>
                  <a:spcPts val="0"/>
                </a:spcBef>
                <a:spcAft>
                  <a:spcPts val="0"/>
                </a:spcAft>
                <a:buNone/>
              </a:pPr>
              <a:r>
                <a:rPr lang="en" sz="837">
                  <a:solidFill>
                    <a:srgbClr val="000000"/>
                  </a:solidFill>
                  <a:latin typeface="Nunito SemiBold"/>
                  <a:ea typeface="Nunito SemiBold"/>
                  <a:cs typeface="Nunito SemiBold"/>
                  <a:sym typeface="Nunito SemiBold"/>
                </a:rPr>
                <a:t>Network change logs</a:t>
              </a:r>
              <a:endParaRPr sz="837">
                <a:solidFill>
                  <a:srgbClr val="000000"/>
                </a:solidFill>
                <a:latin typeface="Nunito SemiBold"/>
                <a:ea typeface="Nunito SemiBold"/>
                <a:cs typeface="Nunito SemiBold"/>
                <a:sym typeface="Nunito SemiBold"/>
              </a:endParaRPr>
            </a:p>
          </p:txBody>
        </p:sp>
        <p:sp>
          <p:nvSpPr>
            <p:cNvPr id="727" name="Google Shape;727;p115"/>
            <p:cNvSpPr/>
            <p:nvPr/>
          </p:nvSpPr>
          <p:spPr>
            <a:xfrm>
              <a:off x="4583542" y="1954567"/>
              <a:ext cx="204000" cy="127500"/>
            </a:xfrm>
            <a:prstGeom prst="downArrow">
              <a:avLst>
                <a:gd fmla="val 50000" name="adj1"/>
                <a:gd fmla="val 50000" name="adj2"/>
              </a:avLst>
            </a:prstGeom>
            <a:solidFill>
              <a:srgbClr val="EEEEEE"/>
            </a:solidFill>
            <a:ln cap="flat" cmpd="sng" w="5000">
              <a:solidFill>
                <a:srgbClr val="595959"/>
              </a:solidFill>
              <a:prstDash val="solid"/>
              <a:round/>
              <a:headEnd len="sm" w="sm" type="none"/>
              <a:tailEnd len="sm" w="sm" type="none"/>
            </a:ln>
          </p:spPr>
          <p:txBody>
            <a:bodyPr anchorCtr="0" anchor="ctr" bIns="47850" lIns="47850" spcFirstLastPara="1" rIns="47850" wrap="square" tIns="47850">
              <a:noAutofit/>
            </a:bodyPr>
            <a:lstStyle/>
            <a:p>
              <a:pPr indent="0" lvl="0" marL="0" rtl="0" algn="ctr">
                <a:spcBef>
                  <a:spcPts val="0"/>
                </a:spcBef>
                <a:spcAft>
                  <a:spcPts val="0"/>
                </a:spcAft>
                <a:buNone/>
              </a:pPr>
              <a:r>
                <a:t/>
              </a:r>
              <a:endParaRPr sz="732"/>
            </a:p>
          </p:txBody>
        </p:sp>
        <p:sp>
          <p:nvSpPr>
            <p:cNvPr id="728" name="Google Shape;728;p115"/>
            <p:cNvSpPr/>
            <p:nvPr/>
          </p:nvSpPr>
          <p:spPr>
            <a:xfrm>
              <a:off x="4583542" y="2488519"/>
              <a:ext cx="204000" cy="127500"/>
            </a:xfrm>
            <a:prstGeom prst="downArrow">
              <a:avLst>
                <a:gd fmla="val 50000" name="adj1"/>
                <a:gd fmla="val 50000" name="adj2"/>
              </a:avLst>
            </a:prstGeom>
            <a:solidFill>
              <a:srgbClr val="EEEEEE"/>
            </a:solidFill>
            <a:ln cap="flat" cmpd="sng" w="5000">
              <a:solidFill>
                <a:srgbClr val="595959"/>
              </a:solidFill>
              <a:prstDash val="solid"/>
              <a:round/>
              <a:headEnd len="sm" w="sm" type="none"/>
              <a:tailEnd len="sm" w="sm" type="none"/>
            </a:ln>
          </p:spPr>
          <p:txBody>
            <a:bodyPr anchorCtr="0" anchor="ctr" bIns="47850" lIns="47850" spcFirstLastPara="1" rIns="47850" wrap="square" tIns="47850">
              <a:noAutofit/>
            </a:bodyPr>
            <a:lstStyle/>
            <a:p>
              <a:pPr indent="0" lvl="0" marL="0" rtl="0" algn="ctr">
                <a:spcBef>
                  <a:spcPts val="0"/>
                </a:spcBef>
                <a:spcAft>
                  <a:spcPts val="0"/>
                </a:spcAft>
                <a:buNone/>
              </a:pPr>
              <a:r>
                <a:t/>
              </a:r>
              <a:endParaRPr sz="732"/>
            </a:p>
          </p:txBody>
        </p:sp>
        <p:sp>
          <p:nvSpPr>
            <p:cNvPr id="729" name="Google Shape;729;p115"/>
            <p:cNvSpPr/>
            <p:nvPr/>
          </p:nvSpPr>
          <p:spPr>
            <a:xfrm>
              <a:off x="4587218" y="3164086"/>
              <a:ext cx="204000" cy="127500"/>
            </a:xfrm>
            <a:prstGeom prst="downArrow">
              <a:avLst>
                <a:gd fmla="val 50000" name="adj1"/>
                <a:gd fmla="val 50000" name="adj2"/>
              </a:avLst>
            </a:prstGeom>
            <a:solidFill>
              <a:srgbClr val="EEEEEE"/>
            </a:solidFill>
            <a:ln cap="flat" cmpd="sng" w="5000">
              <a:solidFill>
                <a:srgbClr val="595959"/>
              </a:solidFill>
              <a:prstDash val="solid"/>
              <a:round/>
              <a:headEnd len="sm" w="sm" type="none"/>
              <a:tailEnd len="sm" w="sm" type="none"/>
            </a:ln>
          </p:spPr>
          <p:txBody>
            <a:bodyPr anchorCtr="0" anchor="ctr" bIns="47850" lIns="47850" spcFirstLastPara="1" rIns="47850" wrap="square" tIns="47850">
              <a:noAutofit/>
            </a:bodyPr>
            <a:lstStyle/>
            <a:p>
              <a:pPr indent="0" lvl="0" marL="0" rtl="0" algn="ctr">
                <a:spcBef>
                  <a:spcPts val="0"/>
                </a:spcBef>
                <a:spcAft>
                  <a:spcPts val="0"/>
                </a:spcAft>
                <a:buNone/>
              </a:pPr>
              <a:r>
                <a:t/>
              </a:r>
              <a:endParaRPr sz="732"/>
            </a:p>
          </p:txBody>
        </p:sp>
        <p:sp>
          <p:nvSpPr>
            <p:cNvPr id="730" name="Google Shape;730;p115"/>
            <p:cNvSpPr/>
            <p:nvPr/>
          </p:nvSpPr>
          <p:spPr>
            <a:xfrm>
              <a:off x="4576941" y="3680918"/>
              <a:ext cx="204000" cy="127500"/>
            </a:xfrm>
            <a:prstGeom prst="downArrow">
              <a:avLst>
                <a:gd fmla="val 50000" name="adj1"/>
                <a:gd fmla="val 50000" name="adj2"/>
              </a:avLst>
            </a:prstGeom>
            <a:solidFill>
              <a:srgbClr val="EEEEEE"/>
            </a:solidFill>
            <a:ln cap="flat" cmpd="sng" w="5000">
              <a:solidFill>
                <a:srgbClr val="595959"/>
              </a:solidFill>
              <a:prstDash val="solid"/>
              <a:round/>
              <a:headEnd len="sm" w="sm" type="none"/>
              <a:tailEnd len="sm" w="sm" type="none"/>
            </a:ln>
          </p:spPr>
          <p:txBody>
            <a:bodyPr anchorCtr="0" anchor="ctr" bIns="47850" lIns="47850" spcFirstLastPara="1" rIns="47850" wrap="square" tIns="47850">
              <a:noAutofit/>
            </a:bodyPr>
            <a:lstStyle/>
            <a:p>
              <a:pPr indent="0" lvl="0" marL="0" rtl="0" algn="ctr">
                <a:spcBef>
                  <a:spcPts val="0"/>
                </a:spcBef>
                <a:spcAft>
                  <a:spcPts val="0"/>
                </a:spcAft>
                <a:buNone/>
              </a:pPr>
              <a:r>
                <a:t/>
              </a:r>
              <a:endParaRPr sz="732"/>
            </a:p>
          </p:txBody>
        </p:sp>
        <p:sp>
          <p:nvSpPr>
            <p:cNvPr id="731" name="Google Shape;731;p115"/>
            <p:cNvSpPr/>
            <p:nvPr/>
          </p:nvSpPr>
          <p:spPr>
            <a:xfrm>
              <a:off x="4587114" y="1378891"/>
              <a:ext cx="204000" cy="127500"/>
            </a:xfrm>
            <a:prstGeom prst="downArrow">
              <a:avLst>
                <a:gd fmla="val 50000" name="adj1"/>
                <a:gd fmla="val 50000" name="adj2"/>
              </a:avLst>
            </a:prstGeom>
            <a:solidFill>
              <a:srgbClr val="EEEEEE"/>
            </a:solidFill>
            <a:ln cap="flat" cmpd="sng" w="5000">
              <a:solidFill>
                <a:srgbClr val="595959"/>
              </a:solidFill>
              <a:prstDash val="solid"/>
              <a:round/>
              <a:headEnd len="sm" w="sm" type="none"/>
              <a:tailEnd len="sm" w="sm" type="none"/>
            </a:ln>
          </p:spPr>
          <p:txBody>
            <a:bodyPr anchorCtr="0" anchor="ctr" bIns="47850" lIns="47850" spcFirstLastPara="1" rIns="47850" wrap="square" tIns="47850">
              <a:noAutofit/>
            </a:bodyPr>
            <a:lstStyle/>
            <a:p>
              <a:pPr indent="0" lvl="0" marL="0" rtl="0" algn="ctr">
                <a:spcBef>
                  <a:spcPts val="0"/>
                </a:spcBef>
                <a:spcAft>
                  <a:spcPts val="0"/>
                </a:spcAft>
                <a:buNone/>
              </a:pPr>
              <a:r>
                <a:t/>
              </a:r>
              <a:endParaRPr sz="732"/>
            </a:p>
          </p:txBody>
        </p:sp>
      </p:grpSp>
      <p:grpSp>
        <p:nvGrpSpPr>
          <p:cNvPr id="732" name="Google Shape;732;p115"/>
          <p:cNvGrpSpPr/>
          <p:nvPr/>
        </p:nvGrpSpPr>
        <p:grpSpPr>
          <a:xfrm>
            <a:off x="5216853" y="2427774"/>
            <a:ext cx="3664918" cy="650773"/>
            <a:chOff x="5216853" y="2427774"/>
            <a:chExt cx="3664918" cy="650773"/>
          </a:xfrm>
        </p:grpSpPr>
        <p:sp>
          <p:nvSpPr>
            <p:cNvPr id="733" name="Google Shape;733;p115"/>
            <p:cNvSpPr/>
            <p:nvPr/>
          </p:nvSpPr>
          <p:spPr>
            <a:xfrm>
              <a:off x="5312203" y="2687946"/>
              <a:ext cx="2427600" cy="390600"/>
            </a:xfrm>
            <a:prstGeom prst="roundRect">
              <a:avLst>
                <a:gd fmla="val 16667" name="adj"/>
              </a:avLst>
            </a:prstGeom>
            <a:solidFill>
              <a:srgbClr val="FCE5CD"/>
            </a:solidFill>
            <a:ln cap="flat" cmpd="sng" w="5000">
              <a:solidFill>
                <a:srgbClr val="595959"/>
              </a:solidFill>
              <a:prstDash val="solid"/>
              <a:round/>
              <a:headEnd len="sm" w="sm" type="none"/>
              <a:tailEnd len="sm" w="sm" type="none"/>
            </a:ln>
          </p:spPr>
          <p:txBody>
            <a:bodyPr anchorCtr="0" anchor="ctr" bIns="47850" lIns="47850" spcFirstLastPara="1" rIns="47850" wrap="square" tIns="47850">
              <a:noAutofit/>
            </a:bodyPr>
            <a:lstStyle/>
            <a:p>
              <a:pPr indent="0" lvl="0" marL="0" rtl="0" algn="ctr">
                <a:spcBef>
                  <a:spcPts val="0"/>
                </a:spcBef>
                <a:spcAft>
                  <a:spcPts val="0"/>
                </a:spcAft>
                <a:buNone/>
              </a:pPr>
              <a:r>
                <a:t/>
              </a:r>
              <a:endParaRPr sz="837">
                <a:solidFill>
                  <a:srgbClr val="000000"/>
                </a:solidFill>
                <a:latin typeface="Nunito SemiBold"/>
                <a:ea typeface="Nunito SemiBold"/>
                <a:cs typeface="Nunito SemiBold"/>
                <a:sym typeface="Nunito SemiBold"/>
              </a:endParaRPr>
            </a:p>
          </p:txBody>
        </p:sp>
        <p:sp>
          <p:nvSpPr>
            <p:cNvPr id="734" name="Google Shape;734;p115"/>
            <p:cNvSpPr txBox="1"/>
            <p:nvPr/>
          </p:nvSpPr>
          <p:spPr>
            <a:xfrm>
              <a:off x="6556433" y="2687946"/>
              <a:ext cx="1183200" cy="390600"/>
            </a:xfrm>
            <a:prstGeom prst="rect">
              <a:avLst/>
            </a:prstGeom>
            <a:noFill/>
            <a:ln>
              <a:noFill/>
            </a:ln>
          </p:spPr>
          <p:txBody>
            <a:bodyPr anchorCtr="0" anchor="ctr" bIns="47850" lIns="47850" spcFirstLastPara="1" rIns="47850" wrap="square" tIns="47850">
              <a:noAutofit/>
            </a:bodyPr>
            <a:lstStyle/>
            <a:p>
              <a:pPr indent="0" lvl="0" marL="0" rtl="0" algn="ctr">
                <a:spcBef>
                  <a:spcPts val="0"/>
                </a:spcBef>
                <a:spcAft>
                  <a:spcPts val="0"/>
                </a:spcAft>
                <a:buNone/>
              </a:pPr>
              <a:r>
                <a:rPr lang="en" sz="732">
                  <a:solidFill>
                    <a:srgbClr val="000000"/>
                  </a:solidFill>
                  <a:latin typeface="Nunito"/>
                  <a:ea typeface="Nunito"/>
                  <a:cs typeface="Nunito"/>
                  <a:sym typeface="Nunito"/>
                </a:rPr>
                <a:t>Is there high packet loss</a:t>
              </a:r>
              <a:endParaRPr sz="732">
                <a:solidFill>
                  <a:srgbClr val="000000"/>
                </a:solidFill>
                <a:latin typeface="Nunito"/>
                <a:ea typeface="Nunito"/>
                <a:cs typeface="Nunito"/>
                <a:sym typeface="Nunito"/>
              </a:endParaRPr>
            </a:p>
            <a:p>
              <a:pPr indent="0" lvl="0" marL="0" rtl="0" algn="ctr">
                <a:spcBef>
                  <a:spcPts val="0"/>
                </a:spcBef>
                <a:spcAft>
                  <a:spcPts val="0"/>
                </a:spcAft>
                <a:buNone/>
              </a:pPr>
              <a:r>
                <a:rPr lang="en" sz="732">
                  <a:solidFill>
                    <a:srgbClr val="000000"/>
                  </a:solidFill>
                  <a:latin typeface="Nunito"/>
                  <a:ea typeface="Nunito"/>
                  <a:cs typeface="Nunito"/>
                  <a:sym typeface="Nunito"/>
                </a:rPr>
                <a:t>in the same time window </a:t>
              </a:r>
              <a:endParaRPr sz="732">
                <a:solidFill>
                  <a:srgbClr val="000000"/>
                </a:solidFill>
                <a:latin typeface="Nunito"/>
                <a:ea typeface="Nunito"/>
                <a:cs typeface="Nunito"/>
                <a:sym typeface="Nunito"/>
              </a:endParaRPr>
            </a:p>
            <a:p>
              <a:pPr indent="0" lvl="0" marL="0" rtl="0" algn="ctr">
                <a:spcBef>
                  <a:spcPts val="0"/>
                </a:spcBef>
                <a:spcAft>
                  <a:spcPts val="0"/>
                </a:spcAft>
                <a:buNone/>
              </a:pPr>
              <a:r>
                <a:rPr lang="en" sz="732">
                  <a:solidFill>
                    <a:srgbClr val="000000"/>
                  </a:solidFill>
                  <a:latin typeface="Nunito"/>
                  <a:ea typeface="Nunito"/>
                  <a:cs typeface="Nunito"/>
                  <a:sym typeface="Nunito"/>
                </a:rPr>
                <a:t>and regions?</a:t>
              </a:r>
              <a:endParaRPr sz="732">
                <a:solidFill>
                  <a:srgbClr val="000000"/>
                </a:solidFill>
                <a:latin typeface="Nunito"/>
                <a:ea typeface="Nunito"/>
                <a:cs typeface="Nunito"/>
                <a:sym typeface="Nunito"/>
              </a:endParaRPr>
            </a:p>
          </p:txBody>
        </p:sp>
        <p:sp>
          <p:nvSpPr>
            <p:cNvPr id="735" name="Google Shape;735;p115"/>
            <p:cNvSpPr txBox="1"/>
            <p:nvPr/>
          </p:nvSpPr>
          <p:spPr>
            <a:xfrm>
              <a:off x="5288029" y="2686926"/>
              <a:ext cx="1208100" cy="390600"/>
            </a:xfrm>
            <a:prstGeom prst="rect">
              <a:avLst/>
            </a:prstGeom>
            <a:noFill/>
            <a:ln>
              <a:noFill/>
            </a:ln>
          </p:spPr>
          <p:txBody>
            <a:bodyPr anchorCtr="0" anchor="ctr" bIns="47850" lIns="47850" spcFirstLastPara="1" rIns="47850" wrap="square" tIns="47850">
              <a:noAutofit/>
            </a:bodyPr>
            <a:lstStyle/>
            <a:p>
              <a:pPr indent="0" lvl="0" marL="0" rtl="0" algn="ctr">
                <a:spcBef>
                  <a:spcPts val="0"/>
                </a:spcBef>
                <a:spcAft>
                  <a:spcPts val="0"/>
                </a:spcAft>
                <a:buNone/>
              </a:pPr>
              <a:r>
                <a:rPr lang="en" sz="732">
                  <a:solidFill>
                    <a:srgbClr val="000000"/>
                  </a:solidFill>
                  <a:latin typeface="Nunito"/>
                  <a:ea typeface="Nunito"/>
                  <a:cs typeface="Nunito"/>
                  <a:sym typeface="Nunito"/>
                </a:rPr>
                <a:t>Is there high latency</a:t>
              </a:r>
              <a:endParaRPr sz="732">
                <a:solidFill>
                  <a:srgbClr val="000000"/>
                </a:solidFill>
                <a:latin typeface="Nunito"/>
                <a:ea typeface="Nunito"/>
                <a:cs typeface="Nunito"/>
                <a:sym typeface="Nunito"/>
              </a:endParaRPr>
            </a:p>
            <a:p>
              <a:pPr indent="0" lvl="0" marL="0" rtl="0" algn="ctr">
                <a:spcBef>
                  <a:spcPts val="0"/>
                </a:spcBef>
                <a:spcAft>
                  <a:spcPts val="0"/>
                </a:spcAft>
                <a:buNone/>
              </a:pPr>
              <a:r>
                <a:rPr lang="en" sz="732">
                  <a:solidFill>
                    <a:srgbClr val="000000"/>
                  </a:solidFill>
                  <a:latin typeface="Nunito"/>
                  <a:ea typeface="Nunito"/>
                  <a:cs typeface="Nunito"/>
                  <a:sym typeface="Nunito"/>
                </a:rPr>
                <a:t>in the same time window </a:t>
              </a:r>
              <a:endParaRPr sz="732">
                <a:solidFill>
                  <a:srgbClr val="000000"/>
                </a:solidFill>
                <a:latin typeface="Nunito"/>
                <a:ea typeface="Nunito"/>
                <a:cs typeface="Nunito"/>
                <a:sym typeface="Nunito"/>
              </a:endParaRPr>
            </a:p>
            <a:p>
              <a:pPr indent="0" lvl="0" marL="0" rtl="0" algn="ctr">
                <a:spcBef>
                  <a:spcPts val="0"/>
                </a:spcBef>
                <a:spcAft>
                  <a:spcPts val="0"/>
                </a:spcAft>
                <a:buNone/>
              </a:pPr>
              <a:r>
                <a:rPr lang="en" sz="732">
                  <a:solidFill>
                    <a:srgbClr val="000000"/>
                  </a:solidFill>
                  <a:latin typeface="Nunito"/>
                  <a:ea typeface="Nunito"/>
                  <a:cs typeface="Nunito"/>
                  <a:sym typeface="Nunito"/>
                </a:rPr>
                <a:t>and regions?</a:t>
              </a:r>
              <a:endParaRPr sz="732">
                <a:solidFill>
                  <a:srgbClr val="000000"/>
                </a:solidFill>
                <a:latin typeface="Nunito"/>
                <a:ea typeface="Nunito"/>
                <a:cs typeface="Nunito"/>
                <a:sym typeface="Nunito"/>
              </a:endParaRPr>
            </a:p>
          </p:txBody>
        </p:sp>
        <p:cxnSp>
          <p:nvCxnSpPr>
            <p:cNvPr id="736" name="Google Shape;736;p115"/>
            <p:cNvCxnSpPr>
              <a:stCxn id="716" idx="2"/>
              <a:endCxn id="734" idx="0"/>
            </p:cNvCxnSpPr>
            <p:nvPr/>
          </p:nvCxnSpPr>
          <p:spPr>
            <a:xfrm>
              <a:off x="6214015" y="2427774"/>
              <a:ext cx="933900" cy="260100"/>
            </a:xfrm>
            <a:prstGeom prst="straightConnector1">
              <a:avLst/>
            </a:prstGeom>
            <a:noFill/>
            <a:ln cap="flat" cmpd="sng" w="9975">
              <a:solidFill>
                <a:srgbClr val="595959"/>
              </a:solidFill>
              <a:prstDash val="solid"/>
              <a:round/>
              <a:headEnd len="med" w="med" type="none"/>
              <a:tailEnd len="med" w="med" type="triangle"/>
            </a:ln>
          </p:spPr>
        </p:cxnSp>
        <p:cxnSp>
          <p:nvCxnSpPr>
            <p:cNvPr id="737" name="Google Shape;737;p115"/>
            <p:cNvCxnSpPr>
              <a:stCxn id="716" idx="2"/>
              <a:endCxn id="735" idx="0"/>
            </p:cNvCxnSpPr>
            <p:nvPr/>
          </p:nvCxnSpPr>
          <p:spPr>
            <a:xfrm flipH="1">
              <a:off x="5892115" y="2427774"/>
              <a:ext cx="321900" cy="259200"/>
            </a:xfrm>
            <a:prstGeom prst="straightConnector1">
              <a:avLst/>
            </a:prstGeom>
            <a:noFill/>
            <a:ln cap="flat" cmpd="sng" w="9975">
              <a:solidFill>
                <a:srgbClr val="595959"/>
              </a:solidFill>
              <a:prstDash val="solid"/>
              <a:round/>
              <a:headEnd len="med" w="med" type="none"/>
              <a:tailEnd len="med" w="med" type="triangle"/>
            </a:ln>
          </p:spPr>
        </p:cxnSp>
        <p:sp>
          <p:nvSpPr>
            <p:cNvPr id="738" name="Google Shape;738;p115"/>
            <p:cNvSpPr txBox="1"/>
            <p:nvPr/>
          </p:nvSpPr>
          <p:spPr>
            <a:xfrm>
              <a:off x="8231671" y="2715108"/>
              <a:ext cx="650100" cy="334200"/>
            </a:xfrm>
            <a:prstGeom prst="rect">
              <a:avLst/>
            </a:prstGeom>
            <a:noFill/>
            <a:ln>
              <a:noFill/>
            </a:ln>
          </p:spPr>
          <p:txBody>
            <a:bodyPr anchorCtr="0" anchor="ctr" bIns="47850" lIns="47850" spcFirstLastPara="1" rIns="47850" wrap="square" tIns="47850">
              <a:noAutofit/>
            </a:bodyPr>
            <a:lstStyle/>
            <a:p>
              <a:pPr indent="0" lvl="0" marL="0" rtl="0" algn="ctr">
                <a:spcBef>
                  <a:spcPts val="0"/>
                </a:spcBef>
                <a:spcAft>
                  <a:spcPts val="0"/>
                </a:spcAft>
                <a:buNone/>
              </a:pPr>
              <a:r>
                <a:rPr lang="en" sz="732">
                  <a:solidFill>
                    <a:srgbClr val="000000"/>
                  </a:solidFill>
                  <a:latin typeface="Nunito"/>
                  <a:ea typeface="Nunito"/>
                  <a:cs typeface="Nunito"/>
                  <a:sym typeface="Nunito"/>
                </a:rPr>
                <a:t>Application-</a:t>
              </a:r>
              <a:endParaRPr sz="732">
                <a:solidFill>
                  <a:srgbClr val="000000"/>
                </a:solidFill>
                <a:latin typeface="Nunito"/>
                <a:ea typeface="Nunito"/>
                <a:cs typeface="Nunito"/>
                <a:sym typeface="Nunito"/>
              </a:endParaRPr>
            </a:p>
            <a:p>
              <a:pPr indent="0" lvl="0" marL="0" rtl="0" algn="ctr">
                <a:spcBef>
                  <a:spcPts val="0"/>
                </a:spcBef>
                <a:spcAft>
                  <a:spcPts val="0"/>
                </a:spcAft>
                <a:buNone/>
              </a:pPr>
              <a:r>
                <a:rPr lang="en" sz="732">
                  <a:solidFill>
                    <a:srgbClr val="000000"/>
                  </a:solidFill>
                  <a:latin typeface="Nunito"/>
                  <a:ea typeface="Nunito"/>
                  <a:cs typeface="Nunito"/>
                  <a:sym typeface="Nunito"/>
                </a:rPr>
                <a:t>layer error</a:t>
              </a:r>
              <a:endParaRPr sz="732">
                <a:solidFill>
                  <a:srgbClr val="000000"/>
                </a:solidFill>
                <a:latin typeface="Nunito"/>
                <a:ea typeface="Nunito"/>
                <a:cs typeface="Nunito"/>
                <a:sym typeface="Nunito"/>
              </a:endParaRPr>
            </a:p>
          </p:txBody>
        </p:sp>
        <p:sp>
          <p:nvSpPr>
            <p:cNvPr id="739" name="Google Shape;739;p115"/>
            <p:cNvSpPr txBox="1"/>
            <p:nvPr/>
          </p:nvSpPr>
          <p:spPr>
            <a:xfrm>
              <a:off x="7543023" y="2682613"/>
              <a:ext cx="893700" cy="201300"/>
            </a:xfrm>
            <a:prstGeom prst="rect">
              <a:avLst/>
            </a:prstGeom>
            <a:noFill/>
            <a:ln>
              <a:noFill/>
            </a:ln>
          </p:spPr>
          <p:txBody>
            <a:bodyPr anchorCtr="0" anchor="ctr" bIns="47850" lIns="47850" spcFirstLastPara="1" rIns="47850" wrap="square" tIns="47850">
              <a:noAutofit/>
            </a:bodyPr>
            <a:lstStyle/>
            <a:p>
              <a:pPr indent="0" lvl="0" marL="0" rtl="0" algn="ctr">
                <a:spcBef>
                  <a:spcPts val="0"/>
                </a:spcBef>
                <a:spcAft>
                  <a:spcPts val="0"/>
                </a:spcAft>
                <a:buNone/>
              </a:pPr>
              <a:r>
                <a:rPr b="1" lang="en" sz="732">
                  <a:solidFill>
                    <a:srgbClr val="FF0000"/>
                  </a:solidFill>
                  <a:latin typeface="Nunito"/>
                  <a:ea typeface="Nunito"/>
                  <a:cs typeface="Nunito"/>
                  <a:sym typeface="Nunito"/>
                </a:rPr>
                <a:t>NO</a:t>
              </a:r>
              <a:endParaRPr b="1" sz="732">
                <a:solidFill>
                  <a:srgbClr val="FF0000"/>
                </a:solidFill>
                <a:latin typeface="Nunito"/>
                <a:ea typeface="Nunito"/>
                <a:cs typeface="Nunito"/>
                <a:sym typeface="Nunito"/>
              </a:endParaRPr>
            </a:p>
          </p:txBody>
        </p:sp>
        <p:cxnSp>
          <p:nvCxnSpPr>
            <p:cNvPr id="740" name="Google Shape;740;p115"/>
            <p:cNvCxnSpPr/>
            <p:nvPr/>
          </p:nvCxnSpPr>
          <p:spPr>
            <a:xfrm>
              <a:off x="7787201" y="2888878"/>
              <a:ext cx="405300" cy="0"/>
            </a:xfrm>
            <a:prstGeom prst="straightConnector1">
              <a:avLst/>
            </a:prstGeom>
            <a:noFill/>
            <a:ln cap="flat" cmpd="sng" w="9975">
              <a:solidFill>
                <a:srgbClr val="595959"/>
              </a:solidFill>
              <a:prstDash val="solid"/>
              <a:round/>
              <a:headEnd len="med" w="med" type="none"/>
              <a:tailEnd len="med" w="med" type="triangle"/>
            </a:ln>
          </p:spPr>
        </p:cxnSp>
        <p:sp>
          <p:nvSpPr>
            <p:cNvPr id="741" name="Google Shape;741;p115"/>
            <p:cNvSpPr txBox="1"/>
            <p:nvPr/>
          </p:nvSpPr>
          <p:spPr>
            <a:xfrm>
              <a:off x="5216853" y="2455204"/>
              <a:ext cx="893700" cy="201300"/>
            </a:xfrm>
            <a:prstGeom prst="rect">
              <a:avLst/>
            </a:prstGeom>
            <a:noFill/>
            <a:ln>
              <a:noFill/>
            </a:ln>
          </p:spPr>
          <p:txBody>
            <a:bodyPr anchorCtr="0" anchor="ctr" bIns="47850" lIns="47850" spcFirstLastPara="1" rIns="47850" wrap="square" tIns="47850">
              <a:noAutofit/>
            </a:bodyPr>
            <a:lstStyle/>
            <a:p>
              <a:pPr indent="0" lvl="0" marL="0" rtl="0" algn="ctr">
                <a:spcBef>
                  <a:spcPts val="0"/>
                </a:spcBef>
                <a:spcAft>
                  <a:spcPts val="0"/>
                </a:spcAft>
                <a:buNone/>
              </a:pPr>
              <a:r>
                <a:rPr b="1" lang="en" sz="732">
                  <a:solidFill>
                    <a:srgbClr val="38761D"/>
                  </a:solidFill>
                  <a:latin typeface="Nunito"/>
                  <a:ea typeface="Nunito"/>
                  <a:cs typeface="Nunito"/>
                  <a:sym typeface="Nunito"/>
                </a:rPr>
                <a:t>YES</a:t>
              </a:r>
              <a:endParaRPr b="1" sz="732">
                <a:solidFill>
                  <a:srgbClr val="38761D"/>
                </a:solidFill>
                <a:latin typeface="Nunito"/>
                <a:ea typeface="Nunito"/>
                <a:cs typeface="Nunito"/>
                <a:sym typeface="Nunito"/>
              </a:endParaRPr>
            </a:p>
          </p:txBody>
        </p:sp>
      </p:grpSp>
      <p:grpSp>
        <p:nvGrpSpPr>
          <p:cNvPr id="742" name="Google Shape;742;p115"/>
          <p:cNvGrpSpPr/>
          <p:nvPr/>
        </p:nvGrpSpPr>
        <p:grpSpPr>
          <a:xfrm>
            <a:off x="5310477" y="3077526"/>
            <a:ext cx="2453718" cy="549487"/>
            <a:chOff x="5310477" y="3077526"/>
            <a:chExt cx="2453718" cy="549487"/>
          </a:xfrm>
        </p:grpSpPr>
        <p:sp>
          <p:nvSpPr>
            <p:cNvPr id="743" name="Google Shape;743;p115"/>
            <p:cNvSpPr/>
            <p:nvPr/>
          </p:nvSpPr>
          <p:spPr>
            <a:xfrm>
              <a:off x="5490195" y="3388047"/>
              <a:ext cx="2274000" cy="228000"/>
            </a:xfrm>
            <a:prstGeom prst="roundRect">
              <a:avLst>
                <a:gd fmla="val 16667" name="adj"/>
              </a:avLst>
            </a:prstGeom>
            <a:solidFill>
              <a:srgbClr val="C9DAF8"/>
            </a:solidFill>
            <a:ln cap="flat" cmpd="sng" w="5000">
              <a:solidFill>
                <a:srgbClr val="595959"/>
              </a:solidFill>
              <a:prstDash val="solid"/>
              <a:round/>
              <a:headEnd len="sm" w="sm" type="none"/>
              <a:tailEnd len="sm" w="sm" type="none"/>
            </a:ln>
          </p:spPr>
          <p:txBody>
            <a:bodyPr anchorCtr="0" anchor="ctr" bIns="47850" lIns="47850" spcFirstLastPara="1" rIns="47850" wrap="square" tIns="47850">
              <a:noAutofit/>
            </a:bodyPr>
            <a:lstStyle/>
            <a:p>
              <a:pPr indent="0" lvl="0" marL="0" rtl="0" algn="ctr">
                <a:spcBef>
                  <a:spcPts val="0"/>
                </a:spcBef>
                <a:spcAft>
                  <a:spcPts val="0"/>
                </a:spcAft>
                <a:buNone/>
              </a:pPr>
              <a:r>
                <a:t/>
              </a:r>
              <a:endParaRPr sz="837">
                <a:solidFill>
                  <a:srgbClr val="000000"/>
                </a:solidFill>
                <a:latin typeface="Nunito SemiBold"/>
                <a:ea typeface="Nunito SemiBold"/>
                <a:cs typeface="Nunito SemiBold"/>
                <a:sym typeface="Nunito SemiBold"/>
              </a:endParaRPr>
            </a:p>
          </p:txBody>
        </p:sp>
        <p:sp>
          <p:nvSpPr>
            <p:cNvPr id="710" name="Google Shape;710;p115"/>
            <p:cNvSpPr txBox="1"/>
            <p:nvPr/>
          </p:nvSpPr>
          <p:spPr>
            <a:xfrm>
              <a:off x="5567843" y="3399013"/>
              <a:ext cx="2122500" cy="228000"/>
            </a:xfrm>
            <a:prstGeom prst="rect">
              <a:avLst/>
            </a:prstGeom>
            <a:noFill/>
            <a:ln>
              <a:noFill/>
            </a:ln>
          </p:spPr>
          <p:txBody>
            <a:bodyPr anchorCtr="0" anchor="ctr" bIns="47850" lIns="47850" spcFirstLastPara="1" rIns="47850" wrap="square" tIns="47850">
              <a:noAutofit/>
            </a:bodyPr>
            <a:lstStyle/>
            <a:p>
              <a:pPr indent="0" lvl="0" marL="0" rtl="0" algn="ctr">
                <a:spcBef>
                  <a:spcPts val="0"/>
                </a:spcBef>
                <a:spcAft>
                  <a:spcPts val="0"/>
                </a:spcAft>
                <a:buNone/>
              </a:pPr>
              <a:r>
                <a:rPr lang="en" sz="732">
                  <a:solidFill>
                    <a:srgbClr val="000000"/>
                  </a:solidFill>
                  <a:latin typeface="Nunito"/>
                  <a:ea typeface="Nunito"/>
                  <a:cs typeface="Nunito"/>
                  <a:sym typeface="Nunito"/>
                </a:rPr>
                <a:t>Identify LSP paths that carry the traffic</a:t>
              </a:r>
              <a:endParaRPr sz="732">
                <a:solidFill>
                  <a:srgbClr val="000000"/>
                </a:solidFill>
                <a:latin typeface="Nunito"/>
                <a:ea typeface="Nunito"/>
                <a:cs typeface="Nunito"/>
                <a:sym typeface="Nunito"/>
              </a:endParaRPr>
            </a:p>
          </p:txBody>
        </p:sp>
        <p:cxnSp>
          <p:nvCxnSpPr>
            <p:cNvPr id="744" name="Google Shape;744;p115"/>
            <p:cNvCxnSpPr>
              <a:stCxn id="734" idx="2"/>
              <a:endCxn id="710" idx="0"/>
            </p:cNvCxnSpPr>
            <p:nvPr/>
          </p:nvCxnSpPr>
          <p:spPr>
            <a:xfrm flipH="1">
              <a:off x="6629033" y="3078546"/>
              <a:ext cx="519000" cy="320400"/>
            </a:xfrm>
            <a:prstGeom prst="straightConnector1">
              <a:avLst/>
            </a:prstGeom>
            <a:noFill/>
            <a:ln cap="flat" cmpd="sng" w="9975">
              <a:solidFill>
                <a:srgbClr val="595959"/>
              </a:solidFill>
              <a:prstDash val="solid"/>
              <a:round/>
              <a:headEnd len="med" w="med" type="none"/>
              <a:tailEnd len="med" w="med" type="triangle"/>
            </a:ln>
          </p:spPr>
        </p:cxnSp>
        <p:cxnSp>
          <p:nvCxnSpPr>
            <p:cNvPr id="745" name="Google Shape;745;p115"/>
            <p:cNvCxnSpPr>
              <a:stCxn id="735" idx="2"/>
              <a:endCxn id="710" idx="0"/>
            </p:cNvCxnSpPr>
            <p:nvPr/>
          </p:nvCxnSpPr>
          <p:spPr>
            <a:xfrm>
              <a:off x="5892079" y="3077526"/>
              <a:ext cx="737100" cy="321600"/>
            </a:xfrm>
            <a:prstGeom prst="straightConnector1">
              <a:avLst/>
            </a:prstGeom>
            <a:noFill/>
            <a:ln cap="flat" cmpd="sng" w="9975">
              <a:solidFill>
                <a:srgbClr val="595959"/>
              </a:solidFill>
              <a:prstDash val="solid"/>
              <a:round/>
              <a:headEnd len="med" w="med" type="none"/>
              <a:tailEnd len="med" w="med" type="triangle"/>
            </a:ln>
          </p:spPr>
        </p:cxnSp>
        <p:sp>
          <p:nvSpPr>
            <p:cNvPr id="746" name="Google Shape;746;p115"/>
            <p:cNvSpPr txBox="1"/>
            <p:nvPr/>
          </p:nvSpPr>
          <p:spPr>
            <a:xfrm>
              <a:off x="5310477" y="3145796"/>
              <a:ext cx="893700" cy="201300"/>
            </a:xfrm>
            <a:prstGeom prst="rect">
              <a:avLst/>
            </a:prstGeom>
            <a:noFill/>
            <a:ln>
              <a:noFill/>
            </a:ln>
          </p:spPr>
          <p:txBody>
            <a:bodyPr anchorCtr="0" anchor="ctr" bIns="47850" lIns="47850" spcFirstLastPara="1" rIns="47850" wrap="square" tIns="47850">
              <a:noAutofit/>
            </a:bodyPr>
            <a:lstStyle/>
            <a:p>
              <a:pPr indent="0" lvl="0" marL="0" rtl="0" algn="ctr">
                <a:spcBef>
                  <a:spcPts val="0"/>
                </a:spcBef>
                <a:spcAft>
                  <a:spcPts val="0"/>
                </a:spcAft>
                <a:buNone/>
              </a:pPr>
              <a:r>
                <a:rPr b="1" lang="en" sz="732">
                  <a:solidFill>
                    <a:srgbClr val="38761D"/>
                  </a:solidFill>
                  <a:latin typeface="Nunito"/>
                  <a:ea typeface="Nunito"/>
                  <a:cs typeface="Nunito"/>
                  <a:sym typeface="Nunito"/>
                </a:rPr>
                <a:t>YES</a:t>
              </a:r>
              <a:endParaRPr b="1" sz="732">
                <a:solidFill>
                  <a:srgbClr val="38761D"/>
                </a:solidFill>
                <a:latin typeface="Nunito"/>
                <a:ea typeface="Nunito"/>
                <a:cs typeface="Nunito"/>
                <a:sym typeface="Nunito"/>
              </a:endParaRPr>
            </a:p>
          </p:txBody>
        </p:sp>
      </p:grpSp>
      <p:sp>
        <p:nvSpPr>
          <p:cNvPr id="747" name="Google Shape;747;p115"/>
          <p:cNvSpPr txBox="1"/>
          <p:nvPr>
            <p:ph idx="1" type="body"/>
          </p:nvPr>
        </p:nvSpPr>
        <p:spPr>
          <a:xfrm>
            <a:off x="578650" y="1159900"/>
            <a:ext cx="2925300" cy="15552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b="1" lang="en" sz="1400"/>
              <a:t>Task</a:t>
            </a:r>
            <a:r>
              <a:rPr lang="en" sz="1400"/>
              <a:t>: Diagnose a service performance issue</a:t>
            </a:r>
            <a:endParaRPr sz="1400"/>
          </a:p>
          <a:p>
            <a:pPr indent="0" lvl="0" marL="0" rtl="0" algn="l">
              <a:spcBef>
                <a:spcPts val="500"/>
              </a:spcBef>
              <a:spcAft>
                <a:spcPts val="500"/>
              </a:spcAft>
              <a:buNone/>
            </a:pPr>
            <a:r>
              <a:t/>
            </a:r>
            <a:endParaRPr sz="1400"/>
          </a:p>
        </p:txBody>
      </p:sp>
      <p:sp>
        <p:nvSpPr>
          <p:cNvPr id="748" name="Google Shape;748;p115"/>
          <p:cNvSpPr txBox="1"/>
          <p:nvPr>
            <p:ph idx="1" type="body"/>
          </p:nvPr>
        </p:nvSpPr>
        <p:spPr>
          <a:xfrm>
            <a:off x="561025" y="2974525"/>
            <a:ext cx="2925300" cy="1555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1400"/>
          </a:p>
          <a:p>
            <a:pPr indent="-317500" lvl="0" marL="457200" rtl="0" algn="l">
              <a:spcBef>
                <a:spcPts val="500"/>
              </a:spcBef>
              <a:spcAft>
                <a:spcPts val="0"/>
              </a:spcAft>
              <a:buSzPts val="1400"/>
              <a:buChar char="●"/>
            </a:pPr>
            <a:r>
              <a:rPr b="1" lang="en" sz="1400"/>
              <a:t>Challenges</a:t>
            </a:r>
            <a:r>
              <a:rPr lang="en" sz="1400"/>
              <a:t>: Large search space, manually create complex workflows</a:t>
            </a:r>
            <a:endParaRPr sz="1400"/>
          </a:p>
          <a:p>
            <a:pPr indent="0" lvl="0" marL="0" rtl="0" algn="l">
              <a:spcBef>
                <a:spcPts val="500"/>
              </a:spcBef>
              <a:spcAft>
                <a:spcPts val="500"/>
              </a:spcAft>
              <a:buNone/>
            </a:pPr>
            <a:r>
              <a:t/>
            </a:r>
            <a:endParaRPr sz="1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116"/>
          <p:cNvSpPr txBox="1"/>
          <p:nvPr>
            <p:ph type="title"/>
          </p:nvPr>
        </p:nvSpPr>
        <p:spPr>
          <a:xfrm>
            <a:off x="499574" y="310719"/>
            <a:ext cx="7392900" cy="425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Challenges and Key Insights</a:t>
            </a:r>
            <a:endParaRPr sz="2400"/>
          </a:p>
        </p:txBody>
      </p:sp>
      <p:grpSp>
        <p:nvGrpSpPr>
          <p:cNvPr id="754" name="Google Shape;754;p116"/>
          <p:cNvGrpSpPr/>
          <p:nvPr/>
        </p:nvGrpSpPr>
        <p:grpSpPr>
          <a:xfrm>
            <a:off x="578650" y="983392"/>
            <a:ext cx="7835200" cy="705083"/>
            <a:chOff x="578650" y="983392"/>
            <a:chExt cx="7835200" cy="705083"/>
          </a:xfrm>
        </p:grpSpPr>
        <p:sp>
          <p:nvSpPr>
            <p:cNvPr id="755" name="Google Shape;755;p116"/>
            <p:cNvSpPr/>
            <p:nvPr/>
          </p:nvSpPr>
          <p:spPr>
            <a:xfrm>
              <a:off x="3931650" y="1200147"/>
              <a:ext cx="1095000" cy="233400"/>
            </a:xfrm>
            <a:prstGeom prst="rightArrow">
              <a:avLst>
                <a:gd fmla="val 50000" name="adj1"/>
                <a:gd fmla="val 50000" name="adj2"/>
              </a:avLst>
            </a:prstGeom>
            <a:solidFill>
              <a:srgbClr val="677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16"/>
            <p:cNvSpPr/>
            <p:nvPr/>
          </p:nvSpPr>
          <p:spPr>
            <a:xfrm>
              <a:off x="578650" y="983392"/>
              <a:ext cx="3045000" cy="705000"/>
            </a:xfrm>
            <a:prstGeom prst="roundRect">
              <a:avLst>
                <a:gd fmla="val 0" name="adj"/>
              </a:avLst>
            </a:prstGeom>
            <a:solidFill>
              <a:srgbClr val="00629A"/>
            </a:solidFill>
            <a:ln>
              <a:noFill/>
            </a:ln>
          </p:spPr>
          <p:txBody>
            <a:bodyPr anchorCtr="0" anchor="ctr" bIns="76200" lIns="76200" spcFirstLastPara="1" rIns="76200" wrap="square" tIns="76200">
              <a:noAutofit/>
            </a:bodyPr>
            <a:lstStyle/>
            <a:p>
              <a:pPr indent="0" lvl="0" marL="0" rtl="0" algn="ctr">
                <a:lnSpc>
                  <a:spcPct val="90000"/>
                </a:lnSpc>
                <a:spcBef>
                  <a:spcPts val="0"/>
                </a:spcBef>
                <a:spcAft>
                  <a:spcPts val="0"/>
                </a:spcAft>
                <a:buClr>
                  <a:srgbClr val="000000"/>
                </a:buClr>
                <a:buSzPts val="2500"/>
                <a:buFont typeface="Arial"/>
                <a:buNone/>
              </a:pPr>
              <a:r>
                <a:rPr lang="en" sz="1800">
                  <a:solidFill>
                    <a:srgbClr val="A0D9F7"/>
                  </a:solidFill>
                  <a:latin typeface="Montserrat Medium"/>
                  <a:ea typeface="Montserrat Medium"/>
                  <a:cs typeface="Montserrat Medium"/>
                  <a:sym typeface="Montserrat Medium"/>
                </a:rPr>
                <a:t>Multi-Step Complex Tasks</a:t>
              </a:r>
              <a:endParaRPr sz="1800">
                <a:solidFill>
                  <a:srgbClr val="A0D9F7"/>
                </a:solidFill>
                <a:latin typeface="Montserrat Medium"/>
                <a:ea typeface="Montserrat Medium"/>
                <a:cs typeface="Montserrat Medium"/>
                <a:sym typeface="Montserrat Medium"/>
              </a:endParaRPr>
            </a:p>
          </p:txBody>
        </p:sp>
        <p:sp>
          <p:nvSpPr>
            <p:cNvPr id="757" name="Google Shape;757;p116"/>
            <p:cNvSpPr/>
            <p:nvPr/>
          </p:nvSpPr>
          <p:spPr>
            <a:xfrm>
              <a:off x="5368850" y="983475"/>
              <a:ext cx="3045000" cy="705000"/>
            </a:xfrm>
            <a:prstGeom prst="roundRect">
              <a:avLst>
                <a:gd fmla="val 0" name="adj"/>
              </a:avLst>
            </a:prstGeom>
            <a:solidFill>
              <a:srgbClr val="A0D9F7"/>
            </a:solidFill>
            <a:ln>
              <a:noFill/>
            </a:ln>
          </p:spPr>
          <p:txBody>
            <a:bodyPr anchorCtr="0" anchor="ctr" bIns="76200" lIns="76200" spcFirstLastPara="1" rIns="76200" wrap="square" tIns="76200">
              <a:noAutofit/>
            </a:bodyPr>
            <a:lstStyle/>
            <a:p>
              <a:pPr indent="0" lvl="0" marL="0" rtl="0" algn="ctr">
                <a:lnSpc>
                  <a:spcPct val="90000"/>
                </a:lnSpc>
                <a:spcBef>
                  <a:spcPts val="0"/>
                </a:spcBef>
                <a:spcAft>
                  <a:spcPts val="0"/>
                </a:spcAft>
                <a:buClr>
                  <a:srgbClr val="000000"/>
                </a:buClr>
                <a:buSzPts val="2500"/>
                <a:buFont typeface="Arial"/>
                <a:buNone/>
              </a:pPr>
              <a:r>
                <a:rPr lang="en" sz="1800">
                  <a:solidFill>
                    <a:srgbClr val="00629A"/>
                  </a:solidFill>
                  <a:latin typeface="Montserrat Medium"/>
                  <a:ea typeface="Montserrat Medium"/>
                  <a:cs typeface="Montserrat Medium"/>
                  <a:sym typeface="Montserrat Medium"/>
                </a:rPr>
                <a:t>Leverage Structured Workflows for Planning</a:t>
              </a:r>
              <a:endParaRPr sz="1800">
                <a:solidFill>
                  <a:srgbClr val="00629A"/>
                </a:solidFill>
                <a:latin typeface="Montserrat Medium"/>
                <a:ea typeface="Montserrat Medium"/>
                <a:cs typeface="Montserrat Medium"/>
                <a:sym typeface="Montserrat Medium"/>
              </a:endParaRPr>
            </a:p>
          </p:txBody>
        </p:sp>
      </p:grpSp>
      <p:grpSp>
        <p:nvGrpSpPr>
          <p:cNvPr id="758" name="Google Shape;758;p116"/>
          <p:cNvGrpSpPr/>
          <p:nvPr/>
        </p:nvGrpSpPr>
        <p:grpSpPr>
          <a:xfrm>
            <a:off x="578650" y="1973992"/>
            <a:ext cx="7835200" cy="705083"/>
            <a:chOff x="578650" y="1973992"/>
            <a:chExt cx="7835200" cy="705083"/>
          </a:xfrm>
        </p:grpSpPr>
        <p:sp>
          <p:nvSpPr>
            <p:cNvPr id="759" name="Google Shape;759;p116"/>
            <p:cNvSpPr/>
            <p:nvPr/>
          </p:nvSpPr>
          <p:spPr>
            <a:xfrm>
              <a:off x="578650" y="1973992"/>
              <a:ext cx="3045000" cy="705000"/>
            </a:xfrm>
            <a:prstGeom prst="roundRect">
              <a:avLst>
                <a:gd fmla="val 0" name="adj"/>
              </a:avLst>
            </a:prstGeom>
            <a:solidFill>
              <a:srgbClr val="00629A"/>
            </a:solidFill>
            <a:ln>
              <a:noFill/>
            </a:ln>
          </p:spPr>
          <p:txBody>
            <a:bodyPr anchorCtr="0" anchor="ctr" bIns="76200" lIns="76200" spcFirstLastPara="1" rIns="76200" wrap="square" tIns="76200">
              <a:noAutofit/>
            </a:bodyPr>
            <a:lstStyle/>
            <a:p>
              <a:pPr indent="0" lvl="0" marL="0" rtl="0" algn="ctr">
                <a:lnSpc>
                  <a:spcPct val="90000"/>
                </a:lnSpc>
                <a:spcBef>
                  <a:spcPts val="0"/>
                </a:spcBef>
                <a:spcAft>
                  <a:spcPts val="0"/>
                </a:spcAft>
                <a:buClr>
                  <a:srgbClr val="000000"/>
                </a:buClr>
                <a:buSzPts val="2500"/>
                <a:buFont typeface="Arial"/>
                <a:buNone/>
              </a:pPr>
              <a:r>
                <a:rPr lang="en" sz="1800">
                  <a:solidFill>
                    <a:srgbClr val="A0D9F7"/>
                  </a:solidFill>
                  <a:latin typeface="Montserrat Medium"/>
                  <a:ea typeface="Montserrat Medium"/>
                  <a:cs typeface="Montserrat Medium"/>
                  <a:sym typeface="Montserrat Medium"/>
                </a:rPr>
                <a:t>Lots of Network Management Tools</a:t>
              </a:r>
              <a:endParaRPr sz="1800">
                <a:solidFill>
                  <a:srgbClr val="A0D9F7"/>
                </a:solidFill>
                <a:latin typeface="Montserrat Medium"/>
                <a:ea typeface="Montserrat Medium"/>
                <a:cs typeface="Montserrat Medium"/>
                <a:sym typeface="Montserrat Medium"/>
              </a:endParaRPr>
            </a:p>
          </p:txBody>
        </p:sp>
        <p:sp>
          <p:nvSpPr>
            <p:cNvPr id="760" name="Google Shape;760;p116"/>
            <p:cNvSpPr/>
            <p:nvPr/>
          </p:nvSpPr>
          <p:spPr>
            <a:xfrm>
              <a:off x="5368850" y="1974075"/>
              <a:ext cx="3045000" cy="705000"/>
            </a:xfrm>
            <a:prstGeom prst="roundRect">
              <a:avLst>
                <a:gd fmla="val 0" name="adj"/>
              </a:avLst>
            </a:prstGeom>
            <a:solidFill>
              <a:srgbClr val="A0D9F7"/>
            </a:solidFill>
            <a:ln>
              <a:noFill/>
            </a:ln>
          </p:spPr>
          <p:txBody>
            <a:bodyPr anchorCtr="0" anchor="ctr" bIns="76200" lIns="76200" spcFirstLastPara="1" rIns="76200" wrap="square" tIns="76200">
              <a:noAutofit/>
            </a:bodyPr>
            <a:lstStyle/>
            <a:p>
              <a:pPr indent="0" lvl="0" marL="0" rtl="0" algn="ctr">
                <a:lnSpc>
                  <a:spcPct val="90000"/>
                </a:lnSpc>
                <a:spcBef>
                  <a:spcPts val="0"/>
                </a:spcBef>
                <a:spcAft>
                  <a:spcPts val="0"/>
                </a:spcAft>
                <a:buClr>
                  <a:srgbClr val="000000"/>
                </a:buClr>
                <a:buSzPts val="2500"/>
                <a:buFont typeface="Arial"/>
                <a:buNone/>
              </a:pPr>
              <a:r>
                <a:rPr lang="en" sz="1800">
                  <a:solidFill>
                    <a:srgbClr val="00629A"/>
                  </a:solidFill>
                  <a:latin typeface="Montserrat Medium"/>
                  <a:ea typeface="Montserrat Medium"/>
                  <a:cs typeface="Montserrat Medium"/>
                  <a:sym typeface="Montserrat Medium"/>
                </a:rPr>
                <a:t>Connect Tools with Domain Specific Language</a:t>
              </a:r>
              <a:endParaRPr sz="1800">
                <a:solidFill>
                  <a:srgbClr val="00629A"/>
                </a:solidFill>
                <a:latin typeface="Montserrat Medium"/>
                <a:ea typeface="Montserrat Medium"/>
                <a:cs typeface="Montserrat Medium"/>
                <a:sym typeface="Montserrat Medium"/>
              </a:endParaRPr>
            </a:p>
          </p:txBody>
        </p:sp>
        <p:sp>
          <p:nvSpPr>
            <p:cNvPr id="761" name="Google Shape;761;p116"/>
            <p:cNvSpPr/>
            <p:nvPr/>
          </p:nvSpPr>
          <p:spPr>
            <a:xfrm>
              <a:off x="3921925" y="2209834"/>
              <a:ext cx="1095000" cy="233400"/>
            </a:xfrm>
            <a:prstGeom prst="rightArrow">
              <a:avLst>
                <a:gd fmla="val 50000" name="adj1"/>
                <a:gd fmla="val 50000" name="adj2"/>
              </a:avLst>
            </a:prstGeom>
            <a:solidFill>
              <a:srgbClr val="677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2" name="Google Shape;762;p116"/>
          <p:cNvGrpSpPr/>
          <p:nvPr/>
        </p:nvGrpSpPr>
        <p:grpSpPr>
          <a:xfrm>
            <a:off x="575775" y="3096542"/>
            <a:ext cx="7835200" cy="705083"/>
            <a:chOff x="575775" y="3096542"/>
            <a:chExt cx="7835200" cy="705083"/>
          </a:xfrm>
        </p:grpSpPr>
        <p:sp>
          <p:nvSpPr>
            <p:cNvPr id="763" name="Google Shape;763;p116"/>
            <p:cNvSpPr/>
            <p:nvPr/>
          </p:nvSpPr>
          <p:spPr>
            <a:xfrm>
              <a:off x="575775" y="3096542"/>
              <a:ext cx="3045000" cy="705000"/>
            </a:xfrm>
            <a:prstGeom prst="roundRect">
              <a:avLst>
                <a:gd fmla="val 0" name="adj"/>
              </a:avLst>
            </a:prstGeom>
            <a:solidFill>
              <a:srgbClr val="00629A"/>
            </a:solidFill>
            <a:ln>
              <a:noFill/>
            </a:ln>
          </p:spPr>
          <p:txBody>
            <a:bodyPr anchorCtr="0" anchor="ctr" bIns="76200" lIns="76200" spcFirstLastPara="1" rIns="76200" wrap="square" tIns="76200">
              <a:noAutofit/>
            </a:bodyPr>
            <a:lstStyle/>
            <a:p>
              <a:pPr indent="0" lvl="0" marL="0" rtl="0" algn="ctr">
                <a:lnSpc>
                  <a:spcPct val="90000"/>
                </a:lnSpc>
                <a:spcBef>
                  <a:spcPts val="0"/>
                </a:spcBef>
                <a:spcAft>
                  <a:spcPts val="0"/>
                </a:spcAft>
                <a:buClr>
                  <a:srgbClr val="000000"/>
                </a:buClr>
                <a:buSzPts val="2500"/>
                <a:buFont typeface="Arial"/>
                <a:buNone/>
              </a:pPr>
              <a:r>
                <a:rPr lang="en" sz="1800">
                  <a:solidFill>
                    <a:srgbClr val="A0D9F7"/>
                  </a:solidFill>
                  <a:latin typeface="Montserrat Medium"/>
                  <a:ea typeface="Montserrat Medium"/>
                  <a:cs typeface="Montserrat Medium"/>
                  <a:sym typeface="Montserrat Medium"/>
                </a:rPr>
                <a:t>Large Search Space</a:t>
              </a:r>
              <a:endParaRPr sz="1800">
                <a:solidFill>
                  <a:srgbClr val="A0D9F7"/>
                </a:solidFill>
                <a:latin typeface="Montserrat Medium"/>
                <a:ea typeface="Montserrat Medium"/>
                <a:cs typeface="Montserrat Medium"/>
                <a:sym typeface="Montserrat Medium"/>
              </a:endParaRPr>
            </a:p>
          </p:txBody>
        </p:sp>
        <p:sp>
          <p:nvSpPr>
            <p:cNvPr id="764" name="Google Shape;764;p116"/>
            <p:cNvSpPr/>
            <p:nvPr/>
          </p:nvSpPr>
          <p:spPr>
            <a:xfrm>
              <a:off x="5365975" y="3096625"/>
              <a:ext cx="3045000" cy="705000"/>
            </a:xfrm>
            <a:prstGeom prst="roundRect">
              <a:avLst>
                <a:gd fmla="val 0" name="adj"/>
              </a:avLst>
            </a:prstGeom>
            <a:solidFill>
              <a:srgbClr val="A0D9F7"/>
            </a:solidFill>
            <a:ln>
              <a:noFill/>
            </a:ln>
          </p:spPr>
          <p:txBody>
            <a:bodyPr anchorCtr="0" anchor="ctr" bIns="76200" lIns="76200" spcFirstLastPara="1" rIns="76200" wrap="square" tIns="76200">
              <a:noAutofit/>
            </a:bodyPr>
            <a:lstStyle/>
            <a:p>
              <a:pPr indent="0" lvl="0" marL="0" rtl="0" algn="ctr">
                <a:lnSpc>
                  <a:spcPct val="90000"/>
                </a:lnSpc>
                <a:spcBef>
                  <a:spcPts val="0"/>
                </a:spcBef>
                <a:spcAft>
                  <a:spcPts val="0"/>
                </a:spcAft>
                <a:buClr>
                  <a:srgbClr val="000000"/>
                </a:buClr>
                <a:buSzPts val="2500"/>
                <a:buFont typeface="Arial"/>
                <a:buNone/>
              </a:pPr>
              <a:r>
                <a:rPr lang="en" sz="1800">
                  <a:solidFill>
                    <a:srgbClr val="00629A"/>
                  </a:solidFill>
                  <a:latin typeface="Montserrat Medium"/>
                  <a:ea typeface="Montserrat Medium"/>
                  <a:cs typeface="Montserrat Medium"/>
                  <a:sym typeface="Montserrat Medium"/>
                </a:rPr>
                <a:t>Domain-specific RAG for Memory Management</a:t>
              </a:r>
              <a:endParaRPr sz="1800">
                <a:solidFill>
                  <a:srgbClr val="00629A"/>
                </a:solidFill>
                <a:latin typeface="Montserrat Medium"/>
                <a:ea typeface="Montserrat Medium"/>
                <a:cs typeface="Montserrat Medium"/>
                <a:sym typeface="Montserrat Medium"/>
              </a:endParaRPr>
            </a:p>
          </p:txBody>
        </p:sp>
        <p:sp>
          <p:nvSpPr>
            <p:cNvPr id="765" name="Google Shape;765;p116"/>
            <p:cNvSpPr/>
            <p:nvPr/>
          </p:nvSpPr>
          <p:spPr>
            <a:xfrm>
              <a:off x="3921925" y="3352834"/>
              <a:ext cx="1095000" cy="233400"/>
            </a:xfrm>
            <a:prstGeom prst="rightArrow">
              <a:avLst>
                <a:gd fmla="val 50000" name="adj1"/>
                <a:gd fmla="val 50000" name="adj2"/>
              </a:avLst>
            </a:prstGeom>
            <a:solidFill>
              <a:srgbClr val="677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6" name="Google Shape;766;p116"/>
          <p:cNvGrpSpPr/>
          <p:nvPr/>
        </p:nvGrpSpPr>
        <p:grpSpPr>
          <a:xfrm>
            <a:off x="575775" y="4163342"/>
            <a:ext cx="7835200" cy="705083"/>
            <a:chOff x="575775" y="4163342"/>
            <a:chExt cx="7835200" cy="705083"/>
          </a:xfrm>
        </p:grpSpPr>
        <p:sp>
          <p:nvSpPr>
            <p:cNvPr id="767" name="Google Shape;767;p116"/>
            <p:cNvSpPr/>
            <p:nvPr/>
          </p:nvSpPr>
          <p:spPr>
            <a:xfrm>
              <a:off x="575775" y="4163342"/>
              <a:ext cx="3045000" cy="705000"/>
            </a:xfrm>
            <a:prstGeom prst="roundRect">
              <a:avLst>
                <a:gd fmla="val 0" name="adj"/>
              </a:avLst>
            </a:prstGeom>
            <a:solidFill>
              <a:srgbClr val="00629A"/>
            </a:solidFill>
            <a:ln>
              <a:noFill/>
            </a:ln>
          </p:spPr>
          <p:txBody>
            <a:bodyPr anchorCtr="0" anchor="ctr" bIns="76200" lIns="76200" spcFirstLastPara="1" rIns="76200" wrap="square" tIns="76200">
              <a:noAutofit/>
            </a:bodyPr>
            <a:lstStyle/>
            <a:p>
              <a:pPr indent="0" lvl="0" marL="0" rtl="0" algn="ctr">
                <a:lnSpc>
                  <a:spcPct val="90000"/>
                </a:lnSpc>
                <a:spcBef>
                  <a:spcPts val="0"/>
                </a:spcBef>
                <a:spcAft>
                  <a:spcPts val="0"/>
                </a:spcAft>
                <a:buClr>
                  <a:srgbClr val="000000"/>
                </a:buClr>
                <a:buSzPts val="2500"/>
                <a:buFont typeface="Arial"/>
                <a:buNone/>
              </a:pPr>
              <a:r>
                <a:rPr lang="en" sz="1800">
                  <a:solidFill>
                    <a:srgbClr val="A0D9F7"/>
                  </a:solidFill>
                  <a:latin typeface="Montserrat Medium"/>
                  <a:ea typeface="Montserrat Medium"/>
                  <a:cs typeface="Montserrat Medium"/>
                  <a:sym typeface="Montserrat Medium"/>
                </a:rPr>
                <a:t>High Safety Requirements</a:t>
              </a:r>
              <a:endParaRPr sz="1800">
                <a:solidFill>
                  <a:srgbClr val="A0D9F7"/>
                </a:solidFill>
                <a:latin typeface="Montserrat Medium"/>
                <a:ea typeface="Montserrat Medium"/>
                <a:cs typeface="Montserrat Medium"/>
                <a:sym typeface="Montserrat Medium"/>
              </a:endParaRPr>
            </a:p>
          </p:txBody>
        </p:sp>
        <p:sp>
          <p:nvSpPr>
            <p:cNvPr id="768" name="Google Shape;768;p116"/>
            <p:cNvSpPr/>
            <p:nvPr/>
          </p:nvSpPr>
          <p:spPr>
            <a:xfrm>
              <a:off x="5365975" y="4163425"/>
              <a:ext cx="3045000" cy="705000"/>
            </a:xfrm>
            <a:prstGeom prst="roundRect">
              <a:avLst>
                <a:gd fmla="val 0" name="adj"/>
              </a:avLst>
            </a:prstGeom>
            <a:solidFill>
              <a:srgbClr val="A0D9F7"/>
            </a:solidFill>
            <a:ln>
              <a:noFill/>
            </a:ln>
          </p:spPr>
          <p:txBody>
            <a:bodyPr anchorCtr="0" anchor="ctr" bIns="76200" lIns="76200" spcFirstLastPara="1" rIns="76200" wrap="square" tIns="76200">
              <a:noAutofit/>
            </a:bodyPr>
            <a:lstStyle/>
            <a:p>
              <a:pPr indent="0" lvl="0" marL="0" rtl="0" algn="l">
                <a:lnSpc>
                  <a:spcPct val="90000"/>
                </a:lnSpc>
                <a:spcBef>
                  <a:spcPts val="0"/>
                </a:spcBef>
                <a:spcAft>
                  <a:spcPts val="0"/>
                </a:spcAft>
                <a:buClr>
                  <a:srgbClr val="000000"/>
                </a:buClr>
                <a:buSzPts val="2500"/>
                <a:buFont typeface="Arial"/>
                <a:buNone/>
              </a:pPr>
              <a:r>
                <a:rPr lang="en" sz="1800">
                  <a:solidFill>
                    <a:srgbClr val="00629A"/>
                  </a:solidFill>
                  <a:latin typeface="Montserrat Medium"/>
                  <a:ea typeface="Montserrat Medium"/>
                  <a:cs typeface="Montserrat Medium"/>
                  <a:sym typeface="Montserrat Medium"/>
                </a:rPr>
                <a:t>Built-in Validation and Human Input</a:t>
              </a:r>
              <a:endParaRPr sz="1800">
                <a:solidFill>
                  <a:srgbClr val="00629A"/>
                </a:solidFill>
                <a:latin typeface="Montserrat Medium"/>
                <a:ea typeface="Montserrat Medium"/>
                <a:cs typeface="Montserrat Medium"/>
                <a:sym typeface="Montserrat Medium"/>
              </a:endParaRPr>
            </a:p>
          </p:txBody>
        </p:sp>
        <p:sp>
          <p:nvSpPr>
            <p:cNvPr id="769" name="Google Shape;769;p116"/>
            <p:cNvSpPr/>
            <p:nvPr/>
          </p:nvSpPr>
          <p:spPr>
            <a:xfrm>
              <a:off x="3948750" y="4348134"/>
              <a:ext cx="1095000" cy="233400"/>
            </a:xfrm>
            <a:prstGeom prst="rightArrow">
              <a:avLst>
                <a:gd fmla="val 50000" name="adj1"/>
                <a:gd fmla="val 50000" name="adj2"/>
              </a:avLst>
            </a:prstGeom>
            <a:solidFill>
              <a:srgbClr val="677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pic>
        <p:nvPicPr>
          <p:cNvPr id="774" name="Google Shape;774;p117"/>
          <p:cNvPicPr preferRelativeResize="0"/>
          <p:nvPr/>
        </p:nvPicPr>
        <p:blipFill>
          <a:blip r:embed="rId3">
            <a:alphaModFix amt="10000"/>
          </a:blip>
          <a:stretch>
            <a:fillRect/>
          </a:stretch>
        </p:blipFill>
        <p:spPr>
          <a:xfrm>
            <a:off x="2870475" y="626350"/>
            <a:ext cx="5408750" cy="5408750"/>
          </a:xfrm>
          <a:prstGeom prst="rect">
            <a:avLst/>
          </a:prstGeom>
          <a:noFill/>
          <a:ln>
            <a:noFill/>
          </a:ln>
        </p:spPr>
      </p:pic>
      <p:sp>
        <p:nvSpPr>
          <p:cNvPr id="775" name="Google Shape;775;p117"/>
          <p:cNvSpPr txBox="1"/>
          <p:nvPr>
            <p:ph type="title"/>
          </p:nvPr>
        </p:nvSpPr>
        <p:spPr>
          <a:xfrm>
            <a:off x="434100" y="-85225"/>
            <a:ext cx="8090100" cy="1284900"/>
          </a:xfrm>
          <a:prstGeom prst="rect">
            <a:avLst/>
          </a:prstGeom>
        </p:spPr>
        <p:txBody>
          <a:bodyPr anchorCtr="0" anchor="b" bIns="0" lIns="0" spcFirstLastPara="1" rIns="0" wrap="square" tIns="0">
            <a:noAutofit/>
          </a:bodyPr>
          <a:lstStyle/>
          <a:p>
            <a:pPr indent="0" lvl="0" marL="0" rtl="0" algn="l">
              <a:lnSpc>
                <a:spcPct val="150000"/>
              </a:lnSpc>
              <a:spcBef>
                <a:spcPts val="0"/>
              </a:spcBef>
              <a:spcAft>
                <a:spcPts val="1300"/>
              </a:spcAft>
              <a:buNone/>
            </a:pPr>
            <a:r>
              <a:rPr lang="en" sz="3700">
                <a:latin typeface="Optimistic Display"/>
                <a:ea typeface="Optimistic Display"/>
                <a:cs typeface="Optimistic Display"/>
                <a:sym typeface="Optimistic Display"/>
              </a:rPr>
              <a:t>Confucius Framework</a:t>
            </a:r>
            <a:endParaRPr b="1" sz="2400">
              <a:latin typeface="Optimistic Display"/>
              <a:ea typeface="Optimistic Display"/>
              <a:cs typeface="Optimistic Display"/>
              <a:sym typeface="Optimistic Display"/>
            </a:endParaRPr>
          </a:p>
        </p:txBody>
      </p:sp>
      <p:sp>
        <p:nvSpPr>
          <p:cNvPr id="776" name="Google Shape;776;p1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777" name="Google Shape;777;p117"/>
          <p:cNvSpPr txBox="1"/>
          <p:nvPr>
            <p:ph idx="1" type="body"/>
          </p:nvPr>
        </p:nvSpPr>
        <p:spPr>
          <a:xfrm>
            <a:off x="275025" y="1578575"/>
            <a:ext cx="5780400" cy="35043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b="1" lang="en" sz="1700"/>
              <a:t>Programming Framework</a:t>
            </a:r>
            <a:endParaRPr b="1" sz="1700"/>
          </a:p>
          <a:p>
            <a:pPr indent="-203200" lvl="1" marL="457200" rtl="0" algn="l">
              <a:spcBef>
                <a:spcPts val="0"/>
              </a:spcBef>
              <a:spcAft>
                <a:spcPts val="0"/>
              </a:spcAft>
              <a:buSzPts val="1400"/>
              <a:buChar char="﹘"/>
            </a:pPr>
            <a:r>
              <a:rPr lang="en" sz="1400"/>
              <a:t>Simply application development</a:t>
            </a:r>
            <a:endParaRPr sz="1400"/>
          </a:p>
          <a:p>
            <a:pPr indent="-203200" lvl="1" marL="457200" rtl="0" algn="l">
              <a:spcBef>
                <a:spcPts val="0"/>
              </a:spcBef>
              <a:spcAft>
                <a:spcPts val="0"/>
              </a:spcAft>
              <a:buSzPts val="1400"/>
              <a:buChar char="﹘"/>
            </a:pPr>
            <a:r>
              <a:rPr lang="en" sz="1400"/>
              <a:t>Primitives and Abstraction</a:t>
            </a:r>
            <a:endParaRPr sz="1400"/>
          </a:p>
          <a:p>
            <a:pPr indent="-203200" lvl="1" marL="457200" rtl="0" algn="l">
              <a:spcBef>
                <a:spcPts val="0"/>
              </a:spcBef>
              <a:spcAft>
                <a:spcPts val="0"/>
              </a:spcAft>
              <a:buSzPts val="1400"/>
              <a:buChar char="﹘"/>
            </a:pPr>
            <a:r>
              <a:rPr lang="en" sz="1400"/>
              <a:t>Chat Interface</a:t>
            </a:r>
            <a:endParaRPr sz="1400"/>
          </a:p>
          <a:p>
            <a:pPr indent="0" lvl="0" marL="228600" rtl="0" algn="l">
              <a:spcBef>
                <a:spcPts val="0"/>
              </a:spcBef>
              <a:spcAft>
                <a:spcPts val="0"/>
              </a:spcAft>
              <a:buNone/>
            </a:pPr>
            <a:r>
              <a:t/>
            </a:r>
            <a:endParaRPr sz="1400"/>
          </a:p>
          <a:p>
            <a:pPr indent="0" lvl="0" marL="228600" rtl="0" algn="l">
              <a:spcBef>
                <a:spcPts val="0"/>
              </a:spcBef>
              <a:spcAft>
                <a:spcPts val="0"/>
              </a:spcAft>
              <a:buNone/>
            </a:pPr>
            <a:r>
              <a:t/>
            </a:r>
            <a:endParaRPr sz="1400"/>
          </a:p>
          <a:p>
            <a:pPr indent="-336550" lvl="0" marL="457200" rtl="0" algn="l">
              <a:spcBef>
                <a:spcPts val="0"/>
              </a:spcBef>
              <a:spcAft>
                <a:spcPts val="0"/>
              </a:spcAft>
              <a:buSzPts val="1700"/>
              <a:buChar char="•"/>
            </a:pPr>
            <a:r>
              <a:rPr b="1" lang="en" sz="1700"/>
              <a:t>Design Principles</a:t>
            </a:r>
            <a:endParaRPr b="1" sz="1700"/>
          </a:p>
          <a:p>
            <a:pPr indent="-203200" lvl="1" marL="457200" rtl="0" algn="l">
              <a:spcBef>
                <a:spcPts val="0"/>
              </a:spcBef>
              <a:spcAft>
                <a:spcPts val="0"/>
              </a:spcAft>
              <a:buSzPts val="1400"/>
              <a:buChar char="﹘"/>
            </a:pPr>
            <a:r>
              <a:rPr lang="en" sz="1400"/>
              <a:t>Separate Reasoning from Factual Knowledge</a:t>
            </a:r>
            <a:endParaRPr sz="1400"/>
          </a:p>
          <a:p>
            <a:pPr indent="-203200" lvl="1" marL="457200" rtl="0" algn="l">
              <a:spcBef>
                <a:spcPts val="0"/>
              </a:spcBef>
              <a:spcAft>
                <a:spcPts val="0"/>
              </a:spcAft>
              <a:buSzPts val="1400"/>
              <a:buChar char="﹘"/>
            </a:pPr>
            <a:r>
              <a:rPr lang="en" sz="1400"/>
              <a:t>Leverage Existing Network Management Systems</a:t>
            </a:r>
            <a:endParaRPr sz="1400"/>
          </a:p>
          <a:p>
            <a:pPr indent="-203200" lvl="1" marL="457200" rtl="0" algn="l">
              <a:spcBef>
                <a:spcPts val="0"/>
              </a:spcBef>
              <a:spcAft>
                <a:spcPts val="0"/>
              </a:spcAft>
              <a:buSzPts val="1400"/>
              <a:buChar char="﹘"/>
            </a:pPr>
            <a:r>
              <a:rPr lang="en" sz="1400"/>
              <a:t>Carefully Engineered Prompts</a:t>
            </a:r>
            <a:endParaRPr sz="1400"/>
          </a:p>
          <a:p>
            <a:pPr indent="-203200" lvl="1" marL="457200" rtl="0" algn="l">
              <a:spcBef>
                <a:spcPts val="0"/>
              </a:spcBef>
              <a:spcAft>
                <a:spcPts val="0"/>
              </a:spcAft>
              <a:buSzPts val="1400"/>
              <a:buChar char="﹘"/>
            </a:pPr>
            <a:r>
              <a:rPr lang="en" sz="1400"/>
              <a:t>Iterative Improvement</a:t>
            </a:r>
            <a:endParaRPr sz="1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118"/>
          <p:cNvSpPr txBox="1"/>
          <p:nvPr>
            <p:ph type="title"/>
          </p:nvPr>
        </p:nvSpPr>
        <p:spPr>
          <a:xfrm>
            <a:off x="499574" y="310719"/>
            <a:ext cx="7392900" cy="425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Multi-Agent Architecture</a:t>
            </a:r>
            <a:endParaRPr sz="2400"/>
          </a:p>
        </p:txBody>
      </p:sp>
      <p:sp>
        <p:nvSpPr>
          <p:cNvPr id="783" name="Google Shape;783;p118"/>
          <p:cNvSpPr/>
          <p:nvPr/>
        </p:nvSpPr>
        <p:spPr>
          <a:xfrm>
            <a:off x="3366104" y="1198588"/>
            <a:ext cx="2187900" cy="675600"/>
          </a:xfrm>
          <a:prstGeom prst="roundRect">
            <a:avLst>
              <a:gd fmla="val 16667" name="adj"/>
            </a:avLst>
          </a:prstGeom>
          <a:solidFill>
            <a:srgbClr val="EDF5FC"/>
          </a:solidFill>
          <a:ln cap="flat" cmpd="sng" w="8500">
            <a:solidFill>
              <a:srgbClr val="595959"/>
            </a:solidFill>
            <a:prstDash val="solid"/>
            <a:round/>
            <a:headEnd len="sm" w="sm" type="none"/>
            <a:tailEnd len="sm" w="sm" type="none"/>
          </a:ln>
        </p:spPr>
        <p:txBody>
          <a:bodyPr anchorCtr="0" anchor="ctr" bIns="81700" lIns="81700" spcFirstLastPara="1" rIns="81700" wrap="square" tIns="81700">
            <a:noAutofit/>
          </a:bodyPr>
          <a:lstStyle/>
          <a:p>
            <a:pPr indent="0" lvl="0" marL="0" rtl="0" algn="ctr">
              <a:spcBef>
                <a:spcPts val="0"/>
              </a:spcBef>
              <a:spcAft>
                <a:spcPts val="0"/>
              </a:spcAft>
              <a:buNone/>
            </a:pPr>
            <a:r>
              <a:t/>
            </a:r>
            <a:endParaRPr b="1" sz="1429">
              <a:latin typeface="Nunito"/>
              <a:ea typeface="Nunito"/>
              <a:cs typeface="Nunito"/>
              <a:sym typeface="Nunito"/>
            </a:endParaRPr>
          </a:p>
          <a:p>
            <a:pPr indent="0" lvl="0" marL="0" rtl="0" algn="ctr">
              <a:spcBef>
                <a:spcPts val="0"/>
              </a:spcBef>
              <a:spcAft>
                <a:spcPts val="0"/>
              </a:spcAft>
              <a:buNone/>
            </a:pPr>
            <a:r>
              <a:t/>
            </a:r>
            <a:endParaRPr b="1" sz="268">
              <a:latin typeface="Nunito"/>
              <a:ea typeface="Nunito"/>
              <a:cs typeface="Nunito"/>
              <a:sym typeface="Nunito"/>
            </a:endParaRPr>
          </a:p>
          <a:p>
            <a:pPr indent="0" lvl="0" marL="0" rtl="0" algn="ctr">
              <a:spcBef>
                <a:spcPts val="0"/>
              </a:spcBef>
              <a:spcAft>
                <a:spcPts val="0"/>
              </a:spcAft>
              <a:buNone/>
            </a:pPr>
            <a:r>
              <a:t/>
            </a:r>
            <a:endParaRPr b="1" sz="268">
              <a:latin typeface="Nunito"/>
              <a:ea typeface="Nunito"/>
              <a:cs typeface="Nunito"/>
              <a:sym typeface="Nunito"/>
            </a:endParaRPr>
          </a:p>
          <a:p>
            <a:pPr indent="0" lvl="0" marL="0" rtl="0" algn="ctr">
              <a:spcBef>
                <a:spcPts val="0"/>
              </a:spcBef>
              <a:spcAft>
                <a:spcPts val="0"/>
              </a:spcAft>
              <a:buNone/>
            </a:pPr>
            <a:r>
              <a:t/>
            </a:r>
            <a:endParaRPr b="1" sz="268">
              <a:latin typeface="Nunito"/>
              <a:ea typeface="Nunito"/>
              <a:cs typeface="Nunito"/>
              <a:sym typeface="Nunito"/>
            </a:endParaRPr>
          </a:p>
          <a:p>
            <a:pPr indent="0" lvl="0" marL="0" rtl="0" algn="ctr">
              <a:spcBef>
                <a:spcPts val="0"/>
              </a:spcBef>
              <a:spcAft>
                <a:spcPts val="0"/>
              </a:spcAft>
              <a:buNone/>
            </a:pPr>
            <a:r>
              <a:t/>
            </a:r>
            <a:endParaRPr b="1" sz="268">
              <a:latin typeface="Nunito"/>
              <a:ea typeface="Nunito"/>
              <a:cs typeface="Nunito"/>
              <a:sym typeface="Nunito"/>
            </a:endParaRPr>
          </a:p>
          <a:p>
            <a:pPr indent="0" lvl="0" marL="0" rtl="0" algn="l">
              <a:spcBef>
                <a:spcPts val="0"/>
              </a:spcBef>
              <a:spcAft>
                <a:spcPts val="0"/>
              </a:spcAft>
              <a:buNone/>
            </a:pPr>
            <a:r>
              <a:t/>
            </a:r>
            <a:endParaRPr b="1" sz="268">
              <a:latin typeface="Nunito"/>
              <a:ea typeface="Nunito"/>
              <a:cs typeface="Nunito"/>
              <a:sym typeface="Nunito"/>
            </a:endParaRPr>
          </a:p>
          <a:p>
            <a:pPr indent="0" lvl="0" marL="0" rtl="0" algn="ctr">
              <a:spcBef>
                <a:spcPts val="0"/>
              </a:spcBef>
              <a:spcAft>
                <a:spcPts val="0"/>
              </a:spcAft>
              <a:buNone/>
            </a:pPr>
            <a:r>
              <a:t/>
            </a:r>
            <a:endParaRPr b="1" sz="268">
              <a:latin typeface="Nunito"/>
              <a:ea typeface="Nunito"/>
              <a:cs typeface="Nunito"/>
              <a:sym typeface="Nunito"/>
            </a:endParaRPr>
          </a:p>
          <a:p>
            <a:pPr indent="0" lvl="0" marL="0" rtl="0" algn="ctr">
              <a:spcBef>
                <a:spcPts val="0"/>
              </a:spcBef>
              <a:spcAft>
                <a:spcPts val="0"/>
              </a:spcAft>
              <a:buNone/>
            </a:pPr>
            <a:r>
              <a:t/>
            </a:r>
            <a:endParaRPr b="1" sz="268">
              <a:latin typeface="Nunito"/>
              <a:ea typeface="Nunito"/>
              <a:cs typeface="Nunito"/>
              <a:sym typeface="Nunito"/>
            </a:endParaRPr>
          </a:p>
          <a:p>
            <a:pPr indent="0" lvl="0" marL="0" rtl="0" algn="ctr">
              <a:spcBef>
                <a:spcPts val="0"/>
              </a:spcBef>
              <a:spcAft>
                <a:spcPts val="0"/>
              </a:spcAft>
              <a:buNone/>
            </a:pPr>
            <a:r>
              <a:t/>
            </a:r>
            <a:endParaRPr b="1" sz="268">
              <a:latin typeface="Nunito"/>
              <a:ea typeface="Nunito"/>
              <a:cs typeface="Nunito"/>
              <a:sym typeface="Nunito"/>
            </a:endParaRPr>
          </a:p>
          <a:p>
            <a:pPr indent="0" lvl="0" marL="0" rtl="0" algn="ctr">
              <a:spcBef>
                <a:spcPts val="0"/>
              </a:spcBef>
              <a:spcAft>
                <a:spcPts val="0"/>
              </a:spcAft>
              <a:buNone/>
            </a:pPr>
            <a:r>
              <a:rPr b="1" lang="en" sz="1429">
                <a:latin typeface="Nunito"/>
                <a:ea typeface="Nunito"/>
                <a:cs typeface="Nunito"/>
                <a:sym typeface="Nunito"/>
              </a:rPr>
              <a:t>Human</a:t>
            </a:r>
            <a:endParaRPr b="1" sz="1429">
              <a:latin typeface="Nunito"/>
              <a:ea typeface="Nunito"/>
              <a:cs typeface="Nunito"/>
              <a:sym typeface="Nunito"/>
            </a:endParaRPr>
          </a:p>
          <a:p>
            <a:pPr indent="0" lvl="0" marL="0" rtl="0" algn="ctr">
              <a:spcBef>
                <a:spcPts val="0"/>
              </a:spcBef>
              <a:spcAft>
                <a:spcPts val="0"/>
              </a:spcAft>
              <a:buNone/>
            </a:pPr>
            <a:r>
              <a:t/>
            </a:r>
            <a:endParaRPr b="1" sz="268">
              <a:latin typeface="Nunito"/>
              <a:ea typeface="Nunito"/>
              <a:cs typeface="Nunito"/>
              <a:sym typeface="Nunito"/>
            </a:endParaRPr>
          </a:p>
          <a:p>
            <a:pPr indent="0" lvl="0" marL="0" rtl="0" algn="ctr">
              <a:spcBef>
                <a:spcPts val="0"/>
              </a:spcBef>
              <a:spcAft>
                <a:spcPts val="0"/>
              </a:spcAft>
              <a:buNone/>
            </a:pPr>
            <a:r>
              <a:t/>
            </a:r>
            <a:endParaRPr b="1" sz="268">
              <a:latin typeface="Nunito"/>
              <a:ea typeface="Nunito"/>
              <a:cs typeface="Nunito"/>
              <a:sym typeface="Nunito"/>
            </a:endParaRPr>
          </a:p>
          <a:p>
            <a:pPr indent="0" lvl="0" marL="0" rtl="0" algn="ctr">
              <a:spcBef>
                <a:spcPts val="0"/>
              </a:spcBef>
              <a:spcAft>
                <a:spcPts val="0"/>
              </a:spcAft>
              <a:buNone/>
            </a:pPr>
            <a:r>
              <a:t/>
            </a:r>
            <a:endParaRPr b="1" sz="268">
              <a:latin typeface="Nunito"/>
              <a:ea typeface="Nunito"/>
              <a:cs typeface="Nunito"/>
              <a:sym typeface="Nunito"/>
            </a:endParaRPr>
          </a:p>
          <a:p>
            <a:pPr indent="0" lvl="0" marL="0" rtl="0" algn="ctr">
              <a:spcBef>
                <a:spcPts val="0"/>
              </a:spcBef>
              <a:spcAft>
                <a:spcPts val="0"/>
              </a:spcAft>
              <a:buNone/>
            </a:pPr>
            <a:r>
              <a:t/>
            </a:r>
            <a:endParaRPr b="1" sz="268">
              <a:latin typeface="Nunito"/>
              <a:ea typeface="Nunito"/>
              <a:cs typeface="Nunito"/>
              <a:sym typeface="Nunito"/>
            </a:endParaRPr>
          </a:p>
          <a:p>
            <a:pPr indent="0" lvl="0" marL="0" rtl="0" algn="ctr">
              <a:spcBef>
                <a:spcPts val="0"/>
              </a:spcBef>
              <a:spcAft>
                <a:spcPts val="0"/>
              </a:spcAft>
              <a:buNone/>
            </a:pPr>
            <a:r>
              <a:t/>
            </a:r>
            <a:endParaRPr b="1" sz="268">
              <a:latin typeface="Nunito"/>
              <a:ea typeface="Nunito"/>
              <a:cs typeface="Nunito"/>
              <a:sym typeface="Nunito"/>
            </a:endParaRPr>
          </a:p>
          <a:p>
            <a:pPr indent="0" lvl="0" marL="0" rtl="0" algn="ctr">
              <a:spcBef>
                <a:spcPts val="0"/>
              </a:spcBef>
              <a:spcAft>
                <a:spcPts val="0"/>
              </a:spcAft>
              <a:buNone/>
            </a:pPr>
            <a:r>
              <a:t/>
            </a:r>
            <a:endParaRPr b="1" sz="268">
              <a:latin typeface="Nunito"/>
              <a:ea typeface="Nunito"/>
              <a:cs typeface="Nunito"/>
              <a:sym typeface="Nunito"/>
            </a:endParaRPr>
          </a:p>
          <a:p>
            <a:pPr indent="0" lvl="0" marL="0" rtl="0" algn="ctr">
              <a:spcBef>
                <a:spcPts val="0"/>
              </a:spcBef>
              <a:spcAft>
                <a:spcPts val="0"/>
              </a:spcAft>
              <a:buNone/>
            </a:pPr>
            <a:r>
              <a:t/>
            </a:r>
            <a:endParaRPr b="1" sz="268">
              <a:latin typeface="Nunito"/>
              <a:ea typeface="Nunito"/>
              <a:cs typeface="Nunito"/>
              <a:sym typeface="Nunito"/>
            </a:endParaRPr>
          </a:p>
          <a:p>
            <a:pPr indent="0" lvl="0" marL="0" rtl="0" algn="ctr">
              <a:spcBef>
                <a:spcPts val="0"/>
              </a:spcBef>
              <a:spcAft>
                <a:spcPts val="0"/>
              </a:spcAft>
              <a:buNone/>
            </a:pPr>
            <a:r>
              <a:t/>
            </a:r>
            <a:endParaRPr b="1" sz="1429">
              <a:latin typeface="Nunito"/>
              <a:ea typeface="Nunito"/>
              <a:cs typeface="Nunito"/>
              <a:sym typeface="Nunito"/>
            </a:endParaRPr>
          </a:p>
          <a:p>
            <a:pPr indent="0" lvl="0" marL="0" rtl="0" algn="ctr">
              <a:spcBef>
                <a:spcPts val="0"/>
              </a:spcBef>
              <a:spcAft>
                <a:spcPts val="0"/>
              </a:spcAft>
              <a:buNone/>
            </a:pPr>
            <a:r>
              <a:t/>
            </a:r>
            <a:endParaRPr b="1" sz="1429">
              <a:latin typeface="Nunito"/>
              <a:ea typeface="Nunito"/>
              <a:cs typeface="Nunito"/>
              <a:sym typeface="Nunito"/>
            </a:endParaRPr>
          </a:p>
          <a:p>
            <a:pPr indent="0" lvl="0" marL="0" rtl="0" algn="ctr">
              <a:spcBef>
                <a:spcPts val="0"/>
              </a:spcBef>
              <a:spcAft>
                <a:spcPts val="0"/>
              </a:spcAft>
              <a:buNone/>
            </a:pPr>
            <a:r>
              <a:t/>
            </a:r>
            <a:endParaRPr b="1" sz="1429">
              <a:latin typeface="Nunito"/>
              <a:ea typeface="Nunito"/>
              <a:cs typeface="Nunito"/>
              <a:sym typeface="Nunito"/>
            </a:endParaRPr>
          </a:p>
        </p:txBody>
      </p:sp>
      <p:sp>
        <p:nvSpPr>
          <p:cNvPr id="784" name="Google Shape;784;p118"/>
          <p:cNvSpPr/>
          <p:nvPr/>
        </p:nvSpPr>
        <p:spPr>
          <a:xfrm>
            <a:off x="2748332" y="2237789"/>
            <a:ext cx="3423600" cy="482400"/>
          </a:xfrm>
          <a:prstGeom prst="roundRect">
            <a:avLst>
              <a:gd fmla="val 16667" name="adj"/>
            </a:avLst>
          </a:prstGeom>
          <a:solidFill>
            <a:srgbClr val="B6D7A8"/>
          </a:solidFill>
          <a:ln cap="flat" cmpd="sng" w="17025">
            <a:solidFill>
              <a:srgbClr val="38761D"/>
            </a:solidFill>
            <a:prstDash val="solid"/>
            <a:round/>
            <a:headEnd len="sm" w="sm" type="none"/>
            <a:tailEnd len="sm" w="sm" type="none"/>
          </a:ln>
        </p:spPr>
        <p:txBody>
          <a:bodyPr anchorCtr="0" anchor="ctr" bIns="81700" lIns="81700" spcFirstLastPara="1" rIns="81700" wrap="square" tIns="81700">
            <a:noAutofit/>
          </a:bodyPr>
          <a:lstStyle/>
          <a:p>
            <a:pPr indent="0" lvl="0" marL="0" rtl="0" algn="ctr">
              <a:spcBef>
                <a:spcPts val="0"/>
              </a:spcBef>
              <a:spcAft>
                <a:spcPts val="0"/>
              </a:spcAft>
              <a:buNone/>
            </a:pPr>
            <a:r>
              <a:rPr b="1" lang="en" sz="1429">
                <a:latin typeface="Nunito"/>
                <a:ea typeface="Nunito"/>
                <a:cs typeface="Nunito"/>
                <a:sym typeface="Nunito"/>
              </a:rPr>
              <a:t>Confucius </a:t>
            </a:r>
            <a:r>
              <a:rPr b="1" lang="en" sz="1429">
                <a:latin typeface="Nunito"/>
                <a:ea typeface="Nunito"/>
                <a:cs typeface="Nunito"/>
                <a:sym typeface="Nunito"/>
              </a:rPr>
              <a:t>Agent</a:t>
            </a:r>
            <a:endParaRPr b="1" sz="1429">
              <a:latin typeface="Nunito"/>
              <a:ea typeface="Nunito"/>
              <a:cs typeface="Nunito"/>
              <a:sym typeface="Nunito"/>
            </a:endParaRPr>
          </a:p>
        </p:txBody>
      </p:sp>
      <p:sp>
        <p:nvSpPr>
          <p:cNvPr id="785" name="Google Shape;785;p118"/>
          <p:cNvSpPr/>
          <p:nvPr/>
        </p:nvSpPr>
        <p:spPr>
          <a:xfrm>
            <a:off x="524763" y="3083600"/>
            <a:ext cx="2065200" cy="1385100"/>
          </a:xfrm>
          <a:prstGeom prst="roundRect">
            <a:avLst>
              <a:gd fmla="val 16667" name="adj"/>
            </a:avLst>
          </a:prstGeom>
          <a:solidFill>
            <a:srgbClr val="EDF5FC"/>
          </a:solidFill>
          <a:ln cap="flat" cmpd="sng" w="8500">
            <a:solidFill>
              <a:srgbClr val="595959"/>
            </a:solidFill>
            <a:prstDash val="solid"/>
            <a:round/>
            <a:headEnd len="sm" w="sm" type="none"/>
            <a:tailEnd len="sm" w="sm" type="none"/>
          </a:ln>
        </p:spPr>
        <p:txBody>
          <a:bodyPr anchorCtr="0" anchor="ctr" bIns="81700" lIns="81700" spcFirstLastPara="1" rIns="81700" wrap="square" tIns="81700">
            <a:noAutofit/>
          </a:bodyPr>
          <a:lstStyle/>
          <a:p>
            <a:pPr indent="0" lvl="0" marL="0" rtl="0" algn="ctr">
              <a:spcBef>
                <a:spcPts val="0"/>
              </a:spcBef>
              <a:spcAft>
                <a:spcPts val="0"/>
              </a:spcAft>
              <a:buClr>
                <a:srgbClr val="000000"/>
              </a:buClr>
              <a:buSzPts val="983"/>
              <a:buFont typeface="Arial"/>
              <a:buNone/>
            </a:pPr>
            <a:r>
              <a:t/>
            </a:r>
            <a:endParaRPr b="1" sz="1429">
              <a:solidFill>
                <a:srgbClr val="000000"/>
              </a:solidFill>
              <a:latin typeface="Nunito"/>
              <a:ea typeface="Nunito"/>
              <a:cs typeface="Nunito"/>
              <a:sym typeface="Nunito"/>
            </a:endParaRPr>
          </a:p>
          <a:p>
            <a:pPr indent="0" lvl="0" marL="0" rtl="0" algn="ctr">
              <a:spcBef>
                <a:spcPts val="0"/>
              </a:spcBef>
              <a:spcAft>
                <a:spcPts val="0"/>
              </a:spcAft>
              <a:buNone/>
            </a:pPr>
            <a:r>
              <a:t/>
            </a:r>
            <a:endParaRPr b="1" sz="268">
              <a:solidFill>
                <a:srgbClr val="000000"/>
              </a:solidFill>
              <a:latin typeface="Nunito"/>
              <a:ea typeface="Nunito"/>
              <a:cs typeface="Nunito"/>
              <a:sym typeface="Nunito"/>
            </a:endParaRPr>
          </a:p>
          <a:p>
            <a:pPr indent="0" lvl="0" marL="0" rtl="0" algn="ctr">
              <a:spcBef>
                <a:spcPts val="0"/>
              </a:spcBef>
              <a:spcAft>
                <a:spcPts val="0"/>
              </a:spcAft>
              <a:buNone/>
            </a:pPr>
            <a:r>
              <a:t/>
            </a:r>
            <a:endParaRPr b="1" sz="268">
              <a:solidFill>
                <a:srgbClr val="000000"/>
              </a:solidFill>
              <a:latin typeface="Nunito"/>
              <a:ea typeface="Nunito"/>
              <a:cs typeface="Nunito"/>
              <a:sym typeface="Nunito"/>
            </a:endParaRPr>
          </a:p>
          <a:p>
            <a:pPr indent="0" lvl="0" marL="0" rtl="0" algn="ctr">
              <a:spcBef>
                <a:spcPts val="0"/>
              </a:spcBef>
              <a:spcAft>
                <a:spcPts val="0"/>
              </a:spcAft>
              <a:buNone/>
            </a:pPr>
            <a:r>
              <a:t/>
            </a:r>
            <a:endParaRPr b="1" sz="268">
              <a:solidFill>
                <a:srgbClr val="000000"/>
              </a:solidFill>
              <a:latin typeface="Nunito"/>
              <a:ea typeface="Nunito"/>
              <a:cs typeface="Nunito"/>
              <a:sym typeface="Nunito"/>
            </a:endParaRPr>
          </a:p>
          <a:p>
            <a:pPr indent="0" lvl="0" marL="0" rtl="0" algn="ctr">
              <a:spcBef>
                <a:spcPts val="0"/>
              </a:spcBef>
              <a:spcAft>
                <a:spcPts val="0"/>
              </a:spcAft>
              <a:buNone/>
            </a:pPr>
            <a:r>
              <a:t/>
            </a:r>
            <a:endParaRPr b="1" sz="268">
              <a:solidFill>
                <a:srgbClr val="000000"/>
              </a:solidFill>
              <a:latin typeface="Nunito"/>
              <a:ea typeface="Nunito"/>
              <a:cs typeface="Nunito"/>
              <a:sym typeface="Nunito"/>
            </a:endParaRPr>
          </a:p>
          <a:p>
            <a:pPr indent="0" lvl="0" marL="0" rtl="0" algn="ctr">
              <a:spcBef>
                <a:spcPts val="0"/>
              </a:spcBef>
              <a:spcAft>
                <a:spcPts val="0"/>
              </a:spcAft>
              <a:buNone/>
            </a:pPr>
            <a:r>
              <a:t/>
            </a:r>
            <a:endParaRPr b="1" sz="268">
              <a:solidFill>
                <a:srgbClr val="000000"/>
              </a:solidFill>
              <a:latin typeface="Nunito"/>
              <a:ea typeface="Nunito"/>
              <a:cs typeface="Nunito"/>
              <a:sym typeface="Nunito"/>
            </a:endParaRPr>
          </a:p>
          <a:p>
            <a:pPr indent="0" lvl="0" marL="0" rtl="0" algn="ctr">
              <a:spcBef>
                <a:spcPts val="0"/>
              </a:spcBef>
              <a:spcAft>
                <a:spcPts val="0"/>
              </a:spcAft>
              <a:buNone/>
            </a:pPr>
            <a:r>
              <a:t/>
            </a:r>
            <a:endParaRPr b="1" sz="268">
              <a:solidFill>
                <a:srgbClr val="000000"/>
              </a:solidFill>
              <a:latin typeface="Nunito"/>
              <a:ea typeface="Nunito"/>
              <a:cs typeface="Nunito"/>
              <a:sym typeface="Nunito"/>
            </a:endParaRPr>
          </a:p>
          <a:p>
            <a:pPr indent="0" lvl="0" marL="0" rtl="0" algn="l">
              <a:spcBef>
                <a:spcPts val="0"/>
              </a:spcBef>
              <a:spcAft>
                <a:spcPts val="0"/>
              </a:spcAft>
              <a:buNone/>
            </a:pPr>
            <a:r>
              <a:t/>
            </a:r>
            <a:endParaRPr b="1" sz="268">
              <a:solidFill>
                <a:srgbClr val="000000"/>
              </a:solidFill>
              <a:latin typeface="Nunito"/>
              <a:ea typeface="Nunito"/>
              <a:cs typeface="Nunito"/>
              <a:sym typeface="Nunito"/>
            </a:endParaRPr>
          </a:p>
          <a:p>
            <a:pPr indent="0" lvl="0" marL="0" rtl="0" algn="l">
              <a:spcBef>
                <a:spcPts val="0"/>
              </a:spcBef>
              <a:spcAft>
                <a:spcPts val="0"/>
              </a:spcAft>
              <a:buNone/>
            </a:pPr>
            <a:r>
              <a:t/>
            </a:r>
            <a:endParaRPr b="1" sz="268">
              <a:solidFill>
                <a:srgbClr val="000000"/>
              </a:solidFill>
              <a:latin typeface="Nunito"/>
              <a:ea typeface="Nunito"/>
              <a:cs typeface="Nunito"/>
              <a:sym typeface="Nunito"/>
            </a:endParaRPr>
          </a:p>
          <a:p>
            <a:pPr indent="0" lvl="0" marL="0" rtl="0" algn="l">
              <a:spcBef>
                <a:spcPts val="0"/>
              </a:spcBef>
              <a:spcAft>
                <a:spcPts val="0"/>
              </a:spcAft>
              <a:buNone/>
            </a:pPr>
            <a:r>
              <a:t/>
            </a:r>
            <a:endParaRPr b="1" sz="268">
              <a:solidFill>
                <a:srgbClr val="000000"/>
              </a:solidFill>
              <a:latin typeface="Nunito"/>
              <a:ea typeface="Nunito"/>
              <a:cs typeface="Nunito"/>
              <a:sym typeface="Nunito"/>
            </a:endParaRPr>
          </a:p>
          <a:p>
            <a:pPr indent="0" lvl="0" marL="0" rtl="0" algn="ctr">
              <a:spcBef>
                <a:spcPts val="0"/>
              </a:spcBef>
              <a:spcAft>
                <a:spcPts val="0"/>
              </a:spcAft>
              <a:buClr>
                <a:srgbClr val="000000"/>
              </a:buClr>
              <a:buSzPts val="983"/>
              <a:buFont typeface="Arial"/>
              <a:buNone/>
            </a:pPr>
            <a:r>
              <a:rPr b="1" lang="en" sz="1429">
                <a:solidFill>
                  <a:srgbClr val="000000"/>
                </a:solidFill>
                <a:latin typeface="Nunito"/>
                <a:ea typeface="Nunito"/>
                <a:cs typeface="Nunito"/>
                <a:sym typeface="Nunito"/>
              </a:rPr>
              <a:t>Planning</a:t>
            </a:r>
            <a:endParaRPr b="1" sz="1429">
              <a:solidFill>
                <a:srgbClr val="000000"/>
              </a:solidFill>
              <a:latin typeface="Nunito"/>
              <a:ea typeface="Nunito"/>
              <a:cs typeface="Nunito"/>
              <a:sym typeface="Nunito"/>
            </a:endParaRPr>
          </a:p>
          <a:p>
            <a:pPr indent="0" lvl="0" marL="0" rtl="0" algn="ctr">
              <a:spcBef>
                <a:spcPts val="0"/>
              </a:spcBef>
              <a:spcAft>
                <a:spcPts val="0"/>
              </a:spcAft>
              <a:buClr>
                <a:srgbClr val="000000"/>
              </a:buClr>
              <a:buSzPts val="983"/>
              <a:buFont typeface="Arial"/>
              <a:buNone/>
            </a:pPr>
            <a:r>
              <a:t/>
            </a:r>
            <a:endParaRPr i="1" sz="268">
              <a:solidFill>
                <a:srgbClr val="000000"/>
              </a:solidFill>
              <a:latin typeface="Nunito"/>
              <a:ea typeface="Nunito"/>
              <a:cs typeface="Nunito"/>
              <a:sym typeface="Nunito"/>
            </a:endParaRPr>
          </a:p>
          <a:p>
            <a:pPr indent="0" lvl="0" marL="0" rtl="0" algn="ctr">
              <a:spcBef>
                <a:spcPts val="0"/>
              </a:spcBef>
              <a:spcAft>
                <a:spcPts val="0"/>
              </a:spcAft>
              <a:buClr>
                <a:srgbClr val="000000"/>
              </a:buClr>
              <a:buSzPts val="983"/>
              <a:buFont typeface="Arial"/>
              <a:buNone/>
            </a:pPr>
            <a:r>
              <a:t/>
            </a:r>
            <a:endParaRPr i="1" sz="268">
              <a:solidFill>
                <a:srgbClr val="000000"/>
              </a:solidFill>
              <a:latin typeface="Nunito"/>
              <a:ea typeface="Nunito"/>
              <a:cs typeface="Nunito"/>
              <a:sym typeface="Nunito"/>
            </a:endParaRPr>
          </a:p>
          <a:p>
            <a:pPr indent="0" lvl="0" marL="0" rtl="0" algn="ctr">
              <a:spcBef>
                <a:spcPts val="0"/>
              </a:spcBef>
              <a:spcAft>
                <a:spcPts val="0"/>
              </a:spcAft>
              <a:buClr>
                <a:srgbClr val="000000"/>
              </a:buClr>
              <a:buSzPts val="983"/>
              <a:buFont typeface="Arial"/>
              <a:buNone/>
            </a:pPr>
            <a:r>
              <a:rPr i="1" lang="en" sz="1429">
                <a:solidFill>
                  <a:srgbClr val="000000"/>
                </a:solidFill>
                <a:latin typeface="Nunito"/>
                <a:ea typeface="Nunito"/>
                <a:cs typeface="Nunito"/>
                <a:sym typeface="Nunito"/>
              </a:rPr>
              <a:t>(Workflows)</a:t>
            </a:r>
            <a:endParaRPr i="1" sz="1429">
              <a:solidFill>
                <a:srgbClr val="000000"/>
              </a:solidFill>
              <a:latin typeface="Nunito"/>
              <a:ea typeface="Nunito"/>
              <a:cs typeface="Nunito"/>
              <a:sym typeface="Nunito"/>
            </a:endParaRPr>
          </a:p>
          <a:p>
            <a:pPr indent="0" lvl="0" marL="0" rtl="0" algn="ctr">
              <a:spcBef>
                <a:spcPts val="0"/>
              </a:spcBef>
              <a:spcAft>
                <a:spcPts val="0"/>
              </a:spcAft>
              <a:buClr>
                <a:srgbClr val="000000"/>
              </a:buClr>
              <a:buSzPts val="983"/>
              <a:buFont typeface="Arial"/>
              <a:buNone/>
            </a:pPr>
            <a:r>
              <a:t/>
            </a:r>
            <a:endParaRPr b="1" sz="1429">
              <a:solidFill>
                <a:srgbClr val="000000"/>
              </a:solidFill>
              <a:latin typeface="Nunito"/>
              <a:ea typeface="Nunito"/>
              <a:cs typeface="Nunito"/>
              <a:sym typeface="Nunito"/>
            </a:endParaRPr>
          </a:p>
          <a:p>
            <a:pPr indent="0" lvl="0" marL="0" rtl="0" algn="ctr">
              <a:spcBef>
                <a:spcPts val="0"/>
              </a:spcBef>
              <a:spcAft>
                <a:spcPts val="0"/>
              </a:spcAft>
              <a:buClr>
                <a:srgbClr val="000000"/>
              </a:buClr>
              <a:buSzPts val="983"/>
              <a:buFont typeface="Arial"/>
              <a:buNone/>
            </a:pPr>
            <a:r>
              <a:t/>
            </a:r>
            <a:endParaRPr sz="1429">
              <a:solidFill>
                <a:srgbClr val="000000"/>
              </a:solidFill>
              <a:latin typeface="Nunito"/>
              <a:ea typeface="Nunito"/>
              <a:cs typeface="Nunito"/>
              <a:sym typeface="Nunito"/>
            </a:endParaRPr>
          </a:p>
          <a:p>
            <a:pPr indent="0" lvl="0" marL="0" rtl="0" algn="ctr">
              <a:spcBef>
                <a:spcPts val="0"/>
              </a:spcBef>
              <a:spcAft>
                <a:spcPts val="0"/>
              </a:spcAft>
              <a:buClr>
                <a:srgbClr val="000000"/>
              </a:buClr>
              <a:buSzPts val="983"/>
              <a:buFont typeface="Arial"/>
              <a:buNone/>
            </a:pPr>
            <a:r>
              <a:t/>
            </a:r>
            <a:endParaRPr sz="1429">
              <a:solidFill>
                <a:srgbClr val="000000"/>
              </a:solidFill>
              <a:latin typeface="Nunito"/>
              <a:ea typeface="Nunito"/>
              <a:cs typeface="Nunito"/>
              <a:sym typeface="Nunito"/>
            </a:endParaRPr>
          </a:p>
          <a:p>
            <a:pPr indent="0" lvl="0" marL="0" rtl="0" algn="ctr">
              <a:spcBef>
                <a:spcPts val="0"/>
              </a:spcBef>
              <a:spcAft>
                <a:spcPts val="0"/>
              </a:spcAft>
              <a:buClr>
                <a:srgbClr val="000000"/>
              </a:buClr>
              <a:buSzPts val="983"/>
              <a:buFont typeface="Arial"/>
              <a:buNone/>
            </a:pPr>
            <a:r>
              <a:t/>
            </a:r>
            <a:endParaRPr sz="1429">
              <a:solidFill>
                <a:srgbClr val="000000"/>
              </a:solidFill>
              <a:latin typeface="Nunito"/>
              <a:ea typeface="Nunito"/>
              <a:cs typeface="Nunito"/>
              <a:sym typeface="Nunito"/>
            </a:endParaRPr>
          </a:p>
          <a:p>
            <a:pPr indent="0" lvl="0" marL="0" rtl="0" algn="ctr">
              <a:spcBef>
                <a:spcPts val="0"/>
              </a:spcBef>
              <a:spcAft>
                <a:spcPts val="0"/>
              </a:spcAft>
              <a:buClr>
                <a:srgbClr val="000000"/>
              </a:buClr>
              <a:buSzPts val="983"/>
              <a:buFont typeface="Arial"/>
              <a:buNone/>
            </a:pPr>
            <a:r>
              <a:t/>
            </a:r>
            <a:endParaRPr sz="1429">
              <a:solidFill>
                <a:srgbClr val="000000"/>
              </a:solidFill>
              <a:latin typeface="Nunito"/>
              <a:ea typeface="Nunito"/>
              <a:cs typeface="Nunito"/>
              <a:sym typeface="Nunito"/>
            </a:endParaRPr>
          </a:p>
          <a:p>
            <a:pPr indent="0" lvl="0" marL="0" rtl="0" algn="ctr">
              <a:spcBef>
                <a:spcPts val="0"/>
              </a:spcBef>
              <a:spcAft>
                <a:spcPts val="0"/>
              </a:spcAft>
              <a:buNone/>
            </a:pPr>
            <a:r>
              <a:t/>
            </a:r>
            <a:endParaRPr b="1" sz="1429">
              <a:latin typeface="Nunito"/>
              <a:ea typeface="Nunito"/>
              <a:cs typeface="Nunito"/>
              <a:sym typeface="Nunito"/>
            </a:endParaRPr>
          </a:p>
        </p:txBody>
      </p:sp>
      <p:sp>
        <p:nvSpPr>
          <p:cNvPr id="786" name="Google Shape;786;p118"/>
          <p:cNvSpPr/>
          <p:nvPr/>
        </p:nvSpPr>
        <p:spPr>
          <a:xfrm>
            <a:off x="651561" y="3740353"/>
            <a:ext cx="1811700" cy="616800"/>
          </a:xfrm>
          <a:prstGeom prst="roundRect">
            <a:avLst>
              <a:gd fmla="val 16667" name="adj"/>
            </a:avLst>
          </a:prstGeom>
          <a:noFill/>
          <a:ln cap="flat" cmpd="sng" w="8500">
            <a:solidFill>
              <a:srgbClr val="595959"/>
            </a:solidFill>
            <a:prstDash val="solid"/>
            <a:round/>
            <a:headEnd len="sm" w="sm" type="none"/>
            <a:tailEnd len="sm" w="sm" type="none"/>
          </a:ln>
        </p:spPr>
        <p:txBody>
          <a:bodyPr anchorCtr="0" anchor="ctr" bIns="81700" lIns="81700" spcFirstLastPara="1" rIns="81700" wrap="square" tIns="81700">
            <a:noAutofit/>
          </a:bodyPr>
          <a:lstStyle/>
          <a:p>
            <a:pPr indent="0" lvl="0" marL="0" rtl="0" algn="ctr">
              <a:spcBef>
                <a:spcPts val="0"/>
              </a:spcBef>
              <a:spcAft>
                <a:spcPts val="0"/>
              </a:spcAft>
              <a:buNone/>
            </a:pPr>
            <a:r>
              <a:rPr lang="en" sz="1429">
                <a:latin typeface="Nunito"/>
                <a:ea typeface="Nunito"/>
                <a:cs typeface="Nunito"/>
                <a:sym typeface="Nunito"/>
              </a:rPr>
              <a:t>Runbooks</a:t>
            </a:r>
            <a:endParaRPr sz="1429">
              <a:latin typeface="Nunito"/>
              <a:ea typeface="Nunito"/>
              <a:cs typeface="Nunito"/>
              <a:sym typeface="Nunito"/>
            </a:endParaRPr>
          </a:p>
          <a:p>
            <a:pPr indent="0" lvl="0" marL="0" rtl="0" algn="ctr">
              <a:spcBef>
                <a:spcPts val="0"/>
              </a:spcBef>
              <a:spcAft>
                <a:spcPts val="0"/>
              </a:spcAft>
              <a:buNone/>
            </a:pPr>
            <a:r>
              <a:rPr lang="en" sz="1429">
                <a:latin typeface="Nunito"/>
                <a:ea typeface="Nunito"/>
                <a:cs typeface="Nunito"/>
                <a:sym typeface="Nunito"/>
              </a:rPr>
              <a:t>MOPs</a:t>
            </a:r>
            <a:endParaRPr sz="1429">
              <a:latin typeface="Nunito"/>
              <a:ea typeface="Nunito"/>
              <a:cs typeface="Nunito"/>
              <a:sym typeface="Nunito"/>
            </a:endParaRPr>
          </a:p>
        </p:txBody>
      </p:sp>
      <p:cxnSp>
        <p:nvCxnSpPr>
          <p:cNvPr id="787" name="Google Shape;787;p118"/>
          <p:cNvCxnSpPr>
            <a:stCxn id="783" idx="2"/>
            <a:endCxn id="784" idx="0"/>
          </p:cNvCxnSpPr>
          <p:nvPr/>
        </p:nvCxnSpPr>
        <p:spPr>
          <a:xfrm>
            <a:off x="4460054" y="1874188"/>
            <a:ext cx="0" cy="363600"/>
          </a:xfrm>
          <a:prstGeom prst="straightConnector1">
            <a:avLst/>
          </a:prstGeom>
          <a:noFill/>
          <a:ln cap="flat" cmpd="sng" w="17025">
            <a:solidFill>
              <a:srgbClr val="595959"/>
            </a:solidFill>
            <a:prstDash val="solid"/>
            <a:round/>
            <a:headEnd len="med" w="med" type="triangle"/>
            <a:tailEnd len="med" w="med" type="triangle"/>
          </a:ln>
        </p:spPr>
      </p:cxnSp>
      <p:cxnSp>
        <p:nvCxnSpPr>
          <p:cNvPr id="788" name="Google Shape;788;p118"/>
          <p:cNvCxnSpPr>
            <a:stCxn id="784" idx="2"/>
            <a:endCxn id="789" idx="0"/>
          </p:cNvCxnSpPr>
          <p:nvPr/>
        </p:nvCxnSpPr>
        <p:spPr>
          <a:xfrm>
            <a:off x="4460132" y="2720189"/>
            <a:ext cx="0" cy="363600"/>
          </a:xfrm>
          <a:prstGeom prst="straightConnector1">
            <a:avLst/>
          </a:prstGeom>
          <a:noFill/>
          <a:ln cap="flat" cmpd="sng" w="17025">
            <a:solidFill>
              <a:srgbClr val="595959"/>
            </a:solidFill>
            <a:prstDash val="solid"/>
            <a:round/>
            <a:headEnd len="med" w="med" type="triangle"/>
            <a:tailEnd len="med" w="med" type="triangle"/>
          </a:ln>
        </p:spPr>
      </p:cxnSp>
      <p:cxnSp>
        <p:nvCxnSpPr>
          <p:cNvPr id="790" name="Google Shape;790;p118"/>
          <p:cNvCxnSpPr>
            <a:stCxn id="785" idx="0"/>
            <a:endCxn id="784" idx="1"/>
          </p:cNvCxnSpPr>
          <p:nvPr/>
        </p:nvCxnSpPr>
        <p:spPr>
          <a:xfrm rot="-5400000">
            <a:off x="1850613" y="2185850"/>
            <a:ext cx="604500" cy="1191000"/>
          </a:xfrm>
          <a:prstGeom prst="bentConnector2">
            <a:avLst/>
          </a:prstGeom>
          <a:noFill/>
          <a:ln cap="flat" cmpd="sng" w="17025">
            <a:solidFill>
              <a:srgbClr val="595959"/>
            </a:solidFill>
            <a:prstDash val="solid"/>
            <a:round/>
            <a:headEnd len="med" w="med" type="triangle"/>
            <a:tailEnd len="med" w="med" type="triangle"/>
          </a:ln>
        </p:spPr>
      </p:cxnSp>
      <p:cxnSp>
        <p:nvCxnSpPr>
          <p:cNvPr id="791" name="Google Shape;791;p118"/>
          <p:cNvCxnSpPr>
            <a:stCxn id="784" idx="3"/>
            <a:endCxn id="792" idx="0"/>
          </p:cNvCxnSpPr>
          <p:nvPr/>
        </p:nvCxnSpPr>
        <p:spPr>
          <a:xfrm>
            <a:off x="6171932" y="2478989"/>
            <a:ext cx="1274100" cy="604500"/>
          </a:xfrm>
          <a:prstGeom prst="bentConnector2">
            <a:avLst/>
          </a:prstGeom>
          <a:noFill/>
          <a:ln cap="flat" cmpd="sng" w="17025">
            <a:solidFill>
              <a:srgbClr val="595959"/>
            </a:solidFill>
            <a:prstDash val="solid"/>
            <a:round/>
            <a:headEnd len="med" w="med" type="triangle"/>
            <a:tailEnd len="med" w="med" type="triangle"/>
          </a:ln>
        </p:spPr>
      </p:cxnSp>
      <p:sp>
        <p:nvSpPr>
          <p:cNvPr id="793" name="Google Shape;793;p118"/>
          <p:cNvSpPr/>
          <p:nvPr/>
        </p:nvSpPr>
        <p:spPr>
          <a:xfrm>
            <a:off x="3554291" y="1504614"/>
            <a:ext cx="1811700" cy="292500"/>
          </a:xfrm>
          <a:prstGeom prst="roundRect">
            <a:avLst>
              <a:gd fmla="val 16667" name="adj"/>
            </a:avLst>
          </a:prstGeom>
          <a:noFill/>
          <a:ln cap="flat" cmpd="sng" w="8500">
            <a:solidFill>
              <a:srgbClr val="595959"/>
            </a:solidFill>
            <a:prstDash val="solid"/>
            <a:round/>
            <a:headEnd len="sm" w="sm" type="none"/>
            <a:tailEnd len="sm" w="sm" type="none"/>
          </a:ln>
        </p:spPr>
        <p:txBody>
          <a:bodyPr anchorCtr="0" anchor="ctr" bIns="81700" lIns="81700" spcFirstLastPara="1" rIns="81700" wrap="square" tIns="81700">
            <a:noAutofit/>
          </a:bodyPr>
          <a:lstStyle/>
          <a:p>
            <a:pPr indent="0" lvl="0" marL="0" rtl="0" algn="ctr">
              <a:spcBef>
                <a:spcPts val="0"/>
              </a:spcBef>
              <a:spcAft>
                <a:spcPts val="0"/>
              </a:spcAft>
              <a:buNone/>
            </a:pPr>
            <a:r>
              <a:rPr lang="en" sz="1429">
                <a:latin typeface="Nunito"/>
                <a:ea typeface="Nunito"/>
                <a:cs typeface="Nunito"/>
                <a:sym typeface="Nunito"/>
              </a:rPr>
              <a:t>Interface</a:t>
            </a:r>
            <a:endParaRPr sz="1429">
              <a:latin typeface="Nunito"/>
              <a:ea typeface="Nunito"/>
              <a:cs typeface="Nunito"/>
              <a:sym typeface="Nunito"/>
            </a:endParaRPr>
          </a:p>
        </p:txBody>
      </p:sp>
      <p:sp>
        <p:nvSpPr>
          <p:cNvPr id="794" name="Google Shape;794;p118"/>
          <p:cNvSpPr/>
          <p:nvPr/>
        </p:nvSpPr>
        <p:spPr>
          <a:xfrm>
            <a:off x="3427559" y="3083800"/>
            <a:ext cx="2065200" cy="1385100"/>
          </a:xfrm>
          <a:prstGeom prst="roundRect">
            <a:avLst>
              <a:gd fmla="val 16667" name="adj"/>
            </a:avLst>
          </a:prstGeom>
          <a:solidFill>
            <a:srgbClr val="EDF5FC"/>
          </a:solidFill>
          <a:ln cap="flat" cmpd="sng" w="8500">
            <a:solidFill>
              <a:srgbClr val="595959"/>
            </a:solidFill>
            <a:prstDash val="solid"/>
            <a:round/>
            <a:headEnd len="sm" w="sm" type="none"/>
            <a:tailEnd len="sm" w="sm" type="none"/>
          </a:ln>
        </p:spPr>
        <p:txBody>
          <a:bodyPr anchorCtr="0" anchor="ctr" bIns="81700" lIns="81700" spcFirstLastPara="1" rIns="81700" wrap="square" tIns="81700">
            <a:noAutofit/>
          </a:bodyPr>
          <a:lstStyle/>
          <a:p>
            <a:pPr indent="0" lvl="0" marL="0" rtl="0" algn="ctr">
              <a:spcBef>
                <a:spcPts val="0"/>
              </a:spcBef>
              <a:spcAft>
                <a:spcPts val="0"/>
              </a:spcAft>
              <a:buClr>
                <a:srgbClr val="000000"/>
              </a:buClr>
              <a:buSzPts val="983"/>
              <a:buFont typeface="Arial"/>
              <a:buNone/>
            </a:pPr>
            <a:r>
              <a:t/>
            </a:r>
            <a:endParaRPr b="1" sz="1429">
              <a:solidFill>
                <a:srgbClr val="000000"/>
              </a:solidFill>
              <a:latin typeface="Nunito"/>
              <a:ea typeface="Nunito"/>
              <a:cs typeface="Nunito"/>
              <a:sym typeface="Nunito"/>
            </a:endParaRPr>
          </a:p>
          <a:p>
            <a:pPr indent="0" lvl="0" marL="0" rtl="0" algn="ctr">
              <a:spcBef>
                <a:spcPts val="0"/>
              </a:spcBef>
              <a:spcAft>
                <a:spcPts val="0"/>
              </a:spcAft>
              <a:buClr>
                <a:srgbClr val="000000"/>
              </a:buClr>
              <a:buSzPts val="983"/>
              <a:buFont typeface="Arial"/>
              <a:buNone/>
            </a:pPr>
            <a:r>
              <a:t/>
            </a:r>
            <a:endParaRPr b="1" sz="268">
              <a:solidFill>
                <a:srgbClr val="000000"/>
              </a:solidFill>
              <a:latin typeface="Nunito"/>
              <a:ea typeface="Nunito"/>
              <a:cs typeface="Nunito"/>
              <a:sym typeface="Nunito"/>
            </a:endParaRPr>
          </a:p>
          <a:p>
            <a:pPr indent="0" lvl="0" marL="0" rtl="0" algn="ctr">
              <a:spcBef>
                <a:spcPts val="0"/>
              </a:spcBef>
              <a:spcAft>
                <a:spcPts val="0"/>
              </a:spcAft>
              <a:buClr>
                <a:srgbClr val="000000"/>
              </a:buClr>
              <a:buSzPts val="983"/>
              <a:buFont typeface="Arial"/>
              <a:buNone/>
            </a:pPr>
            <a:r>
              <a:t/>
            </a:r>
            <a:endParaRPr b="1" sz="268">
              <a:solidFill>
                <a:srgbClr val="000000"/>
              </a:solidFill>
              <a:latin typeface="Nunito"/>
              <a:ea typeface="Nunito"/>
              <a:cs typeface="Nunito"/>
              <a:sym typeface="Nunito"/>
            </a:endParaRPr>
          </a:p>
          <a:p>
            <a:pPr indent="0" lvl="0" marL="0" rtl="0" algn="ctr">
              <a:spcBef>
                <a:spcPts val="0"/>
              </a:spcBef>
              <a:spcAft>
                <a:spcPts val="0"/>
              </a:spcAft>
              <a:buClr>
                <a:srgbClr val="000000"/>
              </a:buClr>
              <a:buSzPts val="983"/>
              <a:buFont typeface="Arial"/>
              <a:buNone/>
            </a:pPr>
            <a:r>
              <a:rPr b="1" lang="en" sz="1429">
                <a:solidFill>
                  <a:srgbClr val="000000"/>
                </a:solidFill>
                <a:latin typeface="Nunito"/>
                <a:ea typeface="Nunito"/>
                <a:cs typeface="Nunito"/>
                <a:sym typeface="Nunito"/>
              </a:rPr>
              <a:t>Tooling</a:t>
            </a:r>
            <a:endParaRPr b="1" sz="1429">
              <a:solidFill>
                <a:srgbClr val="000000"/>
              </a:solidFill>
              <a:latin typeface="Nunito"/>
              <a:ea typeface="Nunito"/>
              <a:cs typeface="Nunito"/>
              <a:sym typeface="Nunito"/>
            </a:endParaRPr>
          </a:p>
          <a:p>
            <a:pPr indent="0" lvl="0" marL="0" rtl="0" algn="ctr">
              <a:spcBef>
                <a:spcPts val="0"/>
              </a:spcBef>
              <a:spcAft>
                <a:spcPts val="0"/>
              </a:spcAft>
              <a:buClr>
                <a:srgbClr val="000000"/>
              </a:buClr>
              <a:buSzPts val="983"/>
              <a:buFont typeface="Arial"/>
              <a:buNone/>
            </a:pPr>
            <a:r>
              <a:t/>
            </a:r>
            <a:endParaRPr i="1" sz="268">
              <a:solidFill>
                <a:srgbClr val="000000"/>
              </a:solidFill>
              <a:latin typeface="Nunito"/>
              <a:ea typeface="Nunito"/>
              <a:cs typeface="Nunito"/>
              <a:sym typeface="Nunito"/>
            </a:endParaRPr>
          </a:p>
          <a:p>
            <a:pPr indent="0" lvl="0" marL="0" rtl="0" algn="ctr">
              <a:spcBef>
                <a:spcPts val="0"/>
              </a:spcBef>
              <a:spcAft>
                <a:spcPts val="0"/>
              </a:spcAft>
              <a:buNone/>
            </a:pPr>
            <a:r>
              <a:rPr i="1" lang="en" sz="1429">
                <a:solidFill>
                  <a:srgbClr val="000000"/>
                </a:solidFill>
                <a:latin typeface="Nunito"/>
                <a:ea typeface="Nunito"/>
                <a:cs typeface="Nunito"/>
                <a:sym typeface="Nunito"/>
              </a:rPr>
              <a:t>(DSLs)</a:t>
            </a:r>
            <a:endParaRPr b="1" sz="1429">
              <a:latin typeface="Nunito"/>
              <a:ea typeface="Nunito"/>
              <a:cs typeface="Nunito"/>
              <a:sym typeface="Nunito"/>
            </a:endParaRPr>
          </a:p>
          <a:p>
            <a:pPr indent="0" lvl="0" marL="0" rtl="0" algn="ctr">
              <a:spcBef>
                <a:spcPts val="0"/>
              </a:spcBef>
              <a:spcAft>
                <a:spcPts val="0"/>
              </a:spcAft>
              <a:buNone/>
            </a:pPr>
            <a:r>
              <a:t/>
            </a:r>
            <a:endParaRPr b="1" sz="1429">
              <a:latin typeface="Nunito"/>
              <a:ea typeface="Nunito"/>
              <a:cs typeface="Nunito"/>
              <a:sym typeface="Nunito"/>
            </a:endParaRPr>
          </a:p>
          <a:p>
            <a:pPr indent="0" lvl="0" marL="0" rtl="0" algn="ctr">
              <a:spcBef>
                <a:spcPts val="0"/>
              </a:spcBef>
              <a:spcAft>
                <a:spcPts val="0"/>
              </a:spcAft>
              <a:buNone/>
            </a:pPr>
            <a:r>
              <a:t/>
            </a:r>
            <a:endParaRPr b="1" sz="1429">
              <a:latin typeface="Nunito"/>
              <a:ea typeface="Nunito"/>
              <a:cs typeface="Nunito"/>
              <a:sym typeface="Nunito"/>
            </a:endParaRPr>
          </a:p>
          <a:p>
            <a:pPr indent="0" lvl="0" marL="0" rtl="0" algn="ctr">
              <a:spcBef>
                <a:spcPts val="0"/>
              </a:spcBef>
              <a:spcAft>
                <a:spcPts val="0"/>
              </a:spcAft>
              <a:buNone/>
            </a:pPr>
            <a:r>
              <a:t/>
            </a:r>
            <a:endParaRPr sz="1429">
              <a:latin typeface="Nunito"/>
              <a:ea typeface="Nunito"/>
              <a:cs typeface="Nunito"/>
              <a:sym typeface="Nunito"/>
            </a:endParaRPr>
          </a:p>
          <a:p>
            <a:pPr indent="0" lvl="0" marL="0" rtl="0" algn="ctr">
              <a:spcBef>
                <a:spcPts val="0"/>
              </a:spcBef>
              <a:spcAft>
                <a:spcPts val="0"/>
              </a:spcAft>
              <a:buNone/>
            </a:pPr>
            <a:r>
              <a:t/>
            </a:r>
            <a:endParaRPr sz="1429">
              <a:latin typeface="Nunito"/>
              <a:ea typeface="Nunito"/>
              <a:cs typeface="Nunito"/>
              <a:sym typeface="Nunito"/>
            </a:endParaRPr>
          </a:p>
          <a:p>
            <a:pPr indent="0" lvl="0" marL="0" rtl="0" algn="ctr">
              <a:spcBef>
                <a:spcPts val="0"/>
              </a:spcBef>
              <a:spcAft>
                <a:spcPts val="0"/>
              </a:spcAft>
              <a:buNone/>
            </a:pPr>
            <a:r>
              <a:t/>
            </a:r>
            <a:endParaRPr sz="1429">
              <a:latin typeface="Nunito"/>
              <a:ea typeface="Nunito"/>
              <a:cs typeface="Nunito"/>
              <a:sym typeface="Nunito"/>
            </a:endParaRPr>
          </a:p>
        </p:txBody>
      </p:sp>
      <p:sp>
        <p:nvSpPr>
          <p:cNvPr id="795" name="Google Shape;795;p118"/>
          <p:cNvSpPr/>
          <p:nvPr/>
        </p:nvSpPr>
        <p:spPr>
          <a:xfrm>
            <a:off x="3598455" y="3678360"/>
            <a:ext cx="1723500" cy="741300"/>
          </a:xfrm>
          <a:prstGeom prst="roundRect">
            <a:avLst>
              <a:gd fmla="val 16667" name="adj"/>
            </a:avLst>
          </a:prstGeom>
          <a:noFill/>
          <a:ln cap="flat" cmpd="sng" w="8500">
            <a:solidFill>
              <a:srgbClr val="595959"/>
            </a:solidFill>
            <a:prstDash val="solid"/>
            <a:round/>
            <a:headEnd len="sm" w="sm" type="none"/>
            <a:tailEnd len="sm" w="sm" type="none"/>
          </a:ln>
        </p:spPr>
        <p:txBody>
          <a:bodyPr anchorCtr="0" anchor="ctr" bIns="81700" lIns="81700" spcFirstLastPara="1" rIns="81700" wrap="square" tIns="81700">
            <a:noAutofit/>
          </a:bodyPr>
          <a:lstStyle/>
          <a:p>
            <a:pPr indent="0" lvl="0" marL="0" rtl="0" algn="ctr">
              <a:spcBef>
                <a:spcPts val="0"/>
              </a:spcBef>
              <a:spcAft>
                <a:spcPts val="0"/>
              </a:spcAft>
              <a:buNone/>
            </a:pPr>
            <a:r>
              <a:rPr lang="en" sz="1429">
                <a:latin typeface="Nunito"/>
                <a:ea typeface="Nunito"/>
                <a:cs typeface="Nunito"/>
                <a:sym typeface="Nunito"/>
              </a:rPr>
              <a:t>Time series</a:t>
            </a:r>
            <a:endParaRPr sz="1429">
              <a:latin typeface="Nunito"/>
              <a:ea typeface="Nunito"/>
              <a:cs typeface="Nunito"/>
              <a:sym typeface="Nunito"/>
            </a:endParaRPr>
          </a:p>
          <a:p>
            <a:pPr indent="0" lvl="0" marL="0" rtl="0" algn="ctr">
              <a:spcBef>
                <a:spcPts val="0"/>
              </a:spcBef>
              <a:spcAft>
                <a:spcPts val="0"/>
              </a:spcAft>
              <a:buNone/>
            </a:pPr>
            <a:r>
              <a:rPr lang="en" sz="1429">
                <a:latin typeface="Nunito"/>
                <a:ea typeface="Nunito"/>
                <a:cs typeface="Nunito"/>
                <a:sym typeface="Nunito"/>
              </a:rPr>
              <a:t>Graphs</a:t>
            </a:r>
            <a:endParaRPr sz="1429">
              <a:latin typeface="Nunito"/>
              <a:ea typeface="Nunito"/>
              <a:cs typeface="Nunito"/>
              <a:sym typeface="Nunito"/>
            </a:endParaRPr>
          </a:p>
          <a:p>
            <a:pPr indent="0" lvl="0" marL="0" rtl="0" algn="ctr">
              <a:spcBef>
                <a:spcPts val="0"/>
              </a:spcBef>
              <a:spcAft>
                <a:spcPts val="0"/>
              </a:spcAft>
              <a:buNone/>
            </a:pPr>
            <a:r>
              <a:rPr lang="en" sz="1429">
                <a:latin typeface="Nunito"/>
                <a:ea typeface="Nunito"/>
                <a:cs typeface="Nunito"/>
                <a:sym typeface="Nunito"/>
              </a:rPr>
              <a:t>Data models</a:t>
            </a:r>
            <a:endParaRPr sz="1429">
              <a:latin typeface="Nunito"/>
              <a:ea typeface="Nunito"/>
              <a:cs typeface="Nunito"/>
              <a:sym typeface="Nunito"/>
            </a:endParaRPr>
          </a:p>
        </p:txBody>
      </p:sp>
      <p:sp>
        <p:nvSpPr>
          <p:cNvPr id="792" name="Google Shape;792;p118"/>
          <p:cNvSpPr/>
          <p:nvPr/>
        </p:nvSpPr>
        <p:spPr>
          <a:xfrm>
            <a:off x="6413568" y="3083612"/>
            <a:ext cx="2065200" cy="1385100"/>
          </a:xfrm>
          <a:prstGeom prst="roundRect">
            <a:avLst>
              <a:gd fmla="val 16667" name="adj"/>
            </a:avLst>
          </a:prstGeom>
          <a:solidFill>
            <a:srgbClr val="EDF5FC"/>
          </a:solidFill>
          <a:ln cap="flat" cmpd="sng" w="8500">
            <a:solidFill>
              <a:srgbClr val="595959"/>
            </a:solidFill>
            <a:prstDash val="solid"/>
            <a:round/>
            <a:headEnd len="sm" w="sm" type="none"/>
            <a:tailEnd len="sm" w="sm" type="none"/>
          </a:ln>
        </p:spPr>
        <p:txBody>
          <a:bodyPr anchorCtr="0" anchor="ctr" bIns="81700" lIns="81700" spcFirstLastPara="1" rIns="81700" wrap="square" tIns="81700">
            <a:noAutofit/>
          </a:bodyPr>
          <a:lstStyle/>
          <a:p>
            <a:pPr indent="0" lvl="0" marL="0" rtl="0" algn="ctr">
              <a:spcBef>
                <a:spcPts val="0"/>
              </a:spcBef>
              <a:spcAft>
                <a:spcPts val="0"/>
              </a:spcAft>
              <a:buNone/>
            </a:pPr>
            <a:r>
              <a:t/>
            </a:r>
            <a:endParaRPr b="1" sz="1429">
              <a:latin typeface="Nunito"/>
              <a:ea typeface="Nunito"/>
              <a:cs typeface="Nunito"/>
              <a:sym typeface="Nunito"/>
            </a:endParaRPr>
          </a:p>
          <a:p>
            <a:pPr indent="0" lvl="0" marL="0" rtl="0" algn="ctr">
              <a:spcBef>
                <a:spcPts val="0"/>
              </a:spcBef>
              <a:spcAft>
                <a:spcPts val="0"/>
              </a:spcAft>
              <a:buNone/>
            </a:pPr>
            <a:r>
              <a:t/>
            </a:r>
            <a:endParaRPr b="1" sz="268">
              <a:latin typeface="Nunito"/>
              <a:ea typeface="Nunito"/>
              <a:cs typeface="Nunito"/>
              <a:sym typeface="Nunito"/>
            </a:endParaRPr>
          </a:p>
          <a:p>
            <a:pPr indent="0" lvl="0" marL="0" rtl="0" algn="l">
              <a:spcBef>
                <a:spcPts val="0"/>
              </a:spcBef>
              <a:spcAft>
                <a:spcPts val="0"/>
              </a:spcAft>
              <a:buNone/>
            </a:pPr>
            <a:r>
              <a:t/>
            </a:r>
            <a:endParaRPr b="1" sz="268">
              <a:latin typeface="Nunito"/>
              <a:ea typeface="Nunito"/>
              <a:cs typeface="Nunito"/>
              <a:sym typeface="Nunito"/>
            </a:endParaRPr>
          </a:p>
          <a:p>
            <a:pPr indent="0" lvl="0" marL="0" rtl="0" algn="l">
              <a:spcBef>
                <a:spcPts val="0"/>
              </a:spcBef>
              <a:spcAft>
                <a:spcPts val="0"/>
              </a:spcAft>
              <a:buNone/>
            </a:pPr>
            <a:r>
              <a:t/>
            </a:r>
            <a:endParaRPr b="1" sz="268">
              <a:latin typeface="Nunito"/>
              <a:ea typeface="Nunito"/>
              <a:cs typeface="Nunito"/>
              <a:sym typeface="Nunito"/>
            </a:endParaRPr>
          </a:p>
          <a:p>
            <a:pPr indent="0" lvl="0" marL="0" rtl="0" algn="ctr">
              <a:spcBef>
                <a:spcPts val="0"/>
              </a:spcBef>
              <a:spcAft>
                <a:spcPts val="0"/>
              </a:spcAft>
              <a:buNone/>
            </a:pPr>
            <a:r>
              <a:rPr b="1" lang="en" sz="1429">
                <a:latin typeface="Nunito"/>
                <a:ea typeface="Nunito"/>
                <a:cs typeface="Nunito"/>
                <a:sym typeface="Nunito"/>
              </a:rPr>
              <a:t>Memory</a:t>
            </a:r>
            <a:endParaRPr b="1" sz="1429">
              <a:latin typeface="Nunito"/>
              <a:ea typeface="Nunito"/>
              <a:cs typeface="Nunito"/>
              <a:sym typeface="Nunito"/>
            </a:endParaRPr>
          </a:p>
          <a:p>
            <a:pPr indent="0" lvl="0" marL="0" rtl="0" algn="ctr">
              <a:spcBef>
                <a:spcPts val="0"/>
              </a:spcBef>
              <a:spcAft>
                <a:spcPts val="0"/>
              </a:spcAft>
              <a:buNone/>
            </a:pPr>
            <a:r>
              <a:t/>
            </a:r>
            <a:endParaRPr i="1" sz="268">
              <a:latin typeface="Nunito"/>
              <a:ea typeface="Nunito"/>
              <a:cs typeface="Nunito"/>
              <a:sym typeface="Nunito"/>
            </a:endParaRPr>
          </a:p>
          <a:p>
            <a:pPr indent="0" lvl="0" marL="0" rtl="0" algn="ctr">
              <a:spcBef>
                <a:spcPts val="0"/>
              </a:spcBef>
              <a:spcAft>
                <a:spcPts val="0"/>
              </a:spcAft>
              <a:buNone/>
            </a:pPr>
            <a:r>
              <a:t/>
            </a:r>
            <a:endParaRPr i="1" sz="268">
              <a:latin typeface="Nunito"/>
              <a:ea typeface="Nunito"/>
              <a:cs typeface="Nunito"/>
              <a:sym typeface="Nunito"/>
            </a:endParaRPr>
          </a:p>
          <a:p>
            <a:pPr indent="0" lvl="0" marL="0" rtl="0" algn="ctr">
              <a:spcBef>
                <a:spcPts val="0"/>
              </a:spcBef>
              <a:spcAft>
                <a:spcPts val="0"/>
              </a:spcAft>
              <a:buNone/>
            </a:pPr>
            <a:r>
              <a:rPr i="1" lang="en" sz="1429">
                <a:latin typeface="Nunito"/>
                <a:ea typeface="Nunito"/>
                <a:cs typeface="Nunito"/>
                <a:sym typeface="Nunito"/>
              </a:rPr>
              <a:t>(RAG)</a:t>
            </a:r>
            <a:endParaRPr i="1" sz="1429">
              <a:latin typeface="Nunito"/>
              <a:ea typeface="Nunito"/>
              <a:cs typeface="Nunito"/>
              <a:sym typeface="Nunito"/>
            </a:endParaRPr>
          </a:p>
          <a:p>
            <a:pPr indent="0" lvl="0" marL="0" rtl="0" algn="ctr">
              <a:spcBef>
                <a:spcPts val="0"/>
              </a:spcBef>
              <a:spcAft>
                <a:spcPts val="0"/>
              </a:spcAft>
              <a:buNone/>
            </a:pPr>
            <a:r>
              <a:t/>
            </a:r>
            <a:endParaRPr b="1" sz="1429">
              <a:latin typeface="Nunito"/>
              <a:ea typeface="Nunito"/>
              <a:cs typeface="Nunito"/>
              <a:sym typeface="Nunito"/>
            </a:endParaRPr>
          </a:p>
          <a:p>
            <a:pPr indent="0" lvl="0" marL="0" rtl="0" algn="ctr">
              <a:spcBef>
                <a:spcPts val="0"/>
              </a:spcBef>
              <a:spcAft>
                <a:spcPts val="0"/>
              </a:spcAft>
              <a:buNone/>
            </a:pPr>
            <a:r>
              <a:t/>
            </a:r>
            <a:endParaRPr sz="1429">
              <a:latin typeface="Nunito"/>
              <a:ea typeface="Nunito"/>
              <a:cs typeface="Nunito"/>
              <a:sym typeface="Nunito"/>
            </a:endParaRPr>
          </a:p>
          <a:p>
            <a:pPr indent="0" lvl="0" marL="0" rtl="0" algn="ctr">
              <a:spcBef>
                <a:spcPts val="0"/>
              </a:spcBef>
              <a:spcAft>
                <a:spcPts val="0"/>
              </a:spcAft>
              <a:buNone/>
            </a:pPr>
            <a:r>
              <a:t/>
            </a:r>
            <a:endParaRPr sz="1429">
              <a:latin typeface="Nunito"/>
              <a:ea typeface="Nunito"/>
              <a:cs typeface="Nunito"/>
              <a:sym typeface="Nunito"/>
            </a:endParaRPr>
          </a:p>
          <a:p>
            <a:pPr indent="0" lvl="0" marL="0" rtl="0" algn="ctr">
              <a:spcBef>
                <a:spcPts val="0"/>
              </a:spcBef>
              <a:spcAft>
                <a:spcPts val="0"/>
              </a:spcAft>
              <a:buNone/>
            </a:pPr>
            <a:r>
              <a:t/>
            </a:r>
            <a:endParaRPr sz="1429">
              <a:latin typeface="Nunito"/>
              <a:ea typeface="Nunito"/>
              <a:cs typeface="Nunito"/>
              <a:sym typeface="Nunito"/>
            </a:endParaRPr>
          </a:p>
          <a:p>
            <a:pPr indent="0" lvl="0" marL="0" rtl="0" algn="ctr">
              <a:spcBef>
                <a:spcPts val="0"/>
              </a:spcBef>
              <a:spcAft>
                <a:spcPts val="0"/>
              </a:spcAft>
              <a:buNone/>
            </a:pPr>
            <a:r>
              <a:t/>
            </a:r>
            <a:endParaRPr sz="1429">
              <a:latin typeface="Nunito"/>
              <a:ea typeface="Nunito"/>
              <a:cs typeface="Nunito"/>
              <a:sym typeface="Nunito"/>
            </a:endParaRPr>
          </a:p>
        </p:txBody>
      </p:sp>
      <p:sp>
        <p:nvSpPr>
          <p:cNvPr id="796" name="Google Shape;796;p118"/>
          <p:cNvSpPr/>
          <p:nvPr/>
        </p:nvSpPr>
        <p:spPr>
          <a:xfrm>
            <a:off x="6537038" y="3740253"/>
            <a:ext cx="1856400" cy="616800"/>
          </a:xfrm>
          <a:prstGeom prst="roundRect">
            <a:avLst>
              <a:gd fmla="val 16667" name="adj"/>
            </a:avLst>
          </a:prstGeom>
          <a:noFill/>
          <a:ln cap="flat" cmpd="sng" w="8500">
            <a:solidFill>
              <a:srgbClr val="595959"/>
            </a:solidFill>
            <a:prstDash val="solid"/>
            <a:round/>
            <a:headEnd len="sm" w="sm" type="none"/>
            <a:tailEnd len="sm" w="sm" type="none"/>
          </a:ln>
        </p:spPr>
        <p:txBody>
          <a:bodyPr anchorCtr="0" anchor="ctr" bIns="81700" lIns="81700" spcFirstLastPara="1" rIns="81700" wrap="square" tIns="81700">
            <a:noAutofit/>
          </a:bodyPr>
          <a:lstStyle/>
          <a:p>
            <a:pPr indent="0" lvl="0" marL="0" rtl="0" algn="ctr">
              <a:spcBef>
                <a:spcPts val="0"/>
              </a:spcBef>
              <a:spcAft>
                <a:spcPts val="0"/>
              </a:spcAft>
              <a:buNone/>
            </a:pPr>
            <a:r>
              <a:rPr lang="en" sz="1429">
                <a:latin typeface="Nunito"/>
                <a:ea typeface="Nunito"/>
                <a:cs typeface="Nunito"/>
                <a:sym typeface="Nunito"/>
              </a:rPr>
              <a:t>Network logs</a:t>
            </a:r>
            <a:endParaRPr sz="1429">
              <a:latin typeface="Nunito"/>
              <a:ea typeface="Nunito"/>
              <a:cs typeface="Nunito"/>
              <a:sym typeface="Nunito"/>
            </a:endParaRPr>
          </a:p>
          <a:p>
            <a:pPr indent="0" lvl="0" marL="0" rtl="0" algn="ctr">
              <a:spcBef>
                <a:spcPts val="0"/>
              </a:spcBef>
              <a:spcAft>
                <a:spcPts val="0"/>
              </a:spcAft>
              <a:buNone/>
            </a:pPr>
            <a:r>
              <a:rPr lang="en" sz="1429">
                <a:latin typeface="Nunito"/>
                <a:ea typeface="Nunito"/>
                <a:cs typeface="Nunito"/>
                <a:sym typeface="Nunito"/>
              </a:rPr>
              <a:t>Topology database</a:t>
            </a:r>
            <a:endParaRPr sz="1429">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119"/>
          <p:cNvSpPr txBox="1"/>
          <p:nvPr>
            <p:ph type="title"/>
          </p:nvPr>
        </p:nvSpPr>
        <p:spPr>
          <a:xfrm>
            <a:off x="499574" y="310719"/>
            <a:ext cx="7392900" cy="425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Planning: Workflows</a:t>
            </a:r>
            <a:endParaRPr sz="2400"/>
          </a:p>
        </p:txBody>
      </p:sp>
      <p:grpSp>
        <p:nvGrpSpPr>
          <p:cNvPr id="802" name="Google Shape;802;p119"/>
          <p:cNvGrpSpPr/>
          <p:nvPr/>
        </p:nvGrpSpPr>
        <p:grpSpPr>
          <a:xfrm>
            <a:off x="5043751" y="647666"/>
            <a:ext cx="3913193" cy="2405150"/>
            <a:chOff x="5996483" y="1374132"/>
            <a:chExt cx="5295971" cy="3255041"/>
          </a:xfrm>
        </p:grpSpPr>
        <p:sp>
          <p:nvSpPr>
            <p:cNvPr id="803" name="Google Shape;803;p119"/>
            <p:cNvSpPr/>
            <p:nvPr/>
          </p:nvSpPr>
          <p:spPr>
            <a:xfrm>
              <a:off x="8272216" y="1790015"/>
              <a:ext cx="1866600" cy="1781400"/>
            </a:xfrm>
            <a:prstGeom prst="roundRect">
              <a:avLst>
                <a:gd fmla="val 3553" name="adj"/>
              </a:avLst>
            </a:prstGeom>
            <a:solidFill>
              <a:srgbClr val="D8E2F3"/>
            </a:solidFill>
            <a:ln>
              <a:noFill/>
            </a:ln>
          </p:spPr>
          <p:txBody>
            <a:bodyPr anchorCtr="0" anchor="ctr" bIns="33775" lIns="67550" spcFirstLastPara="1" rIns="67550" wrap="square" tIns="33775">
              <a:noAutofit/>
            </a:bodyPr>
            <a:lstStyle/>
            <a:p>
              <a:pPr indent="0" lvl="0" marL="0" marR="0" rtl="0" algn="ctr">
                <a:spcBef>
                  <a:spcPts val="0"/>
                </a:spcBef>
                <a:spcAft>
                  <a:spcPts val="0"/>
                </a:spcAft>
                <a:buNone/>
              </a:pPr>
              <a:r>
                <a:t/>
              </a:r>
              <a:endParaRPr sz="1329">
                <a:solidFill>
                  <a:srgbClr val="FFFFFF"/>
                </a:solidFill>
                <a:latin typeface="Calibri"/>
                <a:ea typeface="Calibri"/>
                <a:cs typeface="Calibri"/>
                <a:sym typeface="Calibri"/>
              </a:endParaRPr>
            </a:p>
          </p:txBody>
        </p:sp>
        <p:sp>
          <p:nvSpPr>
            <p:cNvPr id="804" name="Google Shape;804;p119"/>
            <p:cNvSpPr/>
            <p:nvPr/>
          </p:nvSpPr>
          <p:spPr>
            <a:xfrm>
              <a:off x="5996483" y="1790015"/>
              <a:ext cx="2151000" cy="1797900"/>
            </a:xfrm>
            <a:prstGeom prst="roundRect">
              <a:avLst>
                <a:gd fmla="val 3553" name="adj"/>
              </a:avLst>
            </a:prstGeom>
            <a:solidFill>
              <a:srgbClr val="D8E2F3"/>
            </a:solidFill>
            <a:ln>
              <a:noFill/>
            </a:ln>
          </p:spPr>
          <p:txBody>
            <a:bodyPr anchorCtr="0" anchor="ctr" bIns="33775" lIns="67550" spcFirstLastPara="1" rIns="67550" wrap="square" tIns="33775">
              <a:noAutofit/>
            </a:bodyPr>
            <a:lstStyle/>
            <a:p>
              <a:pPr indent="0" lvl="0" marL="0" marR="0" rtl="0" algn="ctr">
                <a:spcBef>
                  <a:spcPts val="0"/>
                </a:spcBef>
                <a:spcAft>
                  <a:spcPts val="0"/>
                </a:spcAft>
                <a:buNone/>
              </a:pPr>
              <a:r>
                <a:t/>
              </a:r>
              <a:endParaRPr sz="1329">
                <a:solidFill>
                  <a:srgbClr val="FFFFFF"/>
                </a:solidFill>
                <a:latin typeface="Calibri"/>
                <a:ea typeface="Calibri"/>
                <a:cs typeface="Calibri"/>
                <a:sym typeface="Calibri"/>
              </a:endParaRPr>
            </a:p>
          </p:txBody>
        </p:sp>
        <p:sp>
          <p:nvSpPr>
            <p:cNvPr id="805" name="Google Shape;805;p119"/>
            <p:cNvSpPr/>
            <p:nvPr/>
          </p:nvSpPr>
          <p:spPr>
            <a:xfrm>
              <a:off x="8406079" y="1910972"/>
              <a:ext cx="1340100" cy="467400"/>
            </a:xfrm>
            <a:prstGeom prst="rect">
              <a:avLst/>
            </a:prstGeom>
            <a:solidFill>
              <a:srgbClr val="EDEDED"/>
            </a:solidFill>
            <a:ln cap="flat" cmpd="sng" w="9375">
              <a:solidFill>
                <a:srgbClr val="000000"/>
              </a:solidFill>
              <a:prstDash val="solid"/>
              <a:miter lim="800000"/>
              <a:headEnd len="sm" w="sm" type="none"/>
              <a:tailEnd len="sm" w="sm" type="none"/>
            </a:ln>
          </p:spPr>
          <p:txBody>
            <a:bodyPr anchorCtr="0" anchor="t" bIns="90075" lIns="90075" spcFirstLastPara="1" rIns="90075" wrap="square" tIns="90075">
              <a:noAutofit/>
            </a:bodyPr>
            <a:lstStyle/>
            <a:p>
              <a:pPr indent="0" lvl="0" marL="0" marR="0" rtl="0" algn="ctr">
                <a:spcBef>
                  <a:spcPts val="0"/>
                </a:spcBef>
                <a:spcAft>
                  <a:spcPts val="0"/>
                </a:spcAft>
                <a:buNone/>
              </a:pPr>
              <a:r>
                <a:rPr lang="en" sz="1034">
                  <a:solidFill>
                    <a:srgbClr val="000000"/>
                  </a:solidFill>
                  <a:latin typeface="Arial"/>
                  <a:ea typeface="Arial"/>
                  <a:cs typeface="Arial"/>
                  <a:sym typeface="Arial"/>
                </a:rPr>
                <a:t>ConfigDevice</a:t>
              </a:r>
              <a:endParaRPr sz="1034">
                <a:solidFill>
                  <a:srgbClr val="000000"/>
                </a:solidFill>
                <a:latin typeface="Arial"/>
                <a:ea typeface="Arial"/>
                <a:cs typeface="Arial"/>
                <a:sym typeface="Arial"/>
              </a:endParaRPr>
            </a:p>
          </p:txBody>
        </p:sp>
        <p:sp>
          <p:nvSpPr>
            <p:cNvPr id="806" name="Google Shape;806;p119"/>
            <p:cNvSpPr/>
            <p:nvPr/>
          </p:nvSpPr>
          <p:spPr>
            <a:xfrm>
              <a:off x="8406079" y="2601076"/>
              <a:ext cx="1638000" cy="467400"/>
            </a:xfrm>
            <a:prstGeom prst="rect">
              <a:avLst/>
            </a:prstGeom>
            <a:solidFill>
              <a:srgbClr val="EDEDED"/>
            </a:solidFill>
            <a:ln cap="flat" cmpd="sng" w="9375">
              <a:solidFill>
                <a:srgbClr val="000000"/>
              </a:solidFill>
              <a:prstDash val="solid"/>
              <a:miter lim="800000"/>
              <a:headEnd len="sm" w="sm" type="none"/>
              <a:tailEnd len="sm" w="sm" type="none"/>
            </a:ln>
          </p:spPr>
          <p:txBody>
            <a:bodyPr anchorCtr="0" anchor="t" bIns="90075" lIns="90075" spcFirstLastPara="1" rIns="90075" wrap="square" tIns="90075">
              <a:noAutofit/>
            </a:bodyPr>
            <a:lstStyle/>
            <a:p>
              <a:pPr indent="0" lvl="0" marL="0" marR="0" rtl="0" algn="ctr">
                <a:spcBef>
                  <a:spcPts val="0"/>
                </a:spcBef>
                <a:spcAft>
                  <a:spcPts val="0"/>
                </a:spcAft>
                <a:buNone/>
              </a:pPr>
              <a:r>
                <a:rPr lang="en" sz="1034">
                  <a:solidFill>
                    <a:srgbClr val="000000"/>
                  </a:solidFill>
                  <a:latin typeface="Arial"/>
                  <a:ea typeface="Arial"/>
                  <a:cs typeface="Arial"/>
                  <a:sym typeface="Arial"/>
                </a:rPr>
                <a:t>CommandDevice</a:t>
              </a:r>
              <a:endParaRPr sz="1034">
                <a:solidFill>
                  <a:srgbClr val="000000"/>
                </a:solidFill>
                <a:latin typeface="Arial"/>
                <a:ea typeface="Arial"/>
                <a:cs typeface="Arial"/>
                <a:sym typeface="Arial"/>
              </a:endParaRPr>
            </a:p>
          </p:txBody>
        </p:sp>
        <p:sp>
          <p:nvSpPr>
            <p:cNvPr id="807" name="Google Shape;807;p119"/>
            <p:cNvSpPr txBox="1"/>
            <p:nvPr/>
          </p:nvSpPr>
          <p:spPr>
            <a:xfrm>
              <a:off x="8905013" y="3084211"/>
              <a:ext cx="622800" cy="461700"/>
            </a:xfrm>
            <a:prstGeom prst="rect">
              <a:avLst/>
            </a:prstGeom>
            <a:noFill/>
            <a:ln>
              <a:noFill/>
            </a:ln>
          </p:spPr>
          <p:txBody>
            <a:bodyPr anchorCtr="0" anchor="t" bIns="33775" lIns="67550" spcFirstLastPara="1" rIns="67550" wrap="square" tIns="33775">
              <a:spAutoFit/>
            </a:bodyPr>
            <a:lstStyle/>
            <a:p>
              <a:pPr indent="0" lvl="0" marL="0" marR="0" rtl="0" algn="l">
                <a:spcBef>
                  <a:spcPts val="0"/>
                </a:spcBef>
                <a:spcAft>
                  <a:spcPts val="0"/>
                </a:spcAft>
                <a:buNone/>
              </a:pPr>
              <a:r>
                <a:rPr lang="en" sz="1773">
                  <a:solidFill>
                    <a:srgbClr val="000000"/>
                  </a:solidFill>
                  <a:latin typeface="Calibri"/>
                  <a:ea typeface="Calibri"/>
                  <a:cs typeface="Calibri"/>
                  <a:sym typeface="Calibri"/>
                </a:rPr>
                <a:t>…</a:t>
              </a:r>
              <a:endParaRPr sz="1034"/>
            </a:p>
          </p:txBody>
        </p:sp>
        <p:sp>
          <p:nvSpPr>
            <p:cNvPr id="808" name="Google Shape;808;p119"/>
            <p:cNvSpPr/>
            <p:nvPr/>
          </p:nvSpPr>
          <p:spPr>
            <a:xfrm>
              <a:off x="6135184" y="1932298"/>
              <a:ext cx="988200" cy="265200"/>
            </a:xfrm>
            <a:prstGeom prst="rect">
              <a:avLst/>
            </a:prstGeom>
            <a:solidFill>
              <a:srgbClr val="4472C4"/>
            </a:solidFill>
            <a:ln cap="flat" cmpd="sng" w="9375">
              <a:solidFill>
                <a:srgbClr val="31538F"/>
              </a:solidFill>
              <a:prstDash val="solid"/>
              <a:miter lim="800000"/>
              <a:headEnd len="sm" w="sm" type="none"/>
              <a:tailEnd len="sm" w="sm" type="none"/>
            </a:ln>
          </p:spPr>
          <p:txBody>
            <a:bodyPr anchorCtr="0" anchor="ctr" bIns="33775" lIns="67550" spcFirstLastPara="1" rIns="67550" wrap="square" tIns="33775">
              <a:noAutofit/>
            </a:bodyPr>
            <a:lstStyle/>
            <a:p>
              <a:pPr indent="0" lvl="0" marL="0" marR="0" rtl="0" algn="ctr">
                <a:spcBef>
                  <a:spcPts val="0"/>
                </a:spcBef>
                <a:spcAft>
                  <a:spcPts val="0"/>
                </a:spcAft>
                <a:buNone/>
              </a:pPr>
              <a:r>
                <a:rPr lang="en" sz="1182">
                  <a:solidFill>
                    <a:srgbClr val="FFFFFF"/>
                  </a:solidFill>
                  <a:latin typeface="Calibri"/>
                  <a:ea typeface="Calibri"/>
                  <a:cs typeface="Calibri"/>
                  <a:sym typeface="Calibri"/>
                </a:rPr>
                <a:t>Step 1</a:t>
              </a:r>
              <a:endParaRPr sz="1034"/>
            </a:p>
          </p:txBody>
        </p:sp>
        <p:sp>
          <p:nvSpPr>
            <p:cNvPr id="809" name="Google Shape;809;p119"/>
            <p:cNvSpPr/>
            <p:nvPr/>
          </p:nvSpPr>
          <p:spPr>
            <a:xfrm>
              <a:off x="6899935" y="2462524"/>
              <a:ext cx="1101600" cy="265200"/>
            </a:xfrm>
            <a:prstGeom prst="rect">
              <a:avLst/>
            </a:prstGeom>
            <a:solidFill>
              <a:srgbClr val="4472C4"/>
            </a:solidFill>
            <a:ln cap="flat" cmpd="sng" w="9375">
              <a:solidFill>
                <a:srgbClr val="31538F"/>
              </a:solidFill>
              <a:prstDash val="solid"/>
              <a:miter lim="800000"/>
              <a:headEnd len="sm" w="sm" type="none"/>
              <a:tailEnd len="sm" w="sm" type="none"/>
            </a:ln>
          </p:spPr>
          <p:txBody>
            <a:bodyPr anchorCtr="0" anchor="ctr" bIns="33775" lIns="67550" spcFirstLastPara="1" rIns="67550" wrap="square" tIns="33775">
              <a:noAutofit/>
            </a:bodyPr>
            <a:lstStyle/>
            <a:p>
              <a:pPr indent="0" lvl="0" marL="0" marR="0" rtl="0" algn="ctr">
                <a:spcBef>
                  <a:spcPts val="0"/>
                </a:spcBef>
                <a:spcAft>
                  <a:spcPts val="0"/>
                </a:spcAft>
                <a:buNone/>
              </a:pPr>
              <a:r>
                <a:rPr lang="en" sz="1182">
                  <a:solidFill>
                    <a:srgbClr val="FFFFFF"/>
                  </a:solidFill>
                  <a:latin typeface="Calibri"/>
                  <a:ea typeface="Calibri"/>
                  <a:cs typeface="Calibri"/>
                  <a:sym typeface="Calibri"/>
                </a:rPr>
                <a:t>Step 2.1</a:t>
              </a:r>
              <a:endParaRPr sz="1034"/>
            </a:p>
          </p:txBody>
        </p:sp>
        <p:sp>
          <p:nvSpPr>
            <p:cNvPr id="810" name="Google Shape;810;p119"/>
            <p:cNvSpPr/>
            <p:nvPr/>
          </p:nvSpPr>
          <p:spPr>
            <a:xfrm>
              <a:off x="6899935" y="3131879"/>
              <a:ext cx="1101600" cy="265200"/>
            </a:xfrm>
            <a:prstGeom prst="rect">
              <a:avLst/>
            </a:prstGeom>
            <a:solidFill>
              <a:srgbClr val="4472C4"/>
            </a:solidFill>
            <a:ln cap="flat" cmpd="sng" w="9375">
              <a:solidFill>
                <a:srgbClr val="31538F"/>
              </a:solidFill>
              <a:prstDash val="solid"/>
              <a:miter lim="800000"/>
              <a:headEnd len="sm" w="sm" type="none"/>
              <a:tailEnd len="sm" w="sm" type="none"/>
            </a:ln>
          </p:spPr>
          <p:txBody>
            <a:bodyPr anchorCtr="0" anchor="ctr" bIns="33775" lIns="67550" spcFirstLastPara="1" rIns="67550" wrap="square" tIns="33775">
              <a:noAutofit/>
            </a:bodyPr>
            <a:lstStyle/>
            <a:p>
              <a:pPr indent="0" lvl="0" marL="0" marR="0" rtl="0" algn="ctr">
                <a:spcBef>
                  <a:spcPts val="0"/>
                </a:spcBef>
                <a:spcAft>
                  <a:spcPts val="0"/>
                </a:spcAft>
                <a:buNone/>
              </a:pPr>
              <a:r>
                <a:rPr lang="en" sz="1182">
                  <a:solidFill>
                    <a:srgbClr val="FFFFFF"/>
                  </a:solidFill>
                  <a:latin typeface="Calibri"/>
                  <a:ea typeface="Calibri"/>
                  <a:cs typeface="Calibri"/>
                  <a:sym typeface="Calibri"/>
                </a:rPr>
                <a:t>Step 2.2</a:t>
              </a:r>
              <a:endParaRPr sz="1034"/>
            </a:p>
          </p:txBody>
        </p:sp>
        <p:cxnSp>
          <p:nvCxnSpPr>
            <p:cNvPr id="811" name="Google Shape;811;p119"/>
            <p:cNvCxnSpPr>
              <a:stCxn id="808" idx="2"/>
              <a:endCxn id="809" idx="0"/>
            </p:cNvCxnSpPr>
            <p:nvPr/>
          </p:nvCxnSpPr>
          <p:spPr>
            <a:xfrm flipH="1" rot="-5400000">
              <a:off x="6907534" y="1919248"/>
              <a:ext cx="264900" cy="821400"/>
            </a:xfrm>
            <a:prstGeom prst="curvedConnector3">
              <a:avLst>
                <a:gd fmla="val 50024" name="adj1"/>
              </a:avLst>
            </a:prstGeom>
            <a:noFill/>
            <a:ln cap="flat" cmpd="sng" w="9375">
              <a:solidFill>
                <a:srgbClr val="000000"/>
              </a:solidFill>
              <a:prstDash val="solid"/>
              <a:miter lim="800000"/>
              <a:headEnd len="sm" w="sm" type="none"/>
              <a:tailEnd len="med" w="med" type="triangle"/>
            </a:ln>
          </p:spPr>
        </p:cxnSp>
        <p:cxnSp>
          <p:nvCxnSpPr>
            <p:cNvPr id="812" name="Google Shape;812;p119"/>
            <p:cNvCxnSpPr>
              <a:stCxn id="808" idx="2"/>
              <a:endCxn id="810" idx="0"/>
            </p:cNvCxnSpPr>
            <p:nvPr/>
          </p:nvCxnSpPr>
          <p:spPr>
            <a:xfrm flipH="1" rot="-5400000">
              <a:off x="6572734" y="2254048"/>
              <a:ext cx="934500" cy="821400"/>
            </a:xfrm>
            <a:prstGeom prst="curvedConnector3">
              <a:avLst>
                <a:gd fmla="val 49994" name="adj1"/>
              </a:avLst>
            </a:prstGeom>
            <a:noFill/>
            <a:ln cap="flat" cmpd="sng" w="9375">
              <a:solidFill>
                <a:srgbClr val="000000"/>
              </a:solidFill>
              <a:prstDash val="solid"/>
              <a:miter lim="800000"/>
              <a:headEnd len="sm" w="sm" type="none"/>
              <a:tailEnd len="med" w="med" type="triangle"/>
            </a:ln>
          </p:spPr>
        </p:cxnSp>
        <p:sp>
          <p:nvSpPr>
            <p:cNvPr id="813" name="Google Shape;813;p119"/>
            <p:cNvSpPr txBox="1"/>
            <p:nvPr/>
          </p:nvSpPr>
          <p:spPr>
            <a:xfrm>
              <a:off x="8272216" y="1374132"/>
              <a:ext cx="1737300" cy="400200"/>
            </a:xfrm>
            <a:prstGeom prst="rect">
              <a:avLst/>
            </a:prstGeom>
            <a:noFill/>
            <a:ln>
              <a:noFill/>
            </a:ln>
          </p:spPr>
          <p:txBody>
            <a:bodyPr anchorCtr="0" anchor="t" bIns="33775" lIns="67550" spcFirstLastPara="1" rIns="67550" wrap="square" tIns="33775">
              <a:spAutoFit/>
            </a:bodyPr>
            <a:lstStyle/>
            <a:p>
              <a:pPr indent="0" lvl="0" marL="0" marR="0" rtl="0" algn="l">
                <a:spcBef>
                  <a:spcPts val="0"/>
                </a:spcBef>
                <a:spcAft>
                  <a:spcPts val="0"/>
                </a:spcAft>
                <a:buNone/>
              </a:pPr>
              <a:r>
                <a:rPr lang="en" sz="1477">
                  <a:solidFill>
                    <a:srgbClr val="000000"/>
                  </a:solidFill>
                  <a:latin typeface="Calibri"/>
                  <a:ea typeface="Calibri"/>
                  <a:cs typeface="Calibri"/>
                  <a:sym typeface="Calibri"/>
                </a:rPr>
                <a:t>Building blocks</a:t>
              </a:r>
              <a:endParaRPr sz="1034"/>
            </a:p>
          </p:txBody>
        </p:sp>
        <p:sp>
          <p:nvSpPr>
            <p:cNvPr id="814" name="Google Shape;814;p119"/>
            <p:cNvSpPr txBox="1"/>
            <p:nvPr/>
          </p:nvSpPr>
          <p:spPr>
            <a:xfrm>
              <a:off x="6629279" y="3921173"/>
              <a:ext cx="3117000" cy="708000"/>
            </a:xfrm>
            <a:prstGeom prst="rect">
              <a:avLst/>
            </a:prstGeom>
            <a:noFill/>
            <a:ln>
              <a:noFill/>
            </a:ln>
          </p:spPr>
          <p:txBody>
            <a:bodyPr anchorCtr="0" anchor="t" bIns="33775" lIns="67550" spcFirstLastPara="1" rIns="67550" wrap="square" tIns="33775">
              <a:spAutoFit/>
            </a:bodyPr>
            <a:lstStyle/>
            <a:p>
              <a:pPr indent="0" lvl="0" marL="0" marR="0" rtl="0" algn="l">
                <a:spcBef>
                  <a:spcPts val="0"/>
                </a:spcBef>
                <a:spcAft>
                  <a:spcPts val="0"/>
                </a:spcAft>
                <a:buNone/>
              </a:pPr>
              <a:r>
                <a:rPr lang="en" sz="1477">
                  <a:latin typeface="Tahoma"/>
                  <a:ea typeface="Tahoma"/>
                  <a:cs typeface="Tahoma"/>
                  <a:sym typeface="Tahoma"/>
                </a:rPr>
                <a:t>Meta’s </a:t>
              </a:r>
              <a:r>
                <a:rPr lang="en" sz="1477">
                  <a:solidFill>
                    <a:srgbClr val="000000"/>
                  </a:solidFill>
                  <a:latin typeface="Tahoma"/>
                  <a:ea typeface="Tahoma"/>
                  <a:cs typeface="Tahoma"/>
                  <a:sym typeface="Tahoma"/>
                </a:rPr>
                <a:t>Workflow systems (</a:t>
              </a:r>
              <a:r>
                <a:rPr lang="en" sz="1477">
                  <a:latin typeface="Tahoma"/>
                  <a:ea typeface="Tahoma"/>
                  <a:cs typeface="Tahoma"/>
                  <a:sym typeface="Tahoma"/>
                </a:rPr>
                <a:t>Occam EuroSys’24)</a:t>
              </a:r>
              <a:endParaRPr sz="1034"/>
            </a:p>
          </p:txBody>
        </p:sp>
        <p:sp>
          <p:nvSpPr>
            <p:cNvPr id="815" name="Google Shape;815;p119"/>
            <p:cNvSpPr txBox="1"/>
            <p:nvPr/>
          </p:nvSpPr>
          <p:spPr>
            <a:xfrm>
              <a:off x="6593820" y="1389905"/>
              <a:ext cx="1197300" cy="400200"/>
            </a:xfrm>
            <a:prstGeom prst="rect">
              <a:avLst/>
            </a:prstGeom>
            <a:noFill/>
            <a:ln>
              <a:noFill/>
            </a:ln>
          </p:spPr>
          <p:txBody>
            <a:bodyPr anchorCtr="0" anchor="t" bIns="33775" lIns="67550" spcFirstLastPara="1" rIns="67550" wrap="square" tIns="33775">
              <a:spAutoFit/>
            </a:bodyPr>
            <a:lstStyle/>
            <a:p>
              <a:pPr indent="0" lvl="0" marL="0" marR="0" rtl="0" algn="l">
                <a:spcBef>
                  <a:spcPts val="0"/>
                </a:spcBef>
                <a:spcAft>
                  <a:spcPts val="0"/>
                </a:spcAft>
                <a:buNone/>
              </a:pPr>
              <a:r>
                <a:rPr lang="en" sz="1477">
                  <a:solidFill>
                    <a:srgbClr val="000000"/>
                  </a:solidFill>
                  <a:latin typeface="Calibri"/>
                  <a:ea typeface="Calibri"/>
                  <a:cs typeface="Calibri"/>
                  <a:sym typeface="Calibri"/>
                </a:rPr>
                <a:t>Workflow</a:t>
              </a:r>
              <a:endParaRPr sz="1034"/>
            </a:p>
          </p:txBody>
        </p:sp>
        <p:pic>
          <p:nvPicPr>
            <p:cNvPr descr="Icon&#10;&#10;Description automatically generated" id="816" name="Google Shape;816;p119"/>
            <p:cNvPicPr preferRelativeResize="0"/>
            <p:nvPr/>
          </p:nvPicPr>
          <p:blipFill rotWithShape="1">
            <a:blip r:embed="rId3">
              <a:alphaModFix/>
            </a:blip>
            <a:srcRect b="0" l="0" r="0" t="0"/>
            <a:stretch/>
          </p:blipFill>
          <p:spPr>
            <a:xfrm>
              <a:off x="10569613" y="2104125"/>
              <a:ext cx="722841" cy="408879"/>
            </a:xfrm>
            <a:prstGeom prst="rect">
              <a:avLst/>
            </a:prstGeom>
            <a:noFill/>
            <a:ln>
              <a:noFill/>
            </a:ln>
          </p:spPr>
        </p:pic>
        <p:pic>
          <p:nvPicPr>
            <p:cNvPr descr="Icon&#10;&#10;Description automatically generated" id="817" name="Google Shape;817;p119"/>
            <p:cNvPicPr preferRelativeResize="0"/>
            <p:nvPr/>
          </p:nvPicPr>
          <p:blipFill rotWithShape="1">
            <a:blip r:embed="rId3">
              <a:alphaModFix/>
            </a:blip>
            <a:srcRect b="0" l="0" r="0" t="0"/>
            <a:stretch/>
          </p:blipFill>
          <p:spPr>
            <a:xfrm>
              <a:off x="10569613" y="2694601"/>
              <a:ext cx="722841" cy="408879"/>
            </a:xfrm>
            <a:prstGeom prst="rect">
              <a:avLst/>
            </a:prstGeom>
            <a:noFill/>
            <a:ln>
              <a:noFill/>
            </a:ln>
          </p:spPr>
        </p:pic>
        <p:sp>
          <p:nvSpPr>
            <p:cNvPr id="818" name="Google Shape;818;p119"/>
            <p:cNvSpPr txBox="1"/>
            <p:nvPr/>
          </p:nvSpPr>
          <p:spPr>
            <a:xfrm>
              <a:off x="10755670" y="3051690"/>
              <a:ext cx="389400" cy="400200"/>
            </a:xfrm>
            <a:prstGeom prst="rect">
              <a:avLst/>
            </a:prstGeom>
            <a:noFill/>
            <a:ln>
              <a:noFill/>
            </a:ln>
          </p:spPr>
          <p:txBody>
            <a:bodyPr anchorCtr="0" anchor="t" bIns="33775" lIns="67550" spcFirstLastPara="1" rIns="67550" wrap="square" tIns="33775">
              <a:spAutoFit/>
            </a:bodyPr>
            <a:lstStyle/>
            <a:p>
              <a:pPr indent="0" lvl="0" marL="0" marR="0" rtl="0" algn="l">
                <a:spcBef>
                  <a:spcPts val="0"/>
                </a:spcBef>
                <a:spcAft>
                  <a:spcPts val="0"/>
                </a:spcAft>
                <a:buNone/>
              </a:pPr>
              <a:r>
                <a:rPr b="1" lang="en" sz="1477">
                  <a:solidFill>
                    <a:srgbClr val="000000"/>
                  </a:solidFill>
                  <a:latin typeface="Calibri"/>
                  <a:ea typeface="Calibri"/>
                  <a:cs typeface="Calibri"/>
                  <a:sym typeface="Calibri"/>
                </a:rPr>
                <a:t>…</a:t>
              </a:r>
              <a:endParaRPr sz="1034"/>
            </a:p>
          </p:txBody>
        </p:sp>
        <p:cxnSp>
          <p:nvCxnSpPr>
            <p:cNvPr id="819" name="Google Shape;819;p119"/>
            <p:cNvCxnSpPr>
              <a:endCxn id="816" idx="1"/>
            </p:cNvCxnSpPr>
            <p:nvPr/>
          </p:nvCxnSpPr>
          <p:spPr>
            <a:xfrm>
              <a:off x="10145113" y="2095264"/>
              <a:ext cx="424500" cy="213300"/>
            </a:xfrm>
            <a:prstGeom prst="curvedConnector3">
              <a:avLst>
                <a:gd fmla="val 50000" name="adj1"/>
              </a:avLst>
            </a:prstGeom>
            <a:noFill/>
            <a:ln cap="flat" cmpd="sng" w="21125">
              <a:solidFill>
                <a:srgbClr val="000000"/>
              </a:solidFill>
              <a:prstDash val="solid"/>
              <a:miter lim="800000"/>
              <a:headEnd len="sm" w="sm" type="none"/>
              <a:tailEnd len="med" w="med" type="triangle"/>
            </a:ln>
          </p:spPr>
        </p:cxnSp>
        <p:cxnSp>
          <p:nvCxnSpPr>
            <p:cNvPr id="820" name="Google Shape;820;p119"/>
            <p:cNvCxnSpPr>
              <a:endCxn id="816" idx="1"/>
            </p:cNvCxnSpPr>
            <p:nvPr/>
          </p:nvCxnSpPr>
          <p:spPr>
            <a:xfrm flipH="1" rot="10800000">
              <a:off x="10125313" y="2308564"/>
              <a:ext cx="444300" cy="156600"/>
            </a:xfrm>
            <a:prstGeom prst="curvedConnector3">
              <a:avLst>
                <a:gd fmla="val 50000" name="adj1"/>
              </a:avLst>
            </a:prstGeom>
            <a:noFill/>
            <a:ln cap="flat" cmpd="sng" w="21125">
              <a:solidFill>
                <a:srgbClr val="000000"/>
              </a:solidFill>
              <a:prstDash val="solid"/>
              <a:miter lim="800000"/>
              <a:headEnd len="sm" w="sm" type="none"/>
              <a:tailEnd len="med" w="med" type="triangle"/>
            </a:ln>
          </p:spPr>
        </p:cxnSp>
        <p:cxnSp>
          <p:nvCxnSpPr>
            <p:cNvPr id="821" name="Google Shape;821;p119"/>
            <p:cNvCxnSpPr>
              <a:endCxn id="817" idx="1"/>
            </p:cNvCxnSpPr>
            <p:nvPr/>
          </p:nvCxnSpPr>
          <p:spPr>
            <a:xfrm flipH="1" rot="10800000">
              <a:off x="10138813" y="2899040"/>
              <a:ext cx="430800" cy="208800"/>
            </a:xfrm>
            <a:prstGeom prst="curvedConnector3">
              <a:avLst>
                <a:gd fmla="val 50000" name="adj1"/>
              </a:avLst>
            </a:prstGeom>
            <a:noFill/>
            <a:ln cap="flat" cmpd="sng" w="21125">
              <a:solidFill>
                <a:srgbClr val="000000"/>
              </a:solidFill>
              <a:prstDash val="solid"/>
              <a:miter lim="800000"/>
              <a:headEnd len="sm" w="sm" type="none"/>
              <a:tailEnd len="med" w="med" type="triangle"/>
            </a:ln>
          </p:spPr>
        </p:cxnSp>
      </p:grpSp>
      <p:grpSp>
        <p:nvGrpSpPr>
          <p:cNvPr id="822" name="Google Shape;822;p119"/>
          <p:cNvGrpSpPr/>
          <p:nvPr/>
        </p:nvGrpSpPr>
        <p:grpSpPr>
          <a:xfrm>
            <a:off x="32864" y="744628"/>
            <a:ext cx="3844313" cy="2320756"/>
            <a:chOff x="553235" y="1219731"/>
            <a:chExt cx="4595712" cy="2774364"/>
          </a:xfrm>
        </p:grpSpPr>
        <p:sp>
          <p:nvSpPr>
            <p:cNvPr id="823" name="Google Shape;823;p119"/>
            <p:cNvSpPr txBox="1"/>
            <p:nvPr/>
          </p:nvSpPr>
          <p:spPr>
            <a:xfrm>
              <a:off x="1159512" y="3536895"/>
              <a:ext cx="3543000" cy="457200"/>
            </a:xfrm>
            <a:prstGeom prst="rect">
              <a:avLst/>
            </a:prstGeom>
            <a:noFill/>
            <a:ln>
              <a:noFill/>
            </a:ln>
          </p:spPr>
          <p:txBody>
            <a:bodyPr anchorCtr="0" anchor="t" bIns="38225" lIns="76475" spcFirstLastPara="1" rIns="76475" wrap="square" tIns="38225">
              <a:noAutofit/>
            </a:bodyPr>
            <a:lstStyle/>
            <a:p>
              <a:pPr indent="0" lvl="2" marL="0" marR="0" rtl="0" algn="ctr">
                <a:spcBef>
                  <a:spcPts val="0"/>
                </a:spcBef>
                <a:spcAft>
                  <a:spcPts val="0"/>
                </a:spcAft>
                <a:buNone/>
              </a:pPr>
              <a:r>
                <a:rPr b="0" i="0" lang="en" sz="1672" u="none" cap="none" strike="noStrike">
                  <a:solidFill>
                    <a:srgbClr val="000000"/>
                  </a:solidFill>
                  <a:latin typeface="Tahoma"/>
                  <a:ea typeface="Tahoma"/>
                  <a:cs typeface="Tahoma"/>
                  <a:sym typeface="Tahoma"/>
                </a:rPr>
                <a:t>Method of procedure (MOP) </a:t>
              </a:r>
              <a:endParaRPr b="0" i="0" sz="1505" u="none" cap="none" strike="noStrike">
                <a:solidFill>
                  <a:srgbClr val="000000"/>
                </a:solidFill>
                <a:latin typeface="Tahoma"/>
                <a:ea typeface="Tahoma"/>
                <a:cs typeface="Tahoma"/>
                <a:sym typeface="Tahoma"/>
              </a:endParaRPr>
            </a:p>
          </p:txBody>
        </p:sp>
        <p:pic>
          <p:nvPicPr>
            <p:cNvPr descr="checklist&quot; Icon - Download for free – Iconduck" id="824" name="Google Shape;824;p119"/>
            <p:cNvPicPr preferRelativeResize="0"/>
            <p:nvPr/>
          </p:nvPicPr>
          <p:blipFill rotWithShape="1">
            <a:blip r:embed="rId4">
              <a:alphaModFix/>
            </a:blip>
            <a:srcRect b="0" l="0" r="0" t="0"/>
            <a:stretch/>
          </p:blipFill>
          <p:spPr>
            <a:xfrm>
              <a:off x="1436741" y="1886989"/>
              <a:ext cx="1184243" cy="1540014"/>
            </a:xfrm>
            <a:prstGeom prst="rect">
              <a:avLst/>
            </a:prstGeom>
            <a:noFill/>
            <a:ln>
              <a:noFill/>
            </a:ln>
          </p:spPr>
        </p:pic>
        <p:pic>
          <p:nvPicPr>
            <p:cNvPr descr="Icon&#10;&#10;Description automatically generated" id="825" name="Google Shape;825;p119"/>
            <p:cNvPicPr preferRelativeResize="0"/>
            <p:nvPr/>
          </p:nvPicPr>
          <p:blipFill rotWithShape="1">
            <a:blip r:embed="rId3">
              <a:alphaModFix/>
            </a:blip>
            <a:srcRect b="0" l="0" r="0" t="0"/>
            <a:stretch/>
          </p:blipFill>
          <p:spPr>
            <a:xfrm>
              <a:off x="4426106" y="2300243"/>
              <a:ext cx="722841" cy="408879"/>
            </a:xfrm>
            <a:prstGeom prst="rect">
              <a:avLst/>
            </a:prstGeom>
            <a:noFill/>
            <a:ln>
              <a:noFill/>
            </a:ln>
          </p:spPr>
        </p:pic>
        <p:pic>
          <p:nvPicPr>
            <p:cNvPr descr="Icon&#10;&#10;Description automatically generated" id="826" name="Google Shape;826;p119"/>
            <p:cNvPicPr preferRelativeResize="0"/>
            <p:nvPr/>
          </p:nvPicPr>
          <p:blipFill rotWithShape="1">
            <a:blip r:embed="rId3">
              <a:alphaModFix/>
            </a:blip>
            <a:srcRect b="0" l="0" r="0" t="0"/>
            <a:stretch/>
          </p:blipFill>
          <p:spPr>
            <a:xfrm>
              <a:off x="4426106" y="2890719"/>
              <a:ext cx="722841" cy="408879"/>
            </a:xfrm>
            <a:prstGeom prst="rect">
              <a:avLst/>
            </a:prstGeom>
            <a:noFill/>
            <a:ln>
              <a:noFill/>
            </a:ln>
          </p:spPr>
        </p:pic>
        <p:sp>
          <p:nvSpPr>
            <p:cNvPr id="827" name="Google Shape;827;p119"/>
            <p:cNvSpPr txBox="1"/>
            <p:nvPr/>
          </p:nvSpPr>
          <p:spPr>
            <a:xfrm>
              <a:off x="2634337" y="1604260"/>
              <a:ext cx="2018100" cy="708000"/>
            </a:xfrm>
            <a:prstGeom prst="rect">
              <a:avLst/>
            </a:prstGeom>
            <a:noFill/>
            <a:ln>
              <a:noFill/>
            </a:ln>
          </p:spPr>
          <p:txBody>
            <a:bodyPr anchorCtr="0" anchor="t" bIns="38225" lIns="76475" spcFirstLastPara="1" rIns="76475" wrap="square" tIns="38225">
              <a:spAutoFit/>
            </a:bodyPr>
            <a:lstStyle/>
            <a:p>
              <a:pPr indent="0" lvl="0" marL="0" marR="0" rtl="0" algn="l">
                <a:spcBef>
                  <a:spcPts val="0"/>
                </a:spcBef>
                <a:spcAft>
                  <a:spcPts val="0"/>
                </a:spcAft>
                <a:buNone/>
              </a:pPr>
              <a:r>
                <a:rPr lang="en" sz="1672">
                  <a:solidFill>
                    <a:srgbClr val="000000"/>
                  </a:solidFill>
                  <a:latin typeface="Calibri"/>
                  <a:ea typeface="Calibri"/>
                  <a:cs typeface="Calibri"/>
                  <a:sym typeface="Calibri"/>
                </a:rPr>
                <a:t>./run_config.sh …</a:t>
              </a:r>
              <a:endParaRPr sz="1171"/>
            </a:p>
          </p:txBody>
        </p:sp>
        <p:sp>
          <p:nvSpPr>
            <p:cNvPr id="828" name="Google Shape;828;p119"/>
            <p:cNvSpPr txBox="1"/>
            <p:nvPr/>
          </p:nvSpPr>
          <p:spPr>
            <a:xfrm>
              <a:off x="2690695" y="1219731"/>
              <a:ext cx="1735500" cy="708000"/>
            </a:xfrm>
            <a:prstGeom prst="rect">
              <a:avLst/>
            </a:prstGeom>
            <a:noFill/>
            <a:ln>
              <a:noFill/>
            </a:ln>
          </p:spPr>
          <p:txBody>
            <a:bodyPr anchorCtr="0" anchor="t" bIns="38225" lIns="76475" spcFirstLastPara="1" rIns="76475" wrap="square" tIns="38225">
              <a:spAutoFit/>
            </a:bodyPr>
            <a:lstStyle/>
            <a:p>
              <a:pPr indent="0" lvl="0" marL="0" marR="0" rtl="0" algn="l">
                <a:spcBef>
                  <a:spcPts val="0"/>
                </a:spcBef>
                <a:spcAft>
                  <a:spcPts val="0"/>
                </a:spcAft>
                <a:buNone/>
              </a:pPr>
              <a:r>
                <a:rPr lang="en" sz="1672">
                  <a:solidFill>
                    <a:srgbClr val="000000"/>
                  </a:solidFill>
                  <a:latin typeface="Calibri"/>
                  <a:ea typeface="Calibri"/>
                  <a:cs typeface="Calibri"/>
                  <a:sym typeface="Calibri"/>
                </a:rPr>
                <a:t>ifconfig eth1 …</a:t>
              </a:r>
              <a:endParaRPr sz="1171"/>
            </a:p>
          </p:txBody>
        </p:sp>
        <p:cxnSp>
          <p:nvCxnSpPr>
            <p:cNvPr id="829" name="Google Shape;829;p119"/>
            <p:cNvCxnSpPr>
              <a:endCxn id="825" idx="1"/>
            </p:cNvCxnSpPr>
            <p:nvPr/>
          </p:nvCxnSpPr>
          <p:spPr>
            <a:xfrm>
              <a:off x="2640506" y="2287182"/>
              <a:ext cx="1785600" cy="217500"/>
            </a:xfrm>
            <a:prstGeom prst="curvedConnector3">
              <a:avLst>
                <a:gd fmla="val 50000" name="adj1"/>
              </a:avLst>
            </a:prstGeom>
            <a:noFill/>
            <a:ln cap="flat" cmpd="sng" w="23925">
              <a:solidFill>
                <a:srgbClr val="000000"/>
              </a:solidFill>
              <a:prstDash val="solid"/>
              <a:miter lim="800000"/>
              <a:headEnd len="sm" w="sm" type="none"/>
              <a:tailEnd len="med" w="med" type="triangle"/>
            </a:ln>
          </p:spPr>
        </p:cxnSp>
        <p:cxnSp>
          <p:nvCxnSpPr>
            <p:cNvPr id="830" name="Google Shape;830;p119"/>
            <p:cNvCxnSpPr>
              <a:stCxn id="824" idx="3"/>
              <a:endCxn id="825" idx="1"/>
            </p:cNvCxnSpPr>
            <p:nvPr/>
          </p:nvCxnSpPr>
          <p:spPr>
            <a:xfrm flipH="1" rot="10800000">
              <a:off x="2620984" y="2504596"/>
              <a:ext cx="1805100" cy="152400"/>
            </a:xfrm>
            <a:prstGeom prst="curvedConnector3">
              <a:avLst>
                <a:gd fmla="val 50001" name="adj1"/>
              </a:avLst>
            </a:prstGeom>
            <a:noFill/>
            <a:ln cap="flat" cmpd="sng" w="23925">
              <a:solidFill>
                <a:srgbClr val="000000"/>
              </a:solidFill>
              <a:prstDash val="solid"/>
              <a:miter lim="800000"/>
              <a:headEnd len="sm" w="sm" type="none"/>
              <a:tailEnd len="med" w="med" type="triangle"/>
            </a:ln>
          </p:spPr>
        </p:cxnSp>
        <p:cxnSp>
          <p:nvCxnSpPr>
            <p:cNvPr id="831" name="Google Shape;831;p119"/>
            <p:cNvCxnSpPr>
              <a:endCxn id="825" idx="1"/>
            </p:cNvCxnSpPr>
            <p:nvPr/>
          </p:nvCxnSpPr>
          <p:spPr>
            <a:xfrm flipH="1" rot="10800000">
              <a:off x="2634206" y="2504682"/>
              <a:ext cx="1791900" cy="795000"/>
            </a:xfrm>
            <a:prstGeom prst="curvedConnector3">
              <a:avLst>
                <a:gd fmla="val 50000" name="adj1"/>
              </a:avLst>
            </a:prstGeom>
            <a:noFill/>
            <a:ln cap="flat" cmpd="sng" w="23925">
              <a:solidFill>
                <a:srgbClr val="000000"/>
              </a:solidFill>
              <a:prstDash val="solid"/>
              <a:miter lim="800000"/>
              <a:headEnd len="sm" w="sm" type="none"/>
              <a:tailEnd len="med" w="med" type="triangle"/>
            </a:ln>
          </p:spPr>
        </p:cxnSp>
        <p:sp>
          <p:nvSpPr>
            <p:cNvPr id="832" name="Google Shape;832;p119"/>
            <p:cNvSpPr txBox="1"/>
            <p:nvPr/>
          </p:nvSpPr>
          <p:spPr>
            <a:xfrm>
              <a:off x="4612163" y="3247808"/>
              <a:ext cx="389400" cy="400200"/>
            </a:xfrm>
            <a:prstGeom prst="rect">
              <a:avLst/>
            </a:prstGeom>
            <a:noFill/>
            <a:ln>
              <a:noFill/>
            </a:ln>
          </p:spPr>
          <p:txBody>
            <a:bodyPr anchorCtr="0" anchor="t" bIns="38225" lIns="76475" spcFirstLastPara="1" rIns="76475" wrap="square" tIns="38225">
              <a:spAutoFit/>
            </a:bodyPr>
            <a:lstStyle/>
            <a:p>
              <a:pPr indent="0" lvl="0" marL="0" marR="0" rtl="0" algn="l">
                <a:spcBef>
                  <a:spcPts val="0"/>
                </a:spcBef>
                <a:spcAft>
                  <a:spcPts val="0"/>
                </a:spcAft>
                <a:buNone/>
              </a:pPr>
              <a:r>
                <a:rPr b="1" lang="en" sz="1672">
                  <a:solidFill>
                    <a:srgbClr val="000000"/>
                  </a:solidFill>
                  <a:latin typeface="Calibri"/>
                  <a:ea typeface="Calibri"/>
                  <a:cs typeface="Calibri"/>
                  <a:sym typeface="Calibri"/>
                </a:rPr>
                <a:t>…</a:t>
              </a:r>
              <a:endParaRPr sz="1171"/>
            </a:p>
          </p:txBody>
        </p:sp>
        <p:pic>
          <p:nvPicPr>
            <p:cNvPr id="833" name="Google Shape;833;p119"/>
            <p:cNvPicPr preferRelativeResize="0"/>
            <p:nvPr/>
          </p:nvPicPr>
          <p:blipFill rotWithShape="1">
            <a:blip r:embed="rId5">
              <a:alphaModFix/>
            </a:blip>
            <a:srcRect b="0" l="0" r="0" t="0"/>
            <a:stretch/>
          </p:blipFill>
          <p:spPr>
            <a:xfrm>
              <a:off x="553235" y="2693402"/>
              <a:ext cx="967733" cy="967734"/>
            </a:xfrm>
            <a:prstGeom prst="rect">
              <a:avLst/>
            </a:prstGeom>
            <a:noFill/>
            <a:ln>
              <a:noFill/>
            </a:ln>
          </p:spPr>
        </p:pic>
      </p:grpSp>
      <p:sp>
        <p:nvSpPr>
          <p:cNvPr id="834" name="Google Shape;834;p119"/>
          <p:cNvSpPr/>
          <p:nvPr/>
        </p:nvSpPr>
        <p:spPr>
          <a:xfrm>
            <a:off x="3948750" y="2214534"/>
            <a:ext cx="1095000" cy="233400"/>
          </a:xfrm>
          <a:prstGeom prst="rightArrow">
            <a:avLst>
              <a:gd fmla="val 50000" name="adj1"/>
              <a:gd fmla="val 50000" name="adj2"/>
            </a:avLst>
          </a:prstGeom>
          <a:solidFill>
            <a:srgbClr val="677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19"/>
          <p:cNvSpPr/>
          <p:nvPr/>
        </p:nvSpPr>
        <p:spPr>
          <a:xfrm rot="5400000">
            <a:off x="7458275" y="2738259"/>
            <a:ext cx="1095000" cy="233400"/>
          </a:xfrm>
          <a:prstGeom prst="rightArrow">
            <a:avLst>
              <a:gd fmla="val 50000" name="adj1"/>
              <a:gd fmla="val 56720" name="adj2"/>
            </a:avLst>
          </a:prstGeom>
          <a:solidFill>
            <a:srgbClr val="6778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6" name="Google Shape;836;p119"/>
          <p:cNvPicPr preferRelativeResize="0"/>
          <p:nvPr/>
        </p:nvPicPr>
        <p:blipFill>
          <a:blip r:embed="rId6">
            <a:alphaModFix amt="10000"/>
          </a:blip>
          <a:stretch>
            <a:fillRect/>
          </a:stretch>
        </p:blipFill>
        <p:spPr>
          <a:xfrm>
            <a:off x="5312362" y="3352613"/>
            <a:ext cx="1757775" cy="1757775"/>
          </a:xfrm>
          <a:prstGeom prst="rect">
            <a:avLst/>
          </a:prstGeom>
          <a:noFill/>
          <a:ln>
            <a:noFill/>
          </a:ln>
        </p:spPr>
      </p:pic>
      <p:pic>
        <p:nvPicPr>
          <p:cNvPr id="837" name="Google Shape;837;p119"/>
          <p:cNvPicPr preferRelativeResize="0"/>
          <p:nvPr/>
        </p:nvPicPr>
        <p:blipFill>
          <a:blip r:embed="rId7">
            <a:alphaModFix/>
          </a:blip>
          <a:stretch>
            <a:fillRect/>
          </a:stretch>
        </p:blipFill>
        <p:spPr>
          <a:xfrm>
            <a:off x="3277013" y="2833699"/>
            <a:ext cx="2316575" cy="2316553"/>
          </a:xfrm>
          <a:prstGeom prst="rect">
            <a:avLst/>
          </a:prstGeom>
          <a:noFill/>
          <a:ln>
            <a:noFill/>
          </a:ln>
        </p:spPr>
      </p:pic>
      <p:pic>
        <p:nvPicPr>
          <p:cNvPr id="838" name="Google Shape;838;p119"/>
          <p:cNvPicPr preferRelativeResize="0"/>
          <p:nvPr/>
        </p:nvPicPr>
        <p:blipFill>
          <a:blip r:embed="rId8">
            <a:alphaModFix/>
          </a:blip>
          <a:stretch>
            <a:fillRect/>
          </a:stretch>
        </p:blipFill>
        <p:spPr>
          <a:xfrm>
            <a:off x="6632224" y="2879537"/>
            <a:ext cx="2246725" cy="2246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120"/>
          <p:cNvSpPr txBox="1"/>
          <p:nvPr>
            <p:ph type="title"/>
          </p:nvPr>
        </p:nvSpPr>
        <p:spPr>
          <a:xfrm>
            <a:off x="499574" y="310719"/>
            <a:ext cx="7392900" cy="425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2400"/>
              <a:t>Planning: Workflows</a:t>
            </a:r>
            <a:endParaRPr sz="2400"/>
          </a:p>
        </p:txBody>
      </p:sp>
      <p:sp>
        <p:nvSpPr>
          <p:cNvPr id="844" name="Google Shape;844;p120"/>
          <p:cNvSpPr/>
          <p:nvPr/>
        </p:nvSpPr>
        <p:spPr>
          <a:xfrm>
            <a:off x="5360142" y="1752428"/>
            <a:ext cx="1305300" cy="363300"/>
          </a:xfrm>
          <a:prstGeom prst="roundRect">
            <a:avLst>
              <a:gd fmla="val 16667" name="adj"/>
            </a:avLst>
          </a:prstGeom>
          <a:solidFill>
            <a:srgbClr val="FAD4B2"/>
          </a:solidFill>
          <a:ln cap="flat" cmpd="sng" w="6875">
            <a:solidFill>
              <a:srgbClr val="595959"/>
            </a:solidFill>
            <a:prstDash val="solid"/>
            <a:round/>
            <a:headEnd len="sm" w="sm" type="none"/>
            <a:tailEnd len="sm" w="sm" type="none"/>
          </a:ln>
        </p:spPr>
        <p:txBody>
          <a:bodyPr anchorCtr="0" anchor="ctr" bIns="66050" lIns="66050" spcFirstLastPara="1" rIns="66050" wrap="square" tIns="66050">
            <a:noAutofit/>
          </a:bodyPr>
          <a:lstStyle/>
          <a:p>
            <a:pPr indent="0" lvl="0" marL="0" rtl="0" algn="ctr">
              <a:spcBef>
                <a:spcPts val="0"/>
              </a:spcBef>
              <a:spcAft>
                <a:spcPts val="0"/>
              </a:spcAft>
              <a:buNone/>
            </a:pPr>
            <a:r>
              <a:rPr lang="en" sz="1011">
                <a:latin typeface="Times New Roman"/>
                <a:ea typeface="Times New Roman"/>
                <a:cs typeface="Times New Roman"/>
                <a:sym typeface="Times New Roman"/>
              </a:rPr>
              <a:t>Topology Modifier</a:t>
            </a:r>
            <a:endParaRPr sz="1011">
              <a:latin typeface="Times New Roman"/>
              <a:ea typeface="Times New Roman"/>
              <a:cs typeface="Times New Roman"/>
              <a:sym typeface="Times New Roman"/>
            </a:endParaRPr>
          </a:p>
        </p:txBody>
      </p:sp>
      <p:sp>
        <p:nvSpPr>
          <p:cNvPr id="845" name="Google Shape;845;p120"/>
          <p:cNvSpPr/>
          <p:nvPr/>
        </p:nvSpPr>
        <p:spPr>
          <a:xfrm>
            <a:off x="3187887" y="2286526"/>
            <a:ext cx="1595700" cy="363300"/>
          </a:xfrm>
          <a:prstGeom prst="roundRect">
            <a:avLst>
              <a:gd fmla="val 16667" name="adj"/>
            </a:avLst>
          </a:prstGeom>
          <a:solidFill>
            <a:srgbClr val="FAD4B2"/>
          </a:solidFill>
          <a:ln cap="flat" cmpd="sng" w="6875">
            <a:solidFill>
              <a:srgbClr val="595959"/>
            </a:solidFill>
            <a:prstDash val="solid"/>
            <a:round/>
            <a:headEnd len="sm" w="sm" type="none"/>
            <a:tailEnd len="sm" w="sm" type="none"/>
          </a:ln>
        </p:spPr>
        <p:txBody>
          <a:bodyPr anchorCtr="0" anchor="ctr" bIns="66050" lIns="66050" spcFirstLastPara="1" rIns="66050" wrap="square" tIns="66050">
            <a:noAutofit/>
          </a:bodyPr>
          <a:lstStyle/>
          <a:p>
            <a:pPr indent="0" lvl="0" marL="0" rtl="0" algn="ctr">
              <a:spcBef>
                <a:spcPts val="0"/>
              </a:spcBef>
              <a:spcAft>
                <a:spcPts val="0"/>
              </a:spcAft>
              <a:buNone/>
            </a:pPr>
            <a:r>
              <a:rPr lang="en" sz="1011">
                <a:latin typeface="Times New Roman"/>
                <a:ea typeface="Times New Roman"/>
                <a:cs typeface="Times New Roman"/>
                <a:sym typeface="Times New Roman"/>
              </a:rPr>
              <a:t>Scale demand by 1.5x</a:t>
            </a:r>
            <a:endParaRPr sz="1011">
              <a:latin typeface="Times New Roman"/>
              <a:ea typeface="Times New Roman"/>
              <a:cs typeface="Times New Roman"/>
              <a:sym typeface="Times New Roman"/>
            </a:endParaRPr>
          </a:p>
        </p:txBody>
      </p:sp>
      <p:sp>
        <p:nvSpPr>
          <p:cNvPr id="846" name="Google Shape;846;p120"/>
          <p:cNvSpPr/>
          <p:nvPr/>
        </p:nvSpPr>
        <p:spPr>
          <a:xfrm>
            <a:off x="4386582" y="3049450"/>
            <a:ext cx="1348500" cy="363300"/>
          </a:xfrm>
          <a:prstGeom prst="roundRect">
            <a:avLst>
              <a:gd fmla="val 16667" name="adj"/>
            </a:avLst>
          </a:prstGeom>
          <a:solidFill>
            <a:srgbClr val="FAD4B2"/>
          </a:solidFill>
          <a:ln cap="flat" cmpd="sng" w="6875">
            <a:solidFill>
              <a:srgbClr val="595959"/>
            </a:solidFill>
            <a:prstDash val="solid"/>
            <a:round/>
            <a:headEnd len="sm" w="sm" type="none"/>
            <a:tailEnd len="sm" w="sm" type="none"/>
          </a:ln>
        </p:spPr>
        <p:txBody>
          <a:bodyPr anchorCtr="0" anchor="ctr" bIns="66050" lIns="66050" spcFirstLastPara="1" rIns="66050" wrap="square" tIns="66050">
            <a:noAutofit/>
          </a:bodyPr>
          <a:lstStyle/>
          <a:p>
            <a:pPr indent="0" lvl="0" marL="0" rtl="0" algn="ctr">
              <a:spcBef>
                <a:spcPts val="0"/>
              </a:spcBef>
              <a:spcAft>
                <a:spcPts val="0"/>
              </a:spcAft>
              <a:buNone/>
            </a:pPr>
            <a:r>
              <a:rPr lang="en" sz="1011">
                <a:latin typeface="Times New Roman"/>
                <a:ea typeface="Times New Roman"/>
                <a:cs typeface="Times New Roman"/>
                <a:sym typeface="Times New Roman"/>
              </a:rPr>
              <a:t>Topology Optimizer</a:t>
            </a:r>
            <a:endParaRPr sz="1011">
              <a:latin typeface="Times New Roman"/>
              <a:ea typeface="Times New Roman"/>
              <a:cs typeface="Times New Roman"/>
              <a:sym typeface="Times New Roman"/>
            </a:endParaRPr>
          </a:p>
        </p:txBody>
      </p:sp>
      <p:sp>
        <p:nvSpPr>
          <p:cNvPr id="847" name="Google Shape;847;p120"/>
          <p:cNvSpPr/>
          <p:nvPr/>
        </p:nvSpPr>
        <p:spPr>
          <a:xfrm>
            <a:off x="6268494" y="3054514"/>
            <a:ext cx="1305300" cy="363300"/>
          </a:xfrm>
          <a:prstGeom prst="roundRect">
            <a:avLst>
              <a:gd fmla="val 16667" name="adj"/>
            </a:avLst>
          </a:prstGeom>
          <a:solidFill>
            <a:srgbClr val="FAD4B2"/>
          </a:solidFill>
          <a:ln cap="flat" cmpd="sng" w="6875">
            <a:solidFill>
              <a:srgbClr val="595959"/>
            </a:solidFill>
            <a:prstDash val="solid"/>
            <a:round/>
            <a:headEnd len="sm" w="sm" type="none"/>
            <a:tailEnd len="sm" w="sm" type="none"/>
          </a:ln>
        </p:spPr>
        <p:txBody>
          <a:bodyPr anchorCtr="0" anchor="ctr" bIns="66050" lIns="66050" spcFirstLastPara="1" rIns="66050" wrap="square" tIns="66050">
            <a:noAutofit/>
          </a:bodyPr>
          <a:lstStyle/>
          <a:p>
            <a:pPr indent="0" lvl="0" marL="0" rtl="0" algn="ctr">
              <a:spcBef>
                <a:spcPts val="0"/>
              </a:spcBef>
              <a:spcAft>
                <a:spcPts val="0"/>
              </a:spcAft>
              <a:buNone/>
            </a:pPr>
            <a:r>
              <a:rPr lang="en" sz="1011">
                <a:solidFill>
                  <a:srgbClr val="000000"/>
                </a:solidFill>
                <a:latin typeface="Times New Roman"/>
                <a:ea typeface="Times New Roman"/>
                <a:cs typeface="Times New Roman"/>
                <a:sym typeface="Times New Roman"/>
              </a:rPr>
              <a:t>Topology Optimizer</a:t>
            </a:r>
            <a:endParaRPr sz="1011">
              <a:latin typeface="Times New Roman"/>
              <a:ea typeface="Times New Roman"/>
              <a:cs typeface="Times New Roman"/>
              <a:sym typeface="Times New Roman"/>
            </a:endParaRPr>
          </a:p>
        </p:txBody>
      </p:sp>
      <p:sp>
        <p:nvSpPr>
          <p:cNvPr id="848" name="Google Shape;848;p120"/>
          <p:cNvSpPr/>
          <p:nvPr/>
        </p:nvSpPr>
        <p:spPr>
          <a:xfrm>
            <a:off x="7259179" y="3692094"/>
            <a:ext cx="1509900" cy="363300"/>
          </a:xfrm>
          <a:prstGeom prst="roundRect">
            <a:avLst>
              <a:gd fmla="val 16667" name="adj"/>
            </a:avLst>
          </a:prstGeom>
          <a:solidFill>
            <a:srgbClr val="FAD4B2"/>
          </a:solidFill>
          <a:ln cap="flat" cmpd="sng" w="6875">
            <a:solidFill>
              <a:srgbClr val="595959"/>
            </a:solidFill>
            <a:prstDash val="solid"/>
            <a:round/>
            <a:headEnd len="sm" w="sm" type="none"/>
            <a:tailEnd len="sm" w="sm" type="none"/>
          </a:ln>
        </p:spPr>
        <p:txBody>
          <a:bodyPr anchorCtr="0" anchor="ctr" bIns="66050" lIns="66050" spcFirstLastPara="1" rIns="66050" wrap="square" tIns="66050">
            <a:noAutofit/>
          </a:bodyPr>
          <a:lstStyle/>
          <a:p>
            <a:pPr indent="0" lvl="0" marL="0" rtl="0" algn="ctr">
              <a:spcBef>
                <a:spcPts val="0"/>
              </a:spcBef>
              <a:spcAft>
                <a:spcPts val="0"/>
              </a:spcAft>
              <a:buNone/>
            </a:pPr>
            <a:r>
              <a:rPr lang="en" sz="1011">
                <a:latin typeface="Times New Roman"/>
                <a:ea typeface="Times New Roman"/>
                <a:cs typeface="Times New Roman"/>
                <a:sym typeface="Times New Roman"/>
              </a:rPr>
              <a:t>Cost Analysis</a:t>
            </a:r>
            <a:endParaRPr sz="1011">
              <a:latin typeface="Times New Roman"/>
              <a:ea typeface="Times New Roman"/>
              <a:cs typeface="Times New Roman"/>
              <a:sym typeface="Times New Roman"/>
            </a:endParaRPr>
          </a:p>
        </p:txBody>
      </p:sp>
      <p:sp>
        <p:nvSpPr>
          <p:cNvPr id="849" name="Google Shape;849;p120"/>
          <p:cNvSpPr/>
          <p:nvPr/>
        </p:nvSpPr>
        <p:spPr>
          <a:xfrm>
            <a:off x="7216385" y="2258292"/>
            <a:ext cx="1595700" cy="363300"/>
          </a:xfrm>
          <a:prstGeom prst="roundRect">
            <a:avLst>
              <a:gd fmla="val 16667" name="adj"/>
            </a:avLst>
          </a:prstGeom>
          <a:solidFill>
            <a:srgbClr val="FAD4B2"/>
          </a:solidFill>
          <a:ln cap="flat" cmpd="sng" w="6875">
            <a:solidFill>
              <a:srgbClr val="595959"/>
            </a:solidFill>
            <a:prstDash val="solid"/>
            <a:round/>
            <a:headEnd len="sm" w="sm" type="none"/>
            <a:tailEnd len="sm" w="sm" type="none"/>
          </a:ln>
        </p:spPr>
        <p:txBody>
          <a:bodyPr anchorCtr="0" anchor="ctr" bIns="66050" lIns="66050" spcFirstLastPara="1" rIns="66050" wrap="square" tIns="66050">
            <a:noAutofit/>
          </a:bodyPr>
          <a:lstStyle/>
          <a:p>
            <a:pPr indent="0" lvl="0" marL="0" rtl="0" algn="ctr">
              <a:spcBef>
                <a:spcPts val="0"/>
              </a:spcBef>
              <a:spcAft>
                <a:spcPts val="0"/>
              </a:spcAft>
              <a:buNone/>
            </a:pPr>
            <a:r>
              <a:rPr lang="en" sz="1011">
                <a:solidFill>
                  <a:srgbClr val="000000"/>
                </a:solidFill>
                <a:latin typeface="Times New Roman"/>
                <a:ea typeface="Times New Roman"/>
                <a:cs typeface="Times New Roman"/>
                <a:sym typeface="Times New Roman"/>
              </a:rPr>
              <a:t>Scale demand by 0.8x</a:t>
            </a:r>
            <a:endParaRPr sz="1011">
              <a:latin typeface="Times New Roman"/>
              <a:ea typeface="Times New Roman"/>
              <a:cs typeface="Times New Roman"/>
              <a:sym typeface="Times New Roman"/>
            </a:endParaRPr>
          </a:p>
        </p:txBody>
      </p:sp>
      <p:cxnSp>
        <p:nvCxnSpPr>
          <p:cNvPr id="850" name="Google Shape;850;p120"/>
          <p:cNvCxnSpPr>
            <a:stCxn id="844" idx="1"/>
            <a:endCxn id="845" idx="0"/>
          </p:cNvCxnSpPr>
          <p:nvPr/>
        </p:nvCxnSpPr>
        <p:spPr>
          <a:xfrm flipH="1">
            <a:off x="3985842" y="1934078"/>
            <a:ext cx="1374300" cy="352500"/>
          </a:xfrm>
          <a:prstGeom prst="curvedConnector2">
            <a:avLst/>
          </a:prstGeom>
          <a:noFill/>
          <a:ln cap="flat" cmpd="sng" w="13775">
            <a:solidFill>
              <a:srgbClr val="595959"/>
            </a:solidFill>
            <a:prstDash val="solid"/>
            <a:round/>
            <a:headEnd len="med" w="med" type="none"/>
            <a:tailEnd len="med" w="med" type="triangle"/>
          </a:ln>
        </p:spPr>
      </p:cxnSp>
      <p:cxnSp>
        <p:nvCxnSpPr>
          <p:cNvPr id="851" name="Google Shape;851;p120"/>
          <p:cNvCxnSpPr>
            <a:stCxn id="844" idx="3"/>
            <a:endCxn id="849" idx="0"/>
          </p:cNvCxnSpPr>
          <p:nvPr/>
        </p:nvCxnSpPr>
        <p:spPr>
          <a:xfrm>
            <a:off x="6665442" y="1934078"/>
            <a:ext cx="1348800" cy="324300"/>
          </a:xfrm>
          <a:prstGeom prst="curvedConnector2">
            <a:avLst/>
          </a:prstGeom>
          <a:noFill/>
          <a:ln cap="flat" cmpd="sng" w="13775">
            <a:solidFill>
              <a:srgbClr val="595959"/>
            </a:solidFill>
            <a:prstDash val="solid"/>
            <a:round/>
            <a:headEnd len="med" w="med" type="none"/>
            <a:tailEnd len="med" w="med" type="triangle"/>
          </a:ln>
        </p:spPr>
      </p:cxnSp>
      <p:cxnSp>
        <p:nvCxnSpPr>
          <p:cNvPr id="852" name="Google Shape;852;p120"/>
          <p:cNvCxnSpPr>
            <a:stCxn id="845" idx="2"/>
            <a:endCxn id="846" idx="0"/>
          </p:cNvCxnSpPr>
          <p:nvPr/>
        </p:nvCxnSpPr>
        <p:spPr>
          <a:xfrm>
            <a:off x="3985737" y="2649826"/>
            <a:ext cx="1075200" cy="399600"/>
          </a:xfrm>
          <a:prstGeom prst="straightConnector1">
            <a:avLst/>
          </a:prstGeom>
          <a:noFill/>
          <a:ln cap="flat" cmpd="sng" w="13775">
            <a:solidFill>
              <a:srgbClr val="595959"/>
            </a:solidFill>
            <a:prstDash val="solid"/>
            <a:round/>
            <a:headEnd len="med" w="med" type="none"/>
            <a:tailEnd len="med" w="med" type="triangle"/>
          </a:ln>
        </p:spPr>
      </p:cxnSp>
      <p:cxnSp>
        <p:nvCxnSpPr>
          <p:cNvPr id="853" name="Google Shape;853;p120"/>
          <p:cNvCxnSpPr>
            <a:stCxn id="849" idx="2"/>
            <a:endCxn id="847" idx="0"/>
          </p:cNvCxnSpPr>
          <p:nvPr/>
        </p:nvCxnSpPr>
        <p:spPr>
          <a:xfrm flipH="1">
            <a:off x="6921035" y="2621592"/>
            <a:ext cx="1093200" cy="432900"/>
          </a:xfrm>
          <a:prstGeom prst="straightConnector1">
            <a:avLst/>
          </a:prstGeom>
          <a:noFill/>
          <a:ln cap="flat" cmpd="sng" w="13775">
            <a:solidFill>
              <a:srgbClr val="595959"/>
            </a:solidFill>
            <a:prstDash val="solid"/>
            <a:round/>
            <a:headEnd len="med" w="med" type="none"/>
            <a:tailEnd len="med" w="med" type="triangle"/>
          </a:ln>
        </p:spPr>
      </p:cxnSp>
      <p:sp>
        <p:nvSpPr>
          <p:cNvPr id="854" name="Google Shape;854;p120"/>
          <p:cNvSpPr txBox="1"/>
          <p:nvPr/>
        </p:nvSpPr>
        <p:spPr>
          <a:xfrm rot="585">
            <a:off x="3447600" y="1685066"/>
            <a:ext cx="1764000" cy="289200"/>
          </a:xfrm>
          <a:prstGeom prst="rect">
            <a:avLst/>
          </a:prstGeom>
          <a:noFill/>
          <a:ln>
            <a:noFill/>
          </a:ln>
        </p:spPr>
        <p:txBody>
          <a:bodyPr anchorCtr="0" anchor="t" bIns="66050" lIns="66050" spcFirstLastPara="1" rIns="66050" wrap="square" tIns="66050">
            <a:spAutoFit/>
          </a:bodyPr>
          <a:lstStyle/>
          <a:p>
            <a:pPr indent="0" lvl="0" marL="0" rtl="0" algn="ctr">
              <a:spcBef>
                <a:spcPts val="0"/>
              </a:spcBef>
              <a:spcAft>
                <a:spcPts val="0"/>
              </a:spcAft>
              <a:buNone/>
            </a:pPr>
            <a:r>
              <a:rPr lang="en" sz="1011">
                <a:solidFill>
                  <a:srgbClr val="595959"/>
                </a:solidFill>
                <a:latin typeface="Nunito"/>
                <a:ea typeface="Nunito"/>
                <a:cs typeface="Nunito"/>
                <a:sym typeface="Nunito"/>
              </a:rPr>
              <a:t>Patched Topology</a:t>
            </a:r>
            <a:endParaRPr sz="1011">
              <a:solidFill>
                <a:srgbClr val="595959"/>
              </a:solidFill>
              <a:latin typeface="Nunito"/>
              <a:ea typeface="Nunito"/>
              <a:cs typeface="Nunito"/>
              <a:sym typeface="Nunito"/>
            </a:endParaRPr>
          </a:p>
        </p:txBody>
      </p:sp>
      <p:sp>
        <p:nvSpPr>
          <p:cNvPr id="855" name="Google Shape;855;p120"/>
          <p:cNvSpPr txBox="1"/>
          <p:nvPr/>
        </p:nvSpPr>
        <p:spPr>
          <a:xfrm>
            <a:off x="4045632" y="1033023"/>
            <a:ext cx="955500" cy="444900"/>
          </a:xfrm>
          <a:prstGeom prst="rect">
            <a:avLst/>
          </a:prstGeom>
          <a:noFill/>
          <a:ln>
            <a:noFill/>
          </a:ln>
        </p:spPr>
        <p:txBody>
          <a:bodyPr anchorCtr="0" anchor="t" bIns="66050" lIns="66050" spcFirstLastPara="1" rIns="66050" wrap="square" tIns="66050">
            <a:spAutoFit/>
          </a:bodyPr>
          <a:lstStyle/>
          <a:p>
            <a:pPr indent="0" lvl="0" marL="0" rtl="0" algn="l">
              <a:spcBef>
                <a:spcPts val="0"/>
              </a:spcBef>
              <a:spcAft>
                <a:spcPts val="0"/>
              </a:spcAft>
              <a:buNone/>
            </a:pPr>
            <a:r>
              <a:rPr lang="en" sz="1011">
                <a:solidFill>
                  <a:srgbClr val="595959"/>
                </a:solidFill>
                <a:latin typeface="Nunito"/>
                <a:ea typeface="Nunito"/>
                <a:cs typeface="Nunito"/>
                <a:sym typeface="Nunito"/>
              </a:rPr>
              <a:t>Base Topology</a:t>
            </a:r>
            <a:endParaRPr sz="1011">
              <a:solidFill>
                <a:srgbClr val="595959"/>
              </a:solidFill>
              <a:latin typeface="Nunito"/>
              <a:ea typeface="Nunito"/>
              <a:cs typeface="Nunito"/>
              <a:sym typeface="Nunito"/>
            </a:endParaRPr>
          </a:p>
        </p:txBody>
      </p:sp>
      <p:sp>
        <p:nvSpPr>
          <p:cNvPr id="856" name="Google Shape;856;p120"/>
          <p:cNvSpPr txBox="1"/>
          <p:nvPr/>
        </p:nvSpPr>
        <p:spPr>
          <a:xfrm>
            <a:off x="6542755" y="1007013"/>
            <a:ext cx="1737300" cy="444900"/>
          </a:xfrm>
          <a:prstGeom prst="rect">
            <a:avLst/>
          </a:prstGeom>
          <a:noFill/>
          <a:ln>
            <a:noFill/>
          </a:ln>
        </p:spPr>
        <p:txBody>
          <a:bodyPr anchorCtr="0" anchor="t" bIns="66050" lIns="66050" spcFirstLastPara="1" rIns="66050" wrap="square" tIns="66050">
            <a:spAutoFit/>
          </a:bodyPr>
          <a:lstStyle/>
          <a:p>
            <a:pPr indent="0" lvl="0" marL="0" rtl="0" algn="ctr">
              <a:spcBef>
                <a:spcPts val="0"/>
              </a:spcBef>
              <a:spcAft>
                <a:spcPts val="0"/>
              </a:spcAft>
              <a:buNone/>
            </a:pPr>
            <a:r>
              <a:rPr lang="en" sz="1011">
                <a:solidFill>
                  <a:srgbClr val="595959"/>
                </a:solidFill>
                <a:latin typeface="Nunito"/>
                <a:ea typeface="Nunito"/>
                <a:cs typeface="Nunito"/>
                <a:sym typeface="Nunito"/>
              </a:rPr>
              <a:t>Desired Topology Modifications</a:t>
            </a:r>
            <a:endParaRPr sz="1011">
              <a:solidFill>
                <a:srgbClr val="595959"/>
              </a:solidFill>
              <a:latin typeface="Nunito"/>
              <a:ea typeface="Nunito"/>
              <a:cs typeface="Nunito"/>
              <a:sym typeface="Nunito"/>
            </a:endParaRPr>
          </a:p>
        </p:txBody>
      </p:sp>
      <p:sp>
        <p:nvSpPr>
          <p:cNvPr id="857" name="Google Shape;857;p120"/>
          <p:cNvSpPr/>
          <p:nvPr/>
        </p:nvSpPr>
        <p:spPr>
          <a:xfrm>
            <a:off x="3230681" y="3692038"/>
            <a:ext cx="1509900" cy="363300"/>
          </a:xfrm>
          <a:prstGeom prst="roundRect">
            <a:avLst>
              <a:gd fmla="val 16667" name="adj"/>
            </a:avLst>
          </a:prstGeom>
          <a:solidFill>
            <a:srgbClr val="FAD4B2"/>
          </a:solidFill>
          <a:ln cap="flat" cmpd="sng" w="6875">
            <a:solidFill>
              <a:srgbClr val="595959"/>
            </a:solidFill>
            <a:prstDash val="solid"/>
            <a:round/>
            <a:headEnd len="sm" w="sm" type="none"/>
            <a:tailEnd len="sm" w="sm" type="none"/>
          </a:ln>
        </p:spPr>
        <p:txBody>
          <a:bodyPr anchorCtr="0" anchor="ctr" bIns="66050" lIns="66050" spcFirstLastPara="1" rIns="66050" wrap="square" tIns="66050">
            <a:noAutofit/>
          </a:bodyPr>
          <a:lstStyle/>
          <a:p>
            <a:pPr indent="0" lvl="0" marL="0" rtl="0" algn="ctr">
              <a:spcBef>
                <a:spcPts val="0"/>
              </a:spcBef>
              <a:spcAft>
                <a:spcPts val="0"/>
              </a:spcAft>
              <a:buNone/>
            </a:pPr>
            <a:r>
              <a:rPr lang="en" sz="1011">
                <a:latin typeface="Times New Roman"/>
                <a:ea typeface="Times New Roman"/>
                <a:cs typeface="Times New Roman"/>
                <a:sym typeface="Times New Roman"/>
              </a:rPr>
              <a:t>Failure Analysis</a:t>
            </a:r>
            <a:endParaRPr sz="1011">
              <a:latin typeface="Times New Roman"/>
              <a:ea typeface="Times New Roman"/>
              <a:cs typeface="Times New Roman"/>
              <a:sym typeface="Times New Roman"/>
            </a:endParaRPr>
          </a:p>
        </p:txBody>
      </p:sp>
      <p:sp>
        <p:nvSpPr>
          <p:cNvPr id="858" name="Google Shape;858;p120"/>
          <p:cNvSpPr/>
          <p:nvPr/>
        </p:nvSpPr>
        <p:spPr>
          <a:xfrm>
            <a:off x="5290162" y="4214102"/>
            <a:ext cx="1445400" cy="363300"/>
          </a:xfrm>
          <a:prstGeom prst="roundRect">
            <a:avLst>
              <a:gd fmla="val 16667" name="adj"/>
            </a:avLst>
          </a:prstGeom>
          <a:solidFill>
            <a:srgbClr val="FAD4B2"/>
          </a:solidFill>
          <a:ln cap="flat" cmpd="sng" w="6875">
            <a:solidFill>
              <a:srgbClr val="595959"/>
            </a:solidFill>
            <a:prstDash val="solid"/>
            <a:round/>
            <a:headEnd len="sm" w="sm" type="none"/>
            <a:tailEnd len="sm" w="sm" type="none"/>
          </a:ln>
        </p:spPr>
        <p:txBody>
          <a:bodyPr anchorCtr="0" anchor="ctr" bIns="66050" lIns="66050" spcFirstLastPara="1" rIns="66050" wrap="square" tIns="66050">
            <a:noAutofit/>
          </a:bodyPr>
          <a:lstStyle/>
          <a:p>
            <a:pPr indent="0" lvl="0" marL="0" rtl="0" algn="ctr">
              <a:spcBef>
                <a:spcPts val="0"/>
              </a:spcBef>
              <a:spcAft>
                <a:spcPts val="0"/>
              </a:spcAft>
              <a:buNone/>
            </a:pPr>
            <a:r>
              <a:rPr lang="en" sz="1011">
                <a:latin typeface="Times New Roman"/>
                <a:ea typeface="Times New Roman"/>
                <a:cs typeface="Times New Roman"/>
                <a:sym typeface="Times New Roman"/>
              </a:rPr>
              <a:t>Report Visualization</a:t>
            </a:r>
            <a:endParaRPr sz="1011">
              <a:latin typeface="Times New Roman"/>
              <a:ea typeface="Times New Roman"/>
              <a:cs typeface="Times New Roman"/>
              <a:sym typeface="Times New Roman"/>
            </a:endParaRPr>
          </a:p>
        </p:txBody>
      </p:sp>
      <p:cxnSp>
        <p:nvCxnSpPr>
          <p:cNvPr id="859" name="Google Shape;859;p120"/>
          <p:cNvCxnSpPr>
            <a:stCxn id="857" idx="2"/>
            <a:endCxn id="858" idx="1"/>
          </p:cNvCxnSpPr>
          <p:nvPr/>
        </p:nvCxnSpPr>
        <p:spPr>
          <a:xfrm flipH="1" rot="-5400000">
            <a:off x="4467581" y="3573388"/>
            <a:ext cx="340500" cy="1304400"/>
          </a:xfrm>
          <a:prstGeom prst="curvedConnector2">
            <a:avLst/>
          </a:prstGeom>
          <a:noFill/>
          <a:ln cap="flat" cmpd="sng" w="13775">
            <a:solidFill>
              <a:srgbClr val="595959"/>
            </a:solidFill>
            <a:prstDash val="solid"/>
            <a:round/>
            <a:headEnd len="med" w="med" type="none"/>
            <a:tailEnd len="med" w="med" type="triangle"/>
          </a:ln>
        </p:spPr>
      </p:cxnSp>
      <p:cxnSp>
        <p:nvCxnSpPr>
          <p:cNvPr id="860" name="Google Shape;860;p120"/>
          <p:cNvCxnSpPr>
            <a:stCxn id="848" idx="2"/>
            <a:endCxn id="858" idx="3"/>
          </p:cNvCxnSpPr>
          <p:nvPr/>
        </p:nvCxnSpPr>
        <p:spPr>
          <a:xfrm rot="5400000">
            <a:off x="7204579" y="3586344"/>
            <a:ext cx="340500" cy="1278600"/>
          </a:xfrm>
          <a:prstGeom prst="curvedConnector2">
            <a:avLst/>
          </a:prstGeom>
          <a:noFill/>
          <a:ln cap="flat" cmpd="sng" w="13775">
            <a:solidFill>
              <a:srgbClr val="595959"/>
            </a:solidFill>
            <a:prstDash val="solid"/>
            <a:round/>
            <a:headEnd len="med" w="med" type="none"/>
            <a:tailEnd len="med" w="med" type="triangle"/>
          </a:ln>
        </p:spPr>
      </p:cxnSp>
      <p:sp>
        <p:nvSpPr>
          <p:cNvPr id="861" name="Google Shape;861;p120"/>
          <p:cNvSpPr txBox="1"/>
          <p:nvPr/>
        </p:nvSpPr>
        <p:spPr>
          <a:xfrm rot="1244">
            <a:off x="3169437" y="2791932"/>
            <a:ext cx="1658100" cy="289200"/>
          </a:xfrm>
          <a:prstGeom prst="rect">
            <a:avLst/>
          </a:prstGeom>
          <a:noFill/>
          <a:ln>
            <a:noFill/>
          </a:ln>
        </p:spPr>
        <p:txBody>
          <a:bodyPr anchorCtr="0" anchor="t" bIns="66050" lIns="66050" spcFirstLastPara="1" rIns="66050" wrap="square" tIns="66050">
            <a:spAutoFit/>
          </a:bodyPr>
          <a:lstStyle/>
          <a:p>
            <a:pPr indent="0" lvl="0" marL="0" rtl="0" algn="ctr">
              <a:spcBef>
                <a:spcPts val="0"/>
              </a:spcBef>
              <a:spcAft>
                <a:spcPts val="0"/>
              </a:spcAft>
              <a:buNone/>
            </a:pPr>
            <a:r>
              <a:rPr lang="en" sz="1011">
                <a:solidFill>
                  <a:srgbClr val="595959"/>
                </a:solidFill>
                <a:latin typeface="Nunito"/>
                <a:ea typeface="Nunito"/>
                <a:cs typeface="Nunito"/>
                <a:sym typeface="Nunito"/>
              </a:rPr>
              <a:t>Scaled Topology</a:t>
            </a:r>
            <a:endParaRPr sz="1011">
              <a:solidFill>
                <a:srgbClr val="595959"/>
              </a:solidFill>
              <a:latin typeface="Nunito"/>
              <a:ea typeface="Nunito"/>
              <a:cs typeface="Nunito"/>
              <a:sym typeface="Nunito"/>
            </a:endParaRPr>
          </a:p>
        </p:txBody>
      </p:sp>
      <p:cxnSp>
        <p:nvCxnSpPr>
          <p:cNvPr id="862" name="Google Shape;862;p120"/>
          <p:cNvCxnSpPr/>
          <p:nvPr/>
        </p:nvCxnSpPr>
        <p:spPr>
          <a:xfrm>
            <a:off x="4874297" y="1330278"/>
            <a:ext cx="727200" cy="410100"/>
          </a:xfrm>
          <a:prstGeom prst="straightConnector1">
            <a:avLst/>
          </a:prstGeom>
          <a:noFill/>
          <a:ln cap="flat" cmpd="sng" w="13775">
            <a:solidFill>
              <a:srgbClr val="595959"/>
            </a:solidFill>
            <a:prstDash val="solid"/>
            <a:round/>
            <a:headEnd len="med" w="med" type="none"/>
            <a:tailEnd len="med" w="med" type="triangle"/>
          </a:ln>
        </p:spPr>
      </p:cxnSp>
      <p:cxnSp>
        <p:nvCxnSpPr>
          <p:cNvPr id="863" name="Google Shape;863;p120"/>
          <p:cNvCxnSpPr/>
          <p:nvPr/>
        </p:nvCxnSpPr>
        <p:spPr>
          <a:xfrm flipH="1">
            <a:off x="6366832" y="1378711"/>
            <a:ext cx="624900" cy="373800"/>
          </a:xfrm>
          <a:prstGeom prst="straightConnector1">
            <a:avLst/>
          </a:prstGeom>
          <a:noFill/>
          <a:ln cap="flat" cmpd="sng" w="13775">
            <a:solidFill>
              <a:srgbClr val="595959"/>
            </a:solidFill>
            <a:prstDash val="solid"/>
            <a:round/>
            <a:headEnd len="med" w="med" type="none"/>
            <a:tailEnd len="med" w="med" type="triangle"/>
          </a:ln>
        </p:spPr>
      </p:cxnSp>
      <p:cxnSp>
        <p:nvCxnSpPr>
          <p:cNvPr id="864" name="Google Shape;864;p120"/>
          <p:cNvCxnSpPr>
            <a:stCxn id="846" idx="2"/>
            <a:endCxn id="848" idx="0"/>
          </p:cNvCxnSpPr>
          <p:nvPr/>
        </p:nvCxnSpPr>
        <p:spPr>
          <a:xfrm>
            <a:off x="5060832" y="3412750"/>
            <a:ext cx="2953200" cy="279300"/>
          </a:xfrm>
          <a:prstGeom prst="straightConnector1">
            <a:avLst/>
          </a:prstGeom>
          <a:noFill/>
          <a:ln cap="flat" cmpd="sng" w="13775">
            <a:solidFill>
              <a:srgbClr val="595959"/>
            </a:solidFill>
            <a:prstDash val="solid"/>
            <a:round/>
            <a:headEnd len="med" w="med" type="none"/>
            <a:tailEnd len="med" w="med" type="triangle"/>
          </a:ln>
        </p:spPr>
      </p:cxnSp>
      <p:cxnSp>
        <p:nvCxnSpPr>
          <p:cNvPr id="865" name="Google Shape;865;p120"/>
          <p:cNvCxnSpPr>
            <a:stCxn id="847" idx="2"/>
            <a:endCxn id="857" idx="0"/>
          </p:cNvCxnSpPr>
          <p:nvPr/>
        </p:nvCxnSpPr>
        <p:spPr>
          <a:xfrm flipH="1">
            <a:off x="3985644" y="3417814"/>
            <a:ext cx="2935500" cy="274200"/>
          </a:xfrm>
          <a:prstGeom prst="straightConnector1">
            <a:avLst/>
          </a:prstGeom>
          <a:noFill/>
          <a:ln cap="flat" cmpd="sng" w="13775">
            <a:solidFill>
              <a:srgbClr val="595959"/>
            </a:solidFill>
            <a:prstDash val="solid"/>
            <a:round/>
            <a:headEnd len="med" w="med" type="none"/>
            <a:tailEnd len="med" w="med" type="triangle"/>
          </a:ln>
        </p:spPr>
      </p:cxnSp>
      <p:cxnSp>
        <p:nvCxnSpPr>
          <p:cNvPr id="866" name="Google Shape;866;p120"/>
          <p:cNvCxnSpPr>
            <a:stCxn id="846" idx="2"/>
            <a:endCxn id="857" idx="0"/>
          </p:cNvCxnSpPr>
          <p:nvPr/>
        </p:nvCxnSpPr>
        <p:spPr>
          <a:xfrm flipH="1">
            <a:off x="3985632" y="3412750"/>
            <a:ext cx="1075200" cy="279300"/>
          </a:xfrm>
          <a:prstGeom prst="straightConnector1">
            <a:avLst/>
          </a:prstGeom>
          <a:noFill/>
          <a:ln cap="flat" cmpd="sng" w="13775">
            <a:solidFill>
              <a:srgbClr val="595959"/>
            </a:solidFill>
            <a:prstDash val="solid"/>
            <a:round/>
            <a:headEnd len="med" w="med" type="none"/>
            <a:tailEnd len="med" w="med" type="triangle"/>
          </a:ln>
        </p:spPr>
      </p:cxnSp>
      <p:cxnSp>
        <p:nvCxnSpPr>
          <p:cNvPr id="867" name="Google Shape;867;p120"/>
          <p:cNvCxnSpPr>
            <a:stCxn id="847" idx="2"/>
            <a:endCxn id="848" idx="0"/>
          </p:cNvCxnSpPr>
          <p:nvPr/>
        </p:nvCxnSpPr>
        <p:spPr>
          <a:xfrm>
            <a:off x="6921144" y="3417814"/>
            <a:ext cx="1092900" cy="274200"/>
          </a:xfrm>
          <a:prstGeom prst="straightConnector1">
            <a:avLst/>
          </a:prstGeom>
          <a:noFill/>
          <a:ln cap="flat" cmpd="sng" w="13775">
            <a:solidFill>
              <a:srgbClr val="595959"/>
            </a:solidFill>
            <a:prstDash val="solid"/>
            <a:round/>
            <a:headEnd len="med" w="med" type="none"/>
            <a:tailEnd len="med" w="med" type="triangle"/>
          </a:ln>
        </p:spPr>
      </p:cxnSp>
      <p:sp>
        <p:nvSpPr>
          <p:cNvPr id="868" name="Google Shape;868;p120"/>
          <p:cNvSpPr txBox="1"/>
          <p:nvPr/>
        </p:nvSpPr>
        <p:spPr>
          <a:xfrm rot="585">
            <a:off x="6665471" y="1685066"/>
            <a:ext cx="1764000" cy="289200"/>
          </a:xfrm>
          <a:prstGeom prst="rect">
            <a:avLst/>
          </a:prstGeom>
          <a:noFill/>
          <a:ln>
            <a:noFill/>
          </a:ln>
        </p:spPr>
        <p:txBody>
          <a:bodyPr anchorCtr="0" anchor="t" bIns="66050" lIns="66050" spcFirstLastPara="1" rIns="66050" wrap="square" tIns="66050">
            <a:spAutoFit/>
          </a:bodyPr>
          <a:lstStyle/>
          <a:p>
            <a:pPr indent="0" lvl="0" marL="0" rtl="0" algn="ctr">
              <a:spcBef>
                <a:spcPts val="0"/>
              </a:spcBef>
              <a:spcAft>
                <a:spcPts val="0"/>
              </a:spcAft>
              <a:buNone/>
            </a:pPr>
            <a:r>
              <a:rPr lang="en" sz="1011">
                <a:solidFill>
                  <a:srgbClr val="595959"/>
                </a:solidFill>
                <a:latin typeface="Nunito"/>
                <a:ea typeface="Nunito"/>
                <a:cs typeface="Nunito"/>
                <a:sym typeface="Nunito"/>
              </a:rPr>
              <a:t>Patched Topology</a:t>
            </a:r>
            <a:endParaRPr sz="1011">
              <a:solidFill>
                <a:srgbClr val="595959"/>
              </a:solidFill>
              <a:latin typeface="Nunito"/>
              <a:ea typeface="Nunito"/>
              <a:cs typeface="Nunito"/>
              <a:sym typeface="Nunito"/>
            </a:endParaRPr>
          </a:p>
        </p:txBody>
      </p:sp>
      <p:sp>
        <p:nvSpPr>
          <p:cNvPr id="869" name="Google Shape;869;p120"/>
          <p:cNvSpPr txBox="1"/>
          <p:nvPr/>
        </p:nvSpPr>
        <p:spPr>
          <a:xfrm>
            <a:off x="7531036" y="2739256"/>
            <a:ext cx="1238100" cy="197700"/>
          </a:xfrm>
          <a:prstGeom prst="rect">
            <a:avLst/>
          </a:prstGeom>
          <a:noFill/>
          <a:ln>
            <a:noFill/>
          </a:ln>
        </p:spPr>
        <p:txBody>
          <a:bodyPr anchorCtr="0" anchor="t" bIns="66050" lIns="66050" spcFirstLastPara="1" rIns="66050" wrap="square" tIns="66050">
            <a:noAutofit/>
          </a:bodyPr>
          <a:lstStyle/>
          <a:p>
            <a:pPr indent="0" lvl="0" marL="0" rtl="0" algn="l">
              <a:spcBef>
                <a:spcPts val="0"/>
              </a:spcBef>
              <a:spcAft>
                <a:spcPts val="0"/>
              </a:spcAft>
              <a:buNone/>
            </a:pPr>
            <a:r>
              <a:rPr lang="en" sz="1011">
                <a:solidFill>
                  <a:srgbClr val="595959"/>
                </a:solidFill>
                <a:latin typeface="Nunito"/>
                <a:ea typeface="Nunito"/>
                <a:cs typeface="Nunito"/>
                <a:sym typeface="Nunito"/>
              </a:rPr>
              <a:t>Scaled Topology</a:t>
            </a:r>
            <a:endParaRPr sz="1011">
              <a:solidFill>
                <a:srgbClr val="595959"/>
              </a:solidFill>
              <a:latin typeface="Nunito"/>
              <a:ea typeface="Nunito"/>
              <a:cs typeface="Nunito"/>
              <a:sym typeface="Nunito"/>
            </a:endParaRPr>
          </a:p>
        </p:txBody>
      </p:sp>
      <p:sp>
        <p:nvSpPr>
          <p:cNvPr id="870" name="Google Shape;870;p120"/>
          <p:cNvSpPr txBox="1"/>
          <p:nvPr/>
        </p:nvSpPr>
        <p:spPr>
          <a:xfrm>
            <a:off x="-28850" y="1103475"/>
            <a:ext cx="3327900" cy="3644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solidFill>
                  <a:schemeClr val="dk1"/>
                </a:solidFill>
                <a:latin typeface="Optimistic Text"/>
                <a:ea typeface="Optimistic Text"/>
                <a:cs typeface="Optimistic Text"/>
                <a:sym typeface="Optimistic Text"/>
              </a:rPr>
              <a:t>Human request: </a:t>
            </a:r>
            <a:endParaRPr b="1">
              <a:solidFill>
                <a:schemeClr val="dk1"/>
              </a:solidFill>
              <a:latin typeface="Optimistic Text"/>
              <a:ea typeface="Optimistic Text"/>
              <a:cs typeface="Optimistic Text"/>
              <a:sym typeface="Optimistic Text"/>
            </a:endParaRPr>
          </a:p>
          <a:p>
            <a:pPr indent="0" lvl="0" marL="0" rtl="0" algn="l">
              <a:lnSpc>
                <a:spcPct val="150000"/>
              </a:lnSpc>
              <a:spcBef>
                <a:spcPts val="0"/>
              </a:spcBef>
              <a:spcAft>
                <a:spcPts val="0"/>
              </a:spcAft>
              <a:buNone/>
            </a:pPr>
            <a:r>
              <a:rPr lang="en">
                <a:solidFill>
                  <a:schemeClr val="dk1"/>
                </a:solidFill>
                <a:latin typeface="Optimistic Text"/>
                <a:ea typeface="Optimistic Text"/>
                <a:cs typeface="Optimistic Text"/>
                <a:sym typeface="Optimistic Text"/>
              </a:rPr>
              <a:t>“Consider the fiber supply in H2,  </a:t>
            </a:r>
            <a:endParaRPr>
              <a:solidFill>
                <a:schemeClr val="dk1"/>
              </a:solidFill>
              <a:latin typeface="Optimistic Text"/>
              <a:ea typeface="Optimistic Text"/>
              <a:cs typeface="Optimistic Text"/>
              <a:sym typeface="Optimistic Text"/>
            </a:endParaRPr>
          </a:p>
          <a:p>
            <a:pPr indent="0" lvl="0" marL="0" rtl="0" algn="l">
              <a:lnSpc>
                <a:spcPct val="150000"/>
              </a:lnSpc>
              <a:spcBef>
                <a:spcPts val="0"/>
              </a:spcBef>
              <a:spcAft>
                <a:spcPts val="0"/>
              </a:spcAft>
              <a:buNone/>
            </a:pPr>
            <a:r>
              <a:rPr lang="en">
                <a:solidFill>
                  <a:schemeClr val="dk1"/>
                </a:solidFill>
                <a:latin typeface="Optimistic Text"/>
                <a:ea typeface="Optimistic Text"/>
                <a:cs typeface="Optimistic Text"/>
                <a:sym typeface="Optimistic Text"/>
              </a:rPr>
              <a:t>scale the demand by 1.5 and 0.8, </a:t>
            </a:r>
            <a:endParaRPr>
              <a:solidFill>
                <a:schemeClr val="dk1"/>
              </a:solidFill>
              <a:latin typeface="Optimistic Text"/>
              <a:ea typeface="Optimistic Text"/>
              <a:cs typeface="Optimistic Text"/>
              <a:sym typeface="Optimistic Text"/>
            </a:endParaRPr>
          </a:p>
          <a:p>
            <a:pPr indent="0" lvl="0" marL="0" rtl="0" algn="l">
              <a:lnSpc>
                <a:spcPct val="150000"/>
              </a:lnSpc>
              <a:spcBef>
                <a:spcPts val="0"/>
              </a:spcBef>
              <a:spcAft>
                <a:spcPts val="0"/>
              </a:spcAft>
              <a:buNone/>
            </a:pPr>
            <a:r>
              <a:rPr lang="en">
                <a:solidFill>
                  <a:schemeClr val="dk1"/>
                </a:solidFill>
                <a:latin typeface="Optimistic Text"/>
                <a:ea typeface="Optimistic Text"/>
                <a:cs typeface="Optimistic Text"/>
                <a:sym typeface="Optimistic Text"/>
              </a:rPr>
              <a:t>find out the optimal way to add capacity, generate an A/B testing report.”</a:t>
            </a:r>
            <a:endParaRPr>
              <a:solidFill>
                <a:schemeClr val="dk1"/>
              </a:solidFill>
              <a:latin typeface="Optimistic Text"/>
              <a:ea typeface="Optimistic Text"/>
              <a:cs typeface="Optimistic Text"/>
              <a:sym typeface="Optimistic Tex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ta_v4">
  <a:themeElements>
    <a:clrScheme name="Simple Light">
      <a:dk1>
        <a:srgbClr val="1C2B33"/>
      </a:dk1>
      <a:lt1>
        <a:srgbClr val="283943"/>
      </a:lt1>
      <a:dk2>
        <a:srgbClr val="344854"/>
      </a:dk2>
      <a:lt2>
        <a:srgbClr val="67788A"/>
      </a:lt2>
      <a:accent1>
        <a:srgbClr val="A7B3BF"/>
      </a:accent1>
      <a:accent2>
        <a:srgbClr val="CBD2D9"/>
      </a:accent2>
      <a:accent3>
        <a:srgbClr val="F1F4F7"/>
      </a:accent3>
      <a:accent4>
        <a:srgbClr val="FFFFFF"/>
      </a:accent4>
      <a:accent5>
        <a:srgbClr val="000000"/>
      </a:accent5>
      <a:accent6>
        <a:srgbClr val="0064E0"/>
      </a:accent6>
      <a:hlink>
        <a:srgbClr val="0082F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