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36.xml" ContentType="application/vnd.openxmlformats-officedocument.presentationml.notesSlide+xml"/>
  <Override PartName="/ppt/charts/chart10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64" r:id="rId3"/>
  </p:sldMasterIdLst>
  <p:notesMasterIdLst>
    <p:notesMasterId r:id="rId42"/>
  </p:notesMasterIdLst>
  <p:sldIdLst>
    <p:sldId id="256" r:id="rId4"/>
    <p:sldId id="1002" r:id="rId5"/>
    <p:sldId id="1003" r:id="rId6"/>
    <p:sldId id="1004" r:id="rId7"/>
    <p:sldId id="1028" r:id="rId8"/>
    <p:sldId id="1005" r:id="rId9"/>
    <p:sldId id="1036" r:id="rId10"/>
    <p:sldId id="1035" r:id="rId11"/>
    <p:sldId id="1007" r:id="rId12"/>
    <p:sldId id="1008" r:id="rId13"/>
    <p:sldId id="1009" r:id="rId14"/>
    <p:sldId id="1010" r:id="rId15"/>
    <p:sldId id="1011" r:id="rId16"/>
    <p:sldId id="1012" r:id="rId17"/>
    <p:sldId id="1013" r:id="rId18"/>
    <p:sldId id="1014" r:id="rId19"/>
    <p:sldId id="1033" r:id="rId20"/>
    <p:sldId id="1034" r:id="rId21"/>
    <p:sldId id="1015" r:id="rId22"/>
    <p:sldId id="1016" r:id="rId23"/>
    <p:sldId id="1030" r:id="rId24"/>
    <p:sldId id="1031" r:id="rId25"/>
    <p:sldId id="1017" r:id="rId26"/>
    <p:sldId id="1029" r:id="rId27"/>
    <p:sldId id="1018" r:id="rId28"/>
    <p:sldId id="1032" r:id="rId29"/>
    <p:sldId id="1019" r:id="rId30"/>
    <p:sldId id="1038" r:id="rId31"/>
    <p:sldId id="1039" r:id="rId32"/>
    <p:sldId id="1021" r:id="rId33"/>
    <p:sldId id="1037" r:id="rId34"/>
    <p:sldId id="1040" r:id="rId35"/>
    <p:sldId id="1022" r:id="rId36"/>
    <p:sldId id="1023" r:id="rId37"/>
    <p:sldId id="1024" r:id="rId38"/>
    <p:sldId id="1027" r:id="rId39"/>
    <p:sldId id="1025" r:id="rId40"/>
    <p:sldId id="1026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venir Nex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1F3"/>
    <a:srgbClr val="DCEFEB"/>
    <a:srgbClr val="12304F"/>
    <a:srgbClr val="2C9E90"/>
    <a:srgbClr val="294754"/>
    <a:srgbClr val="E77052"/>
    <a:srgbClr val="E8C46B"/>
    <a:srgbClr val="F4A463"/>
    <a:srgbClr val="F3A362"/>
    <a:srgbClr val="E7C3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Avenir Next"/>
          <a:ea typeface="Avenir Next"/>
          <a:cs typeface="Avenir Nex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"/>
          <a:ea typeface="Avenir Next"/>
          <a:cs typeface="Avenir Nex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"/>
          <a:ea typeface="Avenir Next"/>
          <a:cs typeface="Avenir Nex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825" autoAdjust="0"/>
    <p:restoredTop sz="72804" autoAdjust="0"/>
  </p:normalViewPr>
  <p:slideViewPr>
    <p:cSldViewPr snapToGrid="0">
      <p:cViewPr varScale="1">
        <p:scale>
          <a:sx n="48" d="100"/>
          <a:sy n="48" d="100"/>
        </p:scale>
        <p:origin x="2400" y="208"/>
      </p:cViewPr>
      <p:guideLst>
        <p:guide orient="horz" pos="4320"/>
        <p:guide pos="7680"/>
      </p:guideLst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Full-scale execution</c:v>
          </c:tx>
          <c:spPr>
            <a:solidFill>
              <a:srgbClr val="6C7479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5.2443050000000007</c:v>
              </c:pt>
              <c:pt idx="1">
                <c:v>5.9409999999999998</c:v>
              </c:pt>
              <c:pt idx="2">
                <c:v>5.4678500000000003</c:v>
              </c:pt>
              <c:pt idx="3">
                <c:v>6.2369849999999998</c:v>
              </c:pt>
              <c:pt idx="4">
                <c:v>7.1823499999999996</c:v>
              </c:pt>
              <c:pt idx="5">
                <c:v>10.665100000000001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626-C548-8F46-3354F41D12F9}"/>
            </c:ext>
          </c:extLst>
        </c:ser>
        <c:ser>
          <c:idx val="1"/>
          <c:order val="1"/>
          <c:tx>
            <c:v>CrystalLLM</c:v>
          </c:tx>
          <c:spPr>
            <a:solidFill>
              <a:srgbClr val="FF6038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5.2116000000000007</c:v>
              </c:pt>
              <c:pt idx="1">
                <c:v>5.9103999999999992</c:v>
              </c:pt>
              <c:pt idx="2">
                <c:v>5.4613699999999996</c:v>
              </c:pt>
              <c:pt idx="3">
                <c:v>6.1793999999999993</c:v>
              </c:pt>
              <c:pt idx="4">
                <c:v>7.17171</c:v>
              </c:pt>
              <c:pt idx="5">
                <c:v>10.7159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4626-C548-8F46-3354F41D1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5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Iteration time (s)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autoZero"/>
        <c:crossBetween val="between"/>
        <c:majorUnit val="5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v>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circle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6"/>
              <c:pt idx="0">
                <c:v>0.96499999999999997</c:v>
              </c:pt>
              <c:pt idx="1">
                <c:v>1.9650000000000001</c:v>
              </c:pt>
              <c:pt idx="2">
                <c:v>2.9649999999999999</c:v>
              </c:pt>
              <c:pt idx="3">
                <c:v>3.9649999999999999</c:v>
              </c:pt>
              <c:pt idx="4">
                <c:v>4.9649999999999999</c:v>
              </c:pt>
              <c:pt idx="5">
                <c:v>5.9649999999999999</c:v>
              </c:pt>
            </c:numLit>
          </c:xVal>
          <c:yVal>
            <c:numLit>
              <c:formatCode>General</c:formatCode>
              <c:ptCount val="6"/>
              <c:pt idx="0">
                <c:v>0.98288888888899995</c:v>
              </c:pt>
              <c:pt idx="1">
                <c:v>0.84383333333300004</c:v>
              </c:pt>
              <c:pt idx="2">
                <c:v>0.85705555555599999</c:v>
              </c:pt>
              <c:pt idx="3">
                <c:v>0.65272222222200005</c:v>
              </c:pt>
              <c:pt idx="4">
                <c:v>0.81855555555600001</c:v>
              </c:pt>
              <c:pt idx="5">
                <c:v>0.95572222222199998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0-CD7A-F940-88DA-9E8E9A79531E}"/>
            </c:ext>
          </c:extLst>
        </c:ser>
        <c:ser>
          <c:idx val="1"/>
          <c:order val="1"/>
          <c:tx>
            <c:v>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circle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6"/>
              <c:pt idx="0">
                <c:v>1.0349999999999999</c:v>
              </c:pt>
              <c:pt idx="1">
                <c:v>2.0350000000000001</c:v>
              </c:pt>
              <c:pt idx="2">
                <c:v>3.0350000000000001</c:v>
              </c:pt>
              <c:pt idx="3">
                <c:v>4.0350000000000001</c:v>
              </c:pt>
              <c:pt idx="4">
                <c:v>5.0350000000000001</c:v>
              </c:pt>
              <c:pt idx="5">
                <c:v>6.0350000000000001</c:v>
              </c:pt>
            </c:numLit>
          </c:xVal>
          <c:yVal>
            <c:numLit>
              <c:formatCode>General</c:formatCode>
              <c:ptCount val="6"/>
              <c:pt idx="0">
                <c:v>0.98288888888899995</c:v>
              </c:pt>
              <c:pt idx="1">
                <c:v>0.84383333333300004</c:v>
              </c:pt>
              <c:pt idx="2">
                <c:v>0.85705555555599999</c:v>
              </c:pt>
              <c:pt idx="3">
                <c:v>0.65272222222200005</c:v>
              </c:pt>
              <c:pt idx="4">
                <c:v>0.81855555555600001</c:v>
              </c:pt>
              <c:pt idx="5">
                <c:v>0.95572222222199998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1-CD7A-F940-88DA-9E8E9A79531E}"/>
            </c:ext>
          </c:extLst>
        </c:ser>
        <c:ser>
          <c:idx val="2"/>
          <c:order val="2"/>
          <c:tx>
            <c:v>Imbalance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diamond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3"/>
              <c:pt idx="0">
                <c:v>1.9650000000000001</c:v>
              </c:pt>
              <c:pt idx="1">
                <c:v>2.9649999999999999</c:v>
              </c:pt>
              <c:pt idx="2">
                <c:v>3.9649999999999999</c:v>
              </c:pt>
            </c:numLit>
          </c:xVal>
          <c:yVal>
            <c:numLit>
              <c:formatCode>General</c:formatCode>
              <c:ptCount val="3"/>
              <c:pt idx="0">
                <c:v>0.93244444444399999</c:v>
              </c:pt>
              <c:pt idx="1">
                <c:v>0.99672222222200002</c:v>
              </c:pt>
              <c:pt idx="2">
                <c:v>0.74983333333299995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2-CD7A-F940-88DA-9E8E9A79531E}"/>
            </c:ext>
          </c:extLst>
        </c:ser>
        <c:ser>
          <c:idx val="3"/>
          <c:order val="3"/>
          <c:tx>
            <c:v>Imbalance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diamond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3"/>
              <c:pt idx="0">
                <c:v>2.0350000000000001</c:v>
              </c:pt>
              <c:pt idx="1">
                <c:v>3.0350000000000001</c:v>
              </c:pt>
              <c:pt idx="2">
                <c:v>4.0350000000000001</c:v>
              </c:pt>
            </c:numLit>
          </c:xVal>
          <c:yVal>
            <c:numLit>
              <c:formatCode>General</c:formatCode>
              <c:ptCount val="3"/>
              <c:pt idx="0">
                <c:v>0.93244444444399999</c:v>
              </c:pt>
              <c:pt idx="1">
                <c:v>0.99672222222200002</c:v>
              </c:pt>
              <c:pt idx="2">
                <c:v>0.74983333333299995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3-CD7A-F940-88DA-9E8E9A795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Relative peak memory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min"/>
        <c:crossBetween val="midCat"/>
        <c:majorUnit val="0.5"/>
      </c:valAx>
      <c:valAx>
        <c:axId val="48650112"/>
        <c:scaling>
          <c:orientation val="minMax"/>
          <c:max val="6.5"/>
          <c:min val="0.5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min"/>
        <c:crossBetween val="midCat"/>
        <c:majorUnit val="1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Full-scale execution</c:v>
          </c:tx>
          <c:spPr>
            <a:solidFill>
              <a:srgbClr val="6C7479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5.2465399999999995</c:v>
              </c:pt>
              <c:pt idx="1">
                <c:v>5.8380299999999998</c:v>
              </c:pt>
              <c:pt idx="2">
                <c:v>5.4687350000000006</c:v>
              </c:pt>
              <c:pt idx="3">
                <c:v>6.5647000000000002</c:v>
              </c:pt>
              <c:pt idx="4">
                <c:v>7.2100050000000007</c:v>
              </c:pt>
              <c:pt idx="5">
                <c:v>10.839799999999999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9E1-3740-95D6-06D8491FE941}"/>
            </c:ext>
          </c:extLst>
        </c:ser>
        <c:ser>
          <c:idx val="1"/>
          <c:order val="1"/>
          <c:tx>
            <c:v>CrystalLLM</c:v>
          </c:tx>
          <c:spPr>
            <a:solidFill>
              <a:srgbClr val="FF6038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5.2269500000000004</c:v>
              </c:pt>
              <c:pt idx="1">
                <c:v>5.8853</c:v>
              </c:pt>
              <c:pt idx="2">
                <c:v>5.5531300000000003</c:v>
              </c:pt>
              <c:pt idx="3">
                <c:v>6.5490500000000003</c:v>
              </c:pt>
              <c:pt idx="4">
                <c:v>7.20885</c:v>
              </c:pt>
              <c:pt idx="5">
                <c:v>10.857899999999999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89E1-3740-95D6-06D8491FE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5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Iteration time (s)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autoZero"/>
        <c:crossBetween val="between"/>
        <c:majorUnit val="5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v>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circle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6"/>
              <c:pt idx="0">
                <c:v>0.96499999999999997</c:v>
              </c:pt>
              <c:pt idx="1">
                <c:v>1.9650000000000001</c:v>
              </c:pt>
              <c:pt idx="2">
                <c:v>2.9649999999999999</c:v>
              </c:pt>
              <c:pt idx="3">
                <c:v>3.9649999999999999</c:v>
              </c:pt>
              <c:pt idx="4">
                <c:v>4.9649999999999999</c:v>
              </c:pt>
              <c:pt idx="5">
                <c:v>5.9649999999999999</c:v>
              </c:pt>
            </c:numLit>
          </c:xVal>
          <c:yVal>
            <c:numLit>
              <c:formatCode>General</c:formatCode>
              <c:ptCount val="6"/>
              <c:pt idx="0">
                <c:v>0.951111111111</c:v>
              </c:pt>
              <c:pt idx="1">
                <c:v>0.81205555555599995</c:v>
              </c:pt>
              <c:pt idx="2">
                <c:v>0.84199999999999997</c:v>
              </c:pt>
              <c:pt idx="3">
                <c:v>0.637666666667</c:v>
              </c:pt>
              <c:pt idx="4">
                <c:v>0.76649999999999996</c:v>
              </c:pt>
              <c:pt idx="5">
                <c:v>0.89577777777800005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0-F534-1448-9B19-8884EE37C27D}"/>
            </c:ext>
          </c:extLst>
        </c:ser>
        <c:ser>
          <c:idx val="1"/>
          <c:order val="1"/>
          <c:tx>
            <c:v>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circle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6"/>
              <c:pt idx="0">
                <c:v>1.0349999999999999</c:v>
              </c:pt>
              <c:pt idx="1">
                <c:v>2.0350000000000001</c:v>
              </c:pt>
              <c:pt idx="2">
                <c:v>3.0350000000000001</c:v>
              </c:pt>
              <c:pt idx="3">
                <c:v>4.0350000000000001</c:v>
              </c:pt>
              <c:pt idx="4">
                <c:v>5.0350000000000001</c:v>
              </c:pt>
              <c:pt idx="5">
                <c:v>6.0350000000000001</c:v>
              </c:pt>
            </c:numLit>
          </c:xVal>
          <c:yVal>
            <c:numLit>
              <c:formatCode>General</c:formatCode>
              <c:ptCount val="6"/>
              <c:pt idx="0">
                <c:v>0.951111111111</c:v>
              </c:pt>
              <c:pt idx="1">
                <c:v>0.81205555555599995</c:v>
              </c:pt>
              <c:pt idx="2">
                <c:v>0.84199999999999997</c:v>
              </c:pt>
              <c:pt idx="3">
                <c:v>0.637666666667</c:v>
              </c:pt>
              <c:pt idx="4">
                <c:v>0.76649999999999996</c:v>
              </c:pt>
              <c:pt idx="5">
                <c:v>0.89577777777800005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1-F534-1448-9B19-8884EE37C27D}"/>
            </c:ext>
          </c:extLst>
        </c:ser>
        <c:ser>
          <c:idx val="2"/>
          <c:order val="2"/>
          <c:tx>
            <c:v>Imbalance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diamond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3"/>
              <c:pt idx="0">
                <c:v>1.9650000000000001</c:v>
              </c:pt>
              <c:pt idx="1">
                <c:v>2.9649999999999999</c:v>
              </c:pt>
              <c:pt idx="2">
                <c:v>3.9649999999999999</c:v>
              </c:pt>
            </c:numLit>
          </c:xVal>
          <c:yVal>
            <c:numLit>
              <c:formatCode>General</c:formatCode>
              <c:ptCount val="3"/>
              <c:pt idx="0">
                <c:v>0.90066666666700002</c:v>
              </c:pt>
              <c:pt idx="1">
                <c:v>0.98166666666699998</c:v>
              </c:pt>
              <c:pt idx="2">
                <c:v>0.73477777777800002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2-F534-1448-9B19-8884EE37C27D}"/>
            </c:ext>
          </c:extLst>
        </c:ser>
        <c:ser>
          <c:idx val="3"/>
          <c:order val="3"/>
          <c:tx>
            <c:v>Imbalance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diamond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3"/>
              <c:pt idx="0">
                <c:v>2.0350000000000001</c:v>
              </c:pt>
              <c:pt idx="1">
                <c:v>3.0350000000000001</c:v>
              </c:pt>
              <c:pt idx="2">
                <c:v>4.0350000000000001</c:v>
              </c:pt>
            </c:numLit>
          </c:xVal>
          <c:yVal>
            <c:numLit>
              <c:formatCode>General</c:formatCode>
              <c:ptCount val="3"/>
              <c:pt idx="0">
                <c:v>0.90066666666700002</c:v>
              </c:pt>
              <c:pt idx="1">
                <c:v>0.98166666666699998</c:v>
              </c:pt>
              <c:pt idx="2">
                <c:v>0.73477777777800002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3-F534-1448-9B19-8884EE37C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Relative peak memory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min"/>
        <c:crossBetween val="midCat"/>
        <c:majorUnit val="0.5"/>
      </c:valAx>
      <c:valAx>
        <c:axId val="48650112"/>
        <c:scaling>
          <c:orientation val="minMax"/>
          <c:max val="6.5"/>
          <c:min val="0.5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min"/>
        <c:crossBetween val="midCat"/>
        <c:majorUnit val="1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Full-scale execution</c:v>
          </c:tx>
          <c:spPr>
            <a:solidFill>
              <a:srgbClr val="6C7479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5.4137000000000004</c:v>
              </c:pt>
              <c:pt idx="1">
                <c:v>6.1351399999999998</c:v>
              </c:pt>
              <c:pt idx="2">
                <c:v>5.5717350000000003</c:v>
              </c:pt>
              <c:pt idx="3">
                <c:v>6.5343149999999994</c:v>
              </c:pt>
              <c:pt idx="4">
                <c:v>7.3436849999999998</c:v>
              </c:pt>
              <c:pt idx="5">
                <c:v>10.877600000000001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C0-DD48-8702-B59F3F72BF37}"/>
            </c:ext>
          </c:extLst>
        </c:ser>
        <c:ser>
          <c:idx val="1"/>
          <c:order val="1"/>
          <c:tx>
            <c:v>CrystalLLM</c:v>
          </c:tx>
          <c:spPr>
            <a:solidFill>
              <a:srgbClr val="FF6038"/>
            </a:solidFill>
          </c:spPr>
          <c:invertIfNegative val="1"/>
          <c:cat>
            <c:strLit>
              <c:ptCount val="6"/>
              <c:pt idx="0">
                <c:v>M.1/A</c:v>
              </c:pt>
              <c:pt idx="1">
                <c:v>M.1/B</c:v>
              </c:pt>
              <c:pt idx="2">
                <c:v>M.2/A</c:v>
              </c:pt>
              <c:pt idx="3">
                <c:v>M.2/B</c:v>
              </c:pt>
              <c:pt idx="4">
                <c:v>M.3/C</c:v>
              </c:pt>
              <c:pt idx="5">
                <c:v>M.3/D</c:v>
              </c:pt>
            </c:strLit>
          </c:cat>
          <c:val>
            <c:numLit>
              <c:formatCode>General</c:formatCode>
              <c:ptCount val="6"/>
              <c:pt idx="0">
                <c:v>5.4598399999999998</c:v>
              </c:pt>
              <c:pt idx="1">
                <c:v>6.1511300000000002</c:v>
              </c:pt>
              <c:pt idx="2">
                <c:v>5.6050500000000003</c:v>
              </c:pt>
              <c:pt idx="3">
                <c:v>6.4048099999999994</c:v>
              </c:pt>
              <c:pt idx="4">
                <c:v>7.3785800000000004</c:v>
              </c:pt>
              <c:pt idx="5">
                <c:v>10.8344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ADC0-DD48-8702-B59F3F72B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5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Iteration time (s)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autoZero"/>
        <c:crossBetween val="between"/>
        <c:majorUnit val="5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v>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circle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6"/>
              <c:pt idx="0">
                <c:v>0.96499999999999997</c:v>
              </c:pt>
              <c:pt idx="1">
                <c:v>1.9650000000000001</c:v>
              </c:pt>
              <c:pt idx="2">
                <c:v>2.9649999999999999</c:v>
              </c:pt>
              <c:pt idx="3">
                <c:v>3.9649999999999999</c:v>
              </c:pt>
              <c:pt idx="4">
                <c:v>4.9649999999999999</c:v>
              </c:pt>
              <c:pt idx="5">
                <c:v>5.9649999999999999</c:v>
              </c:pt>
            </c:numLit>
          </c:xVal>
          <c:yVal>
            <c:numLit>
              <c:formatCode>General</c:formatCode>
              <c:ptCount val="6"/>
              <c:pt idx="0">
                <c:v>0.93522222222200002</c:v>
              </c:pt>
              <c:pt idx="1">
                <c:v>0.79616666666699998</c:v>
              </c:pt>
              <c:pt idx="2">
                <c:v>0.83450000000000002</c:v>
              </c:pt>
              <c:pt idx="3">
                <c:v>0.63011111111100004</c:v>
              </c:pt>
              <c:pt idx="4">
                <c:v>0.74044444444400004</c:v>
              </c:pt>
              <c:pt idx="5">
                <c:v>0.86583333333300005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0-33DF-D34E-BEBA-6A9DBA7EBB9A}"/>
            </c:ext>
          </c:extLst>
        </c:ser>
        <c:ser>
          <c:idx val="1"/>
          <c:order val="1"/>
          <c:tx>
            <c:v>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circle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6"/>
              <c:pt idx="0">
                <c:v>1.0349999999999999</c:v>
              </c:pt>
              <c:pt idx="1">
                <c:v>2.0350000000000001</c:v>
              </c:pt>
              <c:pt idx="2">
                <c:v>3.0350000000000001</c:v>
              </c:pt>
              <c:pt idx="3">
                <c:v>4.0350000000000001</c:v>
              </c:pt>
              <c:pt idx="4">
                <c:v>5.0350000000000001</c:v>
              </c:pt>
              <c:pt idx="5">
                <c:v>6.0350000000000001</c:v>
              </c:pt>
            </c:numLit>
          </c:xVal>
          <c:yVal>
            <c:numLit>
              <c:formatCode>General</c:formatCode>
              <c:ptCount val="6"/>
              <c:pt idx="0">
                <c:v>0.93522222222200002</c:v>
              </c:pt>
              <c:pt idx="1">
                <c:v>0.79616666666699998</c:v>
              </c:pt>
              <c:pt idx="2">
                <c:v>0.83450000000000002</c:v>
              </c:pt>
              <c:pt idx="3">
                <c:v>0.63011111111100004</c:v>
              </c:pt>
              <c:pt idx="4">
                <c:v>0.74044444444400004</c:v>
              </c:pt>
              <c:pt idx="5">
                <c:v>0.86583333333300005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1-33DF-D34E-BEBA-6A9DBA7EBB9A}"/>
            </c:ext>
          </c:extLst>
        </c:ser>
        <c:ser>
          <c:idx val="2"/>
          <c:order val="2"/>
          <c:tx>
            <c:v>Imbalance Baseline(GB)</c:v>
          </c:tx>
          <c:spPr>
            <a:ln w="25400">
              <a:solidFill>
                <a:srgbClr val="6C7479"/>
              </a:solidFill>
            </a:ln>
          </c:spPr>
          <c:marker>
            <c:symbol val="diamond"/>
            <c:size val="10"/>
            <c:spPr>
              <a:solidFill>
                <a:srgbClr val="6C7479"/>
              </a:solidFill>
              <a:ln w="19050">
                <a:solidFill>
                  <a:srgbClr val="6C7479"/>
                </a:solidFill>
              </a:ln>
            </c:spPr>
          </c:marker>
          <c:xVal>
            <c:numLit>
              <c:formatCode>General</c:formatCode>
              <c:ptCount val="3"/>
              <c:pt idx="0">
                <c:v>1.9650000000000001</c:v>
              </c:pt>
              <c:pt idx="1">
                <c:v>2.9649999999999999</c:v>
              </c:pt>
              <c:pt idx="2">
                <c:v>3.9649999999999999</c:v>
              </c:pt>
            </c:numLit>
          </c:xVal>
          <c:yVal>
            <c:numLit>
              <c:formatCode>General</c:formatCode>
              <c:ptCount val="3"/>
              <c:pt idx="0">
                <c:v>0.88472222222200003</c:v>
              </c:pt>
              <c:pt idx="1">
                <c:v>0.97411111111100002</c:v>
              </c:pt>
              <c:pt idx="2">
                <c:v>0.72722222222199995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2-33DF-D34E-BEBA-6A9DBA7EBB9A}"/>
            </c:ext>
          </c:extLst>
        </c:ser>
        <c:ser>
          <c:idx val="3"/>
          <c:order val="3"/>
          <c:tx>
            <c:v>Imbalance CrystalLLM(GB)</c:v>
          </c:tx>
          <c:spPr>
            <a:ln w="25400">
              <a:solidFill>
                <a:srgbClr val="FF6038"/>
              </a:solidFill>
            </a:ln>
          </c:spPr>
          <c:marker>
            <c:symbol val="diamond"/>
            <c:size val="10"/>
            <c:spPr>
              <a:solidFill>
                <a:srgbClr val="FF6038"/>
              </a:solidFill>
              <a:ln w="19050">
                <a:solidFill>
                  <a:srgbClr val="FF6038"/>
                </a:solidFill>
              </a:ln>
            </c:spPr>
          </c:marker>
          <c:xVal>
            <c:numLit>
              <c:formatCode>General</c:formatCode>
              <c:ptCount val="3"/>
              <c:pt idx="0">
                <c:v>2.0350000000000001</c:v>
              </c:pt>
              <c:pt idx="1">
                <c:v>3.0350000000000001</c:v>
              </c:pt>
              <c:pt idx="2">
                <c:v>4.0350000000000001</c:v>
              </c:pt>
            </c:numLit>
          </c:xVal>
          <c:yVal>
            <c:numLit>
              <c:formatCode>General</c:formatCode>
              <c:ptCount val="3"/>
              <c:pt idx="0">
                <c:v>0.88472222222200003</c:v>
              </c:pt>
              <c:pt idx="1">
                <c:v>0.97411111111100002</c:v>
              </c:pt>
              <c:pt idx="2">
                <c:v>0.72722222222199995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3-33DF-D34E-BEBA-6A9DBA7EB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4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Relative peak memory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min"/>
        <c:crossBetween val="midCat"/>
        <c:majorUnit val="0.5"/>
      </c:valAx>
      <c:valAx>
        <c:axId val="48650112"/>
        <c:scaling>
          <c:orientation val="minMax"/>
          <c:max val="6.5"/>
          <c:min val="0.5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min"/>
        <c:crossBetween val="midCat"/>
        <c:majorUnit val="1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2"/>
          <c:order val="0"/>
          <c:tx>
            <c:v>CrystalLLM CUDA</c:v>
          </c:tx>
          <c:spPr>
            <a:solidFill>
              <a:srgbClr val="FF6038"/>
            </a:solidFill>
          </c:spPr>
          <c:invertIfNegative val="1"/>
          <c:cat>
            <c:numLit>
              <c:formatCode>General</c:formatCode>
              <c:ptCount val="8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  <c:pt idx="4">
                <c:v>1024</c:v>
              </c:pt>
              <c:pt idx="5">
                <c:v>2048</c:v>
              </c:pt>
              <c:pt idx="6">
                <c:v>4096</c:v>
              </c:pt>
              <c:pt idx="7">
                <c:v>8192</c:v>
              </c:pt>
            </c:numLit>
          </c:cat>
          <c:val>
            <c:numLit>
              <c:formatCode>General</c:formatCode>
              <c:ptCount val="8"/>
              <c:pt idx="0">
                <c:v>2.33</c:v>
              </c:pt>
              <c:pt idx="1">
                <c:v>2.33</c:v>
              </c:pt>
              <c:pt idx="2">
                <c:v>2.33</c:v>
              </c:pt>
              <c:pt idx="3">
                <c:v>2.2400000000000002</c:v>
              </c:pt>
              <c:pt idx="4">
                <c:v>2.14</c:v>
              </c:pt>
              <c:pt idx="5">
                <c:v>2.33</c:v>
              </c:pt>
              <c:pt idx="6">
                <c:v>2.33</c:v>
              </c:pt>
              <c:pt idx="7">
                <c:v>2.14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CD06-544A-B9E7-25825235D0FE}"/>
            </c:ext>
          </c:extLst>
        </c:ser>
        <c:ser>
          <c:idx val="3"/>
          <c:order val="1"/>
          <c:tx>
            <c:v>CrystalLLM buffer</c:v>
          </c:tx>
          <c:spPr>
            <a:solidFill>
              <a:srgbClr val="FFB39B"/>
            </a:solidFill>
          </c:spPr>
          <c:invertIfNegative val="1"/>
          <c:cat>
            <c:numLit>
              <c:formatCode>General</c:formatCode>
              <c:ptCount val="8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  <c:pt idx="4">
                <c:v>1024</c:v>
              </c:pt>
              <c:pt idx="5">
                <c:v>2048</c:v>
              </c:pt>
              <c:pt idx="6">
                <c:v>4096</c:v>
              </c:pt>
              <c:pt idx="7">
                <c:v>8192</c:v>
              </c:pt>
            </c:numLit>
          </c:cat>
          <c:val>
            <c:numLit>
              <c:formatCode>General</c:formatCode>
              <c:ptCount val="8"/>
              <c:pt idx="0">
                <c:v>3.3</c:v>
              </c:pt>
              <c:pt idx="1">
                <c:v>3.05</c:v>
              </c:pt>
              <c:pt idx="2">
                <c:v>3.48</c:v>
              </c:pt>
              <c:pt idx="3">
                <c:v>3.6</c:v>
              </c:pt>
              <c:pt idx="4">
                <c:v>3.59</c:v>
              </c:pt>
              <c:pt idx="5">
                <c:v>3.26</c:v>
              </c:pt>
              <c:pt idx="6">
                <c:v>3.53</c:v>
              </c:pt>
              <c:pt idx="7">
                <c:v>3.28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CD06-544A-B9E7-25825235D0FE}"/>
            </c:ext>
          </c:extLst>
        </c:ser>
        <c:ser>
          <c:idx val="0"/>
          <c:order val="2"/>
          <c:tx>
            <c:v>Standard NCCL CUDA</c:v>
          </c:tx>
          <c:spPr>
            <a:solidFill>
              <a:srgbClr val="6C7479"/>
            </a:solidFill>
          </c:spPr>
          <c:invertIfNegative val="1"/>
          <c:cat>
            <c:numLit>
              <c:formatCode>General</c:formatCode>
              <c:ptCount val="4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</c:numLit>
          </c:cat>
          <c:val>
            <c:numLit>
              <c:formatCode>General</c:formatCode>
              <c:ptCount val="4"/>
              <c:pt idx="0">
                <c:v>4.75</c:v>
              </c:pt>
              <c:pt idx="1">
                <c:v>9.6</c:v>
              </c:pt>
              <c:pt idx="2">
                <c:v>19.28</c:v>
              </c:pt>
              <c:pt idx="3">
                <c:v>38.65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CD06-544A-B9E7-25825235D0FE}"/>
            </c:ext>
          </c:extLst>
        </c:ser>
        <c:ser>
          <c:idx val="1"/>
          <c:order val="3"/>
          <c:tx>
            <c:v>Standard NCCL buffer</c:v>
          </c:tx>
          <c:spPr>
            <a:solidFill>
              <a:srgbClr val="AAB1B9"/>
            </a:solidFill>
          </c:spPr>
          <c:invertIfNegative val="1"/>
          <c:cat>
            <c:numLit>
              <c:formatCode>General</c:formatCode>
              <c:ptCount val="4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</c:numLit>
          </c:cat>
          <c:val>
            <c:numLit>
              <c:formatCode>General</c:formatCode>
              <c:ptCount val="4"/>
              <c:pt idx="0">
                <c:v>7.55</c:v>
              </c:pt>
              <c:pt idx="1">
                <c:v>15.65</c:v>
              </c:pt>
              <c:pt idx="2">
                <c:v>31.03</c:v>
              </c:pt>
              <c:pt idx="3">
                <c:v>65.11</c:v>
              </c:pt>
            </c:numLit>
          </c:val>
          <c:extLst xmlns:ns3="http://schemas.microsoft.com/office/drawing/2014/chart" xmlns:ns2="http://schemas.microsoft.com/office/drawing/2007/8/2/chart"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CD06-544A-B9E7-25825235D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20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70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5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GPU memory (GB)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autoZero"/>
        <c:crossBetween val="between"/>
        <c:majorUnit val="35"/>
      </c:valAx>
      <c:spPr>
        <a:solidFill>
          <a:srgbClr val="FFFFFF"/>
        </a:solidFill>
        <a:ln w="0">
          <a:noFill/>
        </a:ln>
      </c:spPr>
    </c:plotArea>
    <c:plotVisOnly val="1"/>
    <c:dispBlanksAs val="gap"/>
    <c:showDLblsOverMax val="1"/>
  </c:chart>
  <c:spPr>
    <a:solidFill>
      <a:srgbClr val="FFFFFF"/>
    </a:solidFill>
    <a:ln w="0">
      <a:noFill/>
    </a:ln>
  </c:spPr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0"/>
        <c:ser>
          <c:idx val="1"/>
          <c:order val="0"/>
          <c:tx>
            <c:v>CrystalLLM</c:v>
          </c:tx>
          <c:spPr>
            <a:ln w="38100">
              <a:solidFill>
                <a:srgbClr val="FF6038"/>
              </a:solidFill>
            </a:ln>
          </c:spPr>
          <c:marker>
            <c:symbol val="circle"/>
            <c:size val="8"/>
            <c:spPr>
              <a:solidFill>
                <a:srgbClr val="FF6038"/>
              </a:solidFill>
            </c:spPr>
          </c:marker>
          <c:cat>
            <c:numLit>
              <c:formatCode>General</c:formatCode>
              <c:ptCount val="8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  <c:pt idx="4">
                <c:v>1024</c:v>
              </c:pt>
              <c:pt idx="5">
                <c:v>2048</c:v>
              </c:pt>
              <c:pt idx="6">
                <c:v>4096</c:v>
              </c:pt>
              <c:pt idx="7">
                <c:v>8192</c:v>
              </c:pt>
            </c:numLit>
          </c:cat>
          <c:val>
            <c:numLit>
              <c:formatCode>General</c:formatCode>
              <c:ptCount val="8"/>
              <c:pt idx="0">
                <c:v>30.372</c:v>
              </c:pt>
              <c:pt idx="1">
                <c:v>30.73</c:v>
              </c:pt>
              <c:pt idx="2">
                <c:v>31.245000000000001</c:v>
              </c:pt>
              <c:pt idx="3">
                <c:v>31.225999999999999</c:v>
              </c:pt>
              <c:pt idx="4">
                <c:v>32.749000000000002</c:v>
              </c:pt>
              <c:pt idx="5">
                <c:v>32.277000000000001</c:v>
              </c:pt>
              <c:pt idx="6">
                <c:v>35.734999999999999</c:v>
              </c:pt>
              <c:pt idx="7">
                <c:v>44.26</c:v>
              </c:pt>
            </c:numLit>
          </c:val>
          <c:smooth val="0"/>
          <c:extLst xmlns:ns2="http://schemas.microsoft.com/office/drawing/2014/chart">
            <c:ext xmlns:c16="http://schemas.microsoft.com/office/drawing/2014/chart" uri="{C3380CC4-5D6E-409C-BE32-E72D297353CC}">
              <c16:uniqueId val="{00000000-53AD-DF48-A9AB-B47C239D5E76}"/>
            </c:ext>
          </c:extLst>
        </c:ser>
        <c:ser>
          <c:idx val="0"/>
          <c:order val="1"/>
          <c:tx>
            <c:v>Standard NCCL virtualization</c:v>
          </c:tx>
          <c:spPr>
            <a:ln w="38100">
              <a:solidFill>
                <a:srgbClr val="6C7479"/>
              </a:solidFill>
            </a:ln>
          </c:spPr>
          <c:marker>
            <c:symbol val="square"/>
            <c:size val="8"/>
            <c:spPr>
              <a:solidFill>
                <a:srgbClr val="6C7479"/>
              </a:solidFill>
            </c:spPr>
          </c:marker>
          <c:cat>
            <c:numLit>
              <c:formatCode>General</c:formatCode>
              <c:ptCount val="4"/>
              <c:pt idx="0">
                <c:v>64</c:v>
              </c:pt>
              <c:pt idx="1">
                <c:v>128</c:v>
              </c:pt>
              <c:pt idx="2">
                <c:v>256</c:v>
              </c:pt>
              <c:pt idx="3">
                <c:v>512</c:v>
              </c:pt>
            </c:numLit>
          </c:cat>
          <c:val>
            <c:numLit>
              <c:formatCode>General</c:formatCode>
              <c:ptCount val="4"/>
              <c:pt idx="0">
                <c:v>60.543999999999997</c:v>
              </c:pt>
              <c:pt idx="1">
                <c:v>115.92100000000001</c:v>
              </c:pt>
              <c:pt idx="2">
                <c:v>285.33600000000001</c:v>
              </c:pt>
              <c:pt idx="3">
                <c:v>756.01900000000001</c:v>
              </c:pt>
            </c:numLit>
          </c:val>
          <c:smooth val="0"/>
          <c:extLst xmlns:ns2="http://schemas.microsoft.com/office/drawing/2014/chart">
            <c:ext xmlns:c16="http://schemas.microsoft.com/office/drawing/2014/chart" uri="{C3380CC4-5D6E-409C-BE32-E72D297353CC}">
              <c16:uniqueId val="{00000001-53AD-DF48-A9AB-B47C239D5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" sz="25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Logical ranks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low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20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800"/>
          <c:min val="0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5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Init. + one barrier (s)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autoZero"/>
        <c:crossBetween val="between"/>
        <c:majorUnit val="400"/>
      </c:valAx>
      <c:spPr>
        <a:solidFill>
          <a:srgbClr val="FFFFFF"/>
        </a:solidFill>
        <a:ln w="0">
          <a:noFill/>
        </a:ln>
      </c:spPr>
    </c:plotArea>
    <c:plotVisOnly val="1"/>
    <c:dispBlanksAs val="gap"/>
    <c:showDLblsOverMax val="1"/>
  </c:chart>
  <c:spPr>
    <a:solidFill>
      <a:srgbClr val="FFFFFF"/>
    </a:solidFill>
    <a:ln w="0">
      <a:noFill/>
    </a:ln>
  </c:spPr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Real execution</c:v>
          </c:tx>
          <c:spPr>
            <a:ln w="38100">
              <a:solidFill>
                <a:srgbClr val="6C7479"/>
              </a:solidFill>
            </a:ln>
          </c:spPr>
          <c:marker>
            <c:symbol val="circle"/>
            <c:size val="9"/>
            <c:spPr>
              <a:solidFill>
                <a:srgbClr val="6C7479"/>
              </a:solidFill>
            </c:spPr>
          </c:marker>
          <c:cat>
            <c:strLit>
              <c:ptCount val="5"/>
              <c:pt idx="0">
                <c:v>16M</c:v>
              </c:pt>
              <c:pt idx="1">
                <c:v>128M</c:v>
              </c:pt>
              <c:pt idx="2">
                <c:v>1G</c:v>
              </c:pt>
              <c:pt idx="3">
                <c:v>8G</c:v>
              </c:pt>
              <c:pt idx="4">
                <c:v>32G</c:v>
              </c:pt>
            </c:strLit>
          </c:cat>
          <c:val>
            <c:numLit>
              <c:formatCode>General</c:formatCode>
              <c:ptCount val="5"/>
              <c:pt idx="0">
                <c:v>0.57999999999999996</c:v>
              </c:pt>
              <c:pt idx="1">
                <c:v>1.17</c:v>
              </c:pt>
              <c:pt idx="2">
                <c:v>5.65</c:v>
              </c:pt>
              <c:pt idx="3">
                <c:v>43.61</c:v>
              </c:pt>
              <c:pt idx="4">
                <c:v>173.25</c:v>
              </c:pt>
            </c:numLit>
          </c: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0-EF59-DF4C-9494-CBD4000C6322}"/>
            </c:ext>
          </c:extLst>
        </c:ser>
        <c:ser>
          <c:idx val="1"/>
          <c:order val="1"/>
          <c:tx>
            <c:v>Without pruning</c:v>
          </c:tx>
          <c:spPr>
            <a:ln w="38100">
              <a:solidFill>
                <a:srgbClr val="2A9D8F"/>
              </a:solidFill>
            </a:ln>
          </c:spPr>
          <c:marker>
            <c:symbol val="square"/>
            <c:size val="9"/>
            <c:spPr>
              <a:solidFill>
                <a:srgbClr val="2A9D8F"/>
              </a:solidFill>
            </c:spPr>
          </c:marker>
          <c:cat>
            <c:strLit>
              <c:ptCount val="5"/>
              <c:pt idx="0">
                <c:v>16M</c:v>
              </c:pt>
              <c:pt idx="1">
                <c:v>128M</c:v>
              </c:pt>
              <c:pt idx="2">
                <c:v>1G</c:v>
              </c:pt>
              <c:pt idx="3">
                <c:v>8G</c:v>
              </c:pt>
              <c:pt idx="4">
                <c:v>32G</c:v>
              </c:pt>
            </c:strLit>
          </c:cat>
          <c:val>
            <c:numLit>
              <c:formatCode>General</c:formatCode>
              <c:ptCount val="5"/>
              <c:pt idx="0">
                <c:v>85.92</c:v>
              </c:pt>
              <c:pt idx="1">
                <c:v>92.98</c:v>
              </c:pt>
              <c:pt idx="2">
                <c:v>208.17</c:v>
              </c:pt>
              <c:pt idx="3">
                <c:v>1663.51</c:v>
              </c:pt>
              <c:pt idx="4">
                <c:v>6655.51</c:v>
              </c:pt>
            </c:numLit>
          </c: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1-EF59-DF4C-9494-CBD4000C6322}"/>
            </c:ext>
          </c:extLst>
        </c:ser>
        <c:ser>
          <c:idx val="2"/>
          <c:order val="2"/>
          <c:tx>
            <c:v>CrystalLLM with pruning</c:v>
          </c:tx>
          <c:spPr>
            <a:ln w="38100">
              <a:solidFill>
                <a:srgbClr val="FF6038"/>
              </a:solidFill>
            </a:ln>
          </c:spPr>
          <c:marker>
            <c:symbol val="triangle"/>
            <c:size val="9"/>
            <c:spPr>
              <a:solidFill>
                <a:srgbClr val="FF6038"/>
              </a:solidFill>
            </c:spPr>
          </c:marker>
          <c:cat>
            <c:strLit>
              <c:ptCount val="5"/>
              <c:pt idx="0">
                <c:v>16M</c:v>
              </c:pt>
              <c:pt idx="1">
                <c:v>128M</c:v>
              </c:pt>
              <c:pt idx="2">
                <c:v>1G</c:v>
              </c:pt>
              <c:pt idx="3">
                <c:v>8G</c:v>
              </c:pt>
              <c:pt idx="4">
                <c:v>32G</c:v>
              </c:pt>
            </c:strLit>
          </c:cat>
          <c:val>
            <c:numLit>
              <c:formatCode>General</c:formatCode>
              <c:ptCount val="5"/>
              <c:pt idx="0">
                <c:v>0.55000000000000004</c:v>
              </c:pt>
              <c:pt idx="1">
                <c:v>1.1200000000000001</c:v>
              </c:pt>
              <c:pt idx="2">
                <c:v>5.56</c:v>
              </c:pt>
              <c:pt idx="3">
                <c:v>43.34</c:v>
              </c:pt>
              <c:pt idx="4">
                <c:v>173.11</c:v>
              </c:pt>
            </c:numLit>
          </c: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2-EF59-DF4C-9494-CBD4000C6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" sz="26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Message size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low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logBase val="10"/>
          <c:orientation val="minMax"/>
          <c:max val="10000"/>
          <c:min val="0.1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6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AllReduce latency (ms, log scale)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At val="0.1"/>
        <c:crossBetween val="between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Estimated GPU-hours</c:v>
          </c:tx>
          <c:spPr>
            <a:solidFill>
              <a:srgbClr val="6C7479"/>
            </a:solidFill>
          </c:spPr>
          <c:invertIfNegative val="1"/>
          <c:dPt>
            <c:idx val="0"/>
            <c:invertIfNegative val="0"/>
            <c:bubble3D val="0"/>
            <c:spPr>
              <a:solidFill>
                <a:srgbClr val="FF6038"/>
              </a:solidFill>
            </c:spPr>
            <c:extLst>
              <c:ext xmlns:c16="http://schemas.microsoft.com/office/drawing/2014/chart" uri="{C3380CC4-5D6E-409C-BE32-E72D297353CC}">
                <c16:uniqueId val="{00000001-C66A-704A-B363-AA20BFF2BAA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66A-704A-B363-AA20BFF2BAA5}"/>
              </c:ext>
            </c:extLst>
          </c:dPt>
          <c:dLbls>
            <c:numFmt formatCode="&quot;≈&quot;#,##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2600" b="1">
                    <a:solidFill>
                      <a:srgbClr val="102D4D"/>
                    </a:solidFill>
                    <a:latin typeface="Avenir Next"/>
                    <a:ea typeface="Avenir Next"/>
                    <a:cs typeface="Avenir Nex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2"/>
              <c:pt idx="0">
                <c:v>CrystalLLM (16 GPUs)</c:v>
              </c:pt>
              <c:pt idx="1">
                <c:v>128-GPU testing</c:v>
              </c:pt>
            </c:strLit>
          </c:cat>
          <c:val>
            <c:numLit>
              <c:formatCode>General</c:formatCode>
              <c:ptCount val="2"/>
              <c:pt idx="0">
                <c:v>216</c:v>
              </c:pt>
              <c:pt idx="1">
                <c:v>1731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C66A-704A-B363-AA20BFF2BA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26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2000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48650112"/>
        <c:crosses val="autoZero"/>
        <c:crossBetween val="between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0"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v>Full-scale variation</c:v>
          </c:tx>
          <c:spPr>
            <a:ln w="25400">
              <a:noFill/>
            </a:ln>
          </c:spPr>
          <c:marker>
            <c:symbol val="circle"/>
            <c:size val="2"/>
            <c:spPr>
              <a:solidFill>
                <a:srgbClr val="B9C0C8"/>
              </a:solidFill>
              <a:ln>
                <a:noFill/>
              </a:ln>
            </c:spPr>
          </c:marker>
          <c:xVal>
            <c:numLit>
              <c:formatCode>General</c:formatCode>
              <c:ptCount val="6342"/>
              <c:pt idx="0">
                <c:v>252</c:v>
              </c:pt>
              <c:pt idx="1">
                <c:v>420</c:v>
              </c:pt>
              <c:pt idx="2">
                <c:v>1218</c:v>
              </c:pt>
              <c:pt idx="3">
                <c:v>1344</c:v>
              </c:pt>
              <c:pt idx="4">
                <c:v>1554</c:v>
              </c:pt>
              <c:pt idx="5">
                <c:v>1764</c:v>
              </c:pt>
              <c:pt idx="6">
                <c:v>2352</c:v>
              </c:pt>
              <c:pt idx="7">
                <c:v>2436</c:v>
              </c:pt>
              <c:pt idx="8">
                <c:v>2856</c:v>
              </c:pt>
              <c:pt idx="9">
                <c:v>3024</c:v>
              </c:pt>
              <c:pt idx="10">
                <c:v>3234</c:v>
              </c:pt>
              <c:pt idx="11">
                <c:v>3486</c:v>
              </c:pt>
              <c:pt idx="12">
                <c:v>4116</c:v>
              </c:pt>
              <c:pt idx="13">
                <c:v>4200</c:v>
              </c:pt>
              <c:pt idx="14">
                <c:v>4578</c:v>
              </c:pt>
              <c:pt idx="15">
                <c:v>5376</c:v>
              </c:pt>
              <c:pt idx="16">
                <c:v>6090</c:v>
              </c:pt>
              <c:pt idx="17">
                <c:v>6216</c:v>
              </c:pt>
              <c:pt idx="18">
                <c:v>6888</c:v>
              </c:pt>
              <c:pt idx="19">
                <c:v>7056</c:v>
              </c:pt>
              <c:pt idx="20">
                <c:v>7182</c:v>
              </c:pt>
              <c:pt idx="21">
                <c:v>7980</c:v>
              </c:pt>
              <c:pt idx="22">
                <c:v>8442</c:v>
              </c:pt>
              <c:pt idx="23">
                <c:v>8610</c:v>
              </c:pt>
              <c:pt idx="24">
                <c:v>8736</c:v>
              </c:pt>
              <c:pt idx="25">
                <c:v>9324</c:v>
              </c:pt>
              <c:pt idx="26">
                <c:v>9954</c:v>
              </c:pt>
              <c:pt idx="27">
                <c:v>10248</c:v>
              </c:pt>
              <c:pt idx="28">
                <c:v>10878</c:v>
              </c:pt>
              <c:pt idx="29">
                <c:v>11886</c:v>
              </c:pt>
              <c:pt idx="30">
                <c:v>11970</c:v>
              </c:pt>
              <c:pt idx="31">
                <c:v>12180</c:v>
              </c:pt>
              <c:pt idx="32">
                <c:v>12222</c:v>
              </c:pt>
              <c:pt idx="33">
                <c:v>12558</c:v>
              </c:pt>
              <c:pt idx="34">
                <c:v>12600</c:v>
              </c:pt>
              <c:pt idx="35">
                <c:v>13062</c:v>
              </c:pt>
              <c:pt idx="36">
                <c:v>13104</c:v>
              </c:pt>
              <c:pt idx="37">
                <c:v>13944</c:v>
              </c:pt>
              <c:pt idx="38">
                <c:v>14028</c:v>
              </c:pt>
              <c:pt idx="39">
                <c:v>14070</c:v>
              </c:pt>
              <c:pt idx="40">
                <c:v>14238</c:v>
              </c:pt>
              <c:pt idx="41">
                <c:v>14574</c:v>
              </c:pt>
              <c:pt idx="42">
                <c:v>14868</c:v>
              </c:pt>
              <c:pt idx="43">
                <c:v>14952</c:v>
              </c:pt>
              <c:pt idx="44">
                <c:v>15498</c:v>
              </c:pt>
              <c:pt idx="45">
                <c:v>15582</c:v>
              </c:pt>
              <c:pt idx="46">
                <c:v>15624</c:v>
              </c:pt>
              <c:pt idx="47">
                <c:v>15708</c:v>
              </c:pt>
              <c:pt idx="48">
                <c:v>15834</c:v>
              </c:pt>
              <c:pt idx="49">
                <c:v>17094</c:v>
              </c:pt>
              <c:pt idx="50">
                <c:v>17178</c:v>
              </c:pt>
              <c:pt idx="51">
                <c:v>17724</c:v>
              </c:pt>
              <c:pt idx="52">
                <c:v>17808</c:v>
              </c:pt>
              <c:pt idx="53">
                <c:v>18228</c:v>
              </c:pt>
              <c:pt idx="54">
                <c:v>18312</c:v>
              </c:pt>
              <c:pt idx="55">
                <c:v>18438</c:v>
              </c:pt>
              <c:pt idx="56">
                <c:v>18480</c:v>
              </c:pt>
              <c:pt idx="57">
                <c:v>18858</c:v>
              </c:pt>
              <c:pt idx="58">
                <c:v>19152</c:v>
              </c:pt>
              <c:pt idx="59">
                <c:v>19236</c:v>
              </c:pt>
              <c:pt idx="60">
                <c:v>19740</c:v>
              </c:pt>
              <c:pt idx="61">
                <c:v>19824</c:v>
              </c:pt>
              <c:pt idx="62">
                <c:v>19992</c:v>
              </c:pt>
              <c:pt idx="63">
                <c:v>20412</c:v>
              </c:pt>
              <c:pt idx="64">
                <c:v>20874</c:v>
              </c:pt>
              <c:pt idx="65">
                <c:v>21588</c:v>
              </c:pt>
              <c:pt idx="66">
                <c:v>21630</c:v>
              </c:pt>
              <c:pt idx="67">
                <c:v>22176</c:v>
              </c:pt>
              <c:pt idx="68">
                <c:v>23394</c:v>
              </c:pt>
              <c:pt idx="69">
                <c:v>23646</c:v>
              </c:pt>
              <c:pt idx="70">
                <c:v>24612</c:v>
              </c:pt>
              <c:pt idx="71">
                <c:v>25158</c:v>
              </c:pt>
              <c:pt idx="72">
                <c:v>25326</c:v>
              </c:pt>
              <c:pt idx="73">
                <c:v>25620</c:v>
              </c:pt>
              <c:pt idx="74">
                <c:v>25746</c:v>
              </c:pt>
              <c:pt idx="75">
                <c:v>25872</c:v>
              </c:pt>
              <c:pt idx="76">
                <c:v>26376</c:v>
              </c:pt>
              <c:pt idx="77">
                <c:v>26880</c:v>
              </c:pt>
              <c:pt idx="78">
                <c:v>27300</c:v>
              </c:pt>
              <c:pt idx="79">
                <c:v>28224</c:v>
              </c:pt>
              <c:pt idx="80">
                <c:v>29442</c:v>
              </c:pt>
              <c:pt idx="81">
                <c:v>29568</c:v>
              </c:pt>
              <c:pt idx="82">
                <c:v>30324</c:v>
              </c:pt>
              <c:pt idx="83">
                <c:v>32088</c:v>
              </c:pt>
              <c:pt idx="84">
                <c:v>33348</c:v>
              </c:pt>
              <c:pt idx="85">
                <c:v>34356</c:v>
              </c:pt>
              <c:pt idx="86">
                <c:v>34482</c:v>
              </c:pt>
              <c:pt idx="87">
                <c:v>35280</c:v>
              </c:pt>
              <c:pt idx="88">
                <c:v>35532</c:v>
              </c:pt>
              <c:pt idx="89">
                <c:v>35700</c:v>
              </c:pt>
              <c:pt idx="90">
                <c:v>35952</c:v>
              </c:pt>
              <c:pt idx="91">
                <c:v>36078</c:v>
              </c:pt>
              <c:pt idx="92">
                <c:v>36708</c:v>
              </c:pt>
              <c:pt idx="93">
                <c:v>36876</c:v>
              </c:pt>
              <c:pt idx="94">
                <c:v>37044</c:v>
              </c:pt>
              <c:pt idx="95">
                <c:v>37296</c:v>
              </c:pt>
              <c:pt idx="96">
                <c:v>37716</c:v>
              </c:pt>
              <c:pt idx="97">
                <c:v>37758</c:v>
              </c:pt>
              <c:pt idx="98">
                <c:v>37842</c:v>
              </c:pt>
              <c:pt idx="99">
                <c:v>38850</c:v>
              </c:pt>
              <c:pt idx="100">
                <c:v>39312</c:v>
              </c:pt>
              <c:pt idx="101">
                <c:v>39690</c:v>
              </c:pt>
              <c:pt idx="102">
                <c:v>40194</c:v>
              </c:pt>
              <c:pt idx="103">
                <c:v>40320</c:v>
              </c:pt>
              <c:pt idx="104">
                <c:v>40908</c:v>
              </c:pt>
              <c:pt idx="105">
                <c:v>41034</c:v>
              </c:pt>
              <c:pt idx="106">
                <c:v>41286</c:v>
              </c:pt>
              <c:pt idx="107">
                <c:v>41790</c:v>
              </c:pt>
              <c:pt idx="108">
                <c:v>42546</c:v>
              </c:pt>
              <c:pt idx="109">
                <c:v>42798</c:v>
              </c:pt>
              <c:pt idx="110">
                <c:v>43260</c:v>
              </c:pt>
              <c:pt idx="111">
                <c:v>43428</c:v>
              </c:pt>
              <c:pt idx="112">
                <c:v>43596</c:v>
              </c:pt>
              <c:pt idx="113">
                <c:v>43974</c:v>
              </c:pt>
              <c:pt idx="114">
                <c:v>44058</c:v>
              </c:pt>
              <c:pt idx="115">
                <c:v>45024</c:v>
              </c:pt>
              <c:pt idx="116">
                <c:v>45066</c:v>
              </c:pt>
              <c:pt idx="117">
                <c:v>45402</c:v>
              </c:pt>
              <c:pt idx="118">
                <c:v>46200</c:v>
              </c:pt>
              <c:pt idx="119">
                <c:v>46872</c:v>
              </c:pt>
              <c:pt idx="120">
                <c:v>47292</c:v>
              </c:pt>
              <c:pt idx="121">
                <c:v>47544</c:v>
              </c:pt>
              <c:pt idx="122">
                <c:v>47670</c:v>
              </c:pt>
              <c:pt idx="123">
                <c:v>48678</c:v>
              </c:pt>
              <c:pt idx="124">
                <c:v>49056</c:v>
              </c:pt>
              <c:pt idx="125">
                <c:v>49854</c:v>
              </c:pt>
              <c:pt idx="126">
                <c:v>49980</c:v>
              </c:pt>
              <c:pt idx="127">
                <c:v>50148</c:v>
              </c:pt>
              <c:pt idx="128">
                <c:v>50442</c:v>
              </c:pt>
              <c:pt idx="129">
                <c:v>50484</c:v>
              </c:pt>
              <c:pt idx="130">
                <c:v>51072</c:v>
              </c:pt>
              <c:pt idx="131">
                <c:v>51786</c:v>
              </c:pt>
              <c:pt idx="132">
                <c:v>52374</c:v>
              </c:pt>
              <c:pt idx="133">
                <c:v>52836</c:v>
              </c:pt>
              <c:pt idx="134">
                <c:v>53088</c:v>
              </c:pt>
              <c:pt idx="135">
                <c:v>53130</c:v>
              </c:pt>
              <c:pt idx="136">
                <c:v>53466</c:v>
              </c:pt>
              <c:pt idx="137">
                <c:v>53886</c:v>
              </c:pt>
              <c:pt idx="138">
                <c:v>54012</c:v>
              </c:pt>
              <c:pt idx="139">
                <c:v>54096</c:v>
              </c:pt>
              <c:pt idx="140">
                <c:v>54138</c:v>
              </c:pt>
              <c:pt idx="141">
                <c:v>54600</c:v>
              </c:pt>
              <c:pt idx="142">
                <c:v>54684</c:v>
              </c:pt>
              <c:pt idx="143">
                <c:v>55020</c:v>
              </c:pt>
              <c:pt idx="144">
                <c:v>55356</c:v>
              </c:pt>
              <c:pt idx="145">
                <c:v>55398</c:v>
              </c:pt>
              <c:pt idx="146">
                <c:v>56196</c:v>
              </c:pt>
              <c:pt idx="147">
                <c:v>56238</c:v>
              </c:pt>
              <c:pt idx="148">
                <c:v>56658</c:v>
              </c:pt>
              <c:pt idx="149">
                <c:v>58422</c:v>
              </c:pt>
              <c:pt idx="150">
                <c:v>58884</c:v>
              </c:pt>
              <c:pt idx="151">
                <c:v>59346</c:v>
              </c:pt>
              <c:pt idx="152">
                <c:v>59472</c:v>
              </c:pt>
              <c:pt idx="153">
                <c:v>59724</c:v>
              </c:pt>
              <c:pt idx="154">
                <c:v>59892</c:v>
              </c:pt>
              <c:pt idx="155">
                <c:v>60270</c:v>
              </c:pt>
              <c:pt idx="156">
                <c:v>60522</c:v>
              </c:pt>
              <c:pt idx="157">
                <c:v>61068</c:v>
              </c:pt>
              <c:pt idx="158">
                <c:v>61530</c:v>
              </c:pt>
              <c:pt idx="159">
                <c:v>62286</c:v>
              </c:pt>
              <c:pt idx="160">
                <c:v>62706</c:v>
              </c:pt>
              <c:pt idx="161">
                <c:v>63084</c:v>
              </c:pt>
              <c:pt idx="162">
                <c:v>63546</c:v>
              </c:pt>
              <c:pt idx="163">
                <c:v>63630</c:v>
              </c:pt>
              <c:pt idx="164">
                <c:v>63840</c:v>
              </c:pt>
              <c:pt idx="165">
                <c:v>65016</c:v>
              </c:pt>
              <c:pt idx="166">
                <c:v>65814</c:v>
              </c:pt>
              <c:pt idx="167">
                <c:v>66150</c:v>
              </c:pt>
              <c:pt idx="168">
                <c:v>66192</c:v>
              </c:pt>
              <c:pt idx="169">
                <c:v>67074</c:v>
              </c:pt>
              <c:pt idx="170">
                <c:v>67116</c:v>
              </c:pt>
              <c:pt idx="171">
                <c:v>67368</c:v>
              </c:pt>
              <c:pt idx="172">
                <c:v>67452</c:v>
              </c:pt>
              <c:pt idx="173">
                <c:v>68082</c:v>
              </c:pt>
              <c:pt idx="174">
                <c:v>68376</c:v>
              </c:pt>
              <c:pt idx="175">
                <c:v>69048</c:v>
              </c:pt>
              <c:pt idx="176">
                <c:v>69300</c:v>
              </c:pt>
              <c:pt idx="177">
                <c:v>69468</c:v>
              </c:pt>
              <c:pt idx="178">
                <c:v>70392</c:v>
              </c:pt>
              <c:pt idx="179">
                <c:v>71190</c:v>
              </c:pt>
              <c:pt idx="180">
                <c:v>71232</c:v>
              </c:pt>
              <c:pt idx="181">
                <c:v>71862</c:v>
              </c:pt>
              <c:pt idx="182">
                <c:v>71988</c:v>
              </c:pt>
              <c:pt idx="183">
                <c:v>72072</c:v>
              </c:pt>
              <c:pt idx="184">
                <c:v>72450</c:v>
              </c:pt>
              <c:pt idx="185">
                <c:v>73206</c:v>
              </c:pt>
              <c:pt idx="186">
                <c:v>73332</c:v>
              </c:pt>
              <c:pt idx="187">
                <c:v>73584</c:v>
              </c:pt>
              <c:pt idx="188">
                <c:v>74004</c:v>
              </c:pt>
              <c:pt idx="189">
                <c:v>74760</c:v>
              </c:pt>
              <c:pt idx="190">
                <c:v>75096</c:v>
              </c:pt>
              <c:pt idx="191">
                <c:v>75348</c:v>
              </c:pt>
              <c:pt idx="192">
                <c:v>75390</c:v>
              </c:pt>
              <c:pt idx="193">
                <c:v>75474</c:v>
              </c:pt>
              <c:pt idx="194">
                <c:v>75516</c:v>
              </c:pt>
              <c:pt idx="195">
                <c:v>75558</c:v>
              </c:pt>
              <c:pt idx="196">
                <c:v>75978</c:v>
              </c:pt>
              <c:pt idx="197">
                <c:v>76146</c:v>
              </c:pt>
              <c:pt idx="198">
                <c:v>76188</c:v>
              </c:pt>
              <c:pt idx="199">
                <c:v>76692</c:v>
              </c:pt>
              <c:pt idx="200">
                <c:v>78372</c:v>
              </c:pt>
              <c:pt idx="201">
                <c:v>79212</c:v>
              </c:pt>
              <c:pt idx="202">
                <c:v>79380</c:v>
              </c:pt>
              <c:pt idx="203">
                <c:v>79842</c:v>
              </c:pt>
              <c:pt idx="204">
                <c:v>79926</c:v>
              </c:pt>
              <c:pt idx="205">
                <c:v>80682</c:v>
              </c:pt>
              <c:pt idx="206">
                <c:v>80850</c:v>
              </c:pt>
              <c:pt idx="207">
                <c:v>81018</c:v>
              </c:pt>
              <c:pt idx="208">
                <c:v>81438</c:v>
              </c:pt>
              <c:pt idx="209">
                <c:v>81480</c:v>
              </c:pt>
              <c:pt idx="210">
                <c:v>81900</c:v>
              </c:pt>
              <c:pt idx="211">
                <c:v>82698</c:v>
              </c:pt>
              <c:pt idx="212">
                <c:v>82740</c:v>
              </c:pt>
              <c:pt idx="213">
                <c:v>83370</c:v>
              </c:pt>
              <c:pt idx="214">
                <c:v>83958</c:v>
              </c:pt>
              <c:pt idx="215">
                <c:v>84000</c:v>
              </c:pt>
              <c:pt idx="216">
                <c:v>210</c:v>
              </c:pt>
              <c:pt idx="217">
                <c:v>294</c:v>
              </c:pt>
              <c:pt idx="218">
                <c:v>336</c:v>
              </c:pt>
              <c:pt idx="219">
                <c:v>630</c:v>
              </c:pt>
              <c:pt idx="220">
                <c:v>840</c:v>
              </c:pt>
              <c:pt idx="221">
                <c:v>1806</c:v>
              </c:pt>
              <c:pt idx="222">
                <c:v>1932</c:v>
              </c:pt>
              <c:pt idx="223">
                <c:v>2394</c:v>
              </c:pt>
              <c:pt idx="224">
                <c:v>2562</c:v>
              </c:pt>
              <c:pt idx="225">
                <c:v>3234</c:v>
              </c:pt>
              <c:pt idx="226">
                <c:v>3276</c:v>
              </c:pt>
              <c:pt idx="227">
                <c:v>4830</c:v>
              </c:pt>
              <c:pt idx="228">
                <c:v>5376</c:v>
              </c:pt>
              <c:pt idx="229">
                <c:v>5586</c:v>
              </c:pt>
              <c:pt idx="230">
                <c:v>7056</c:v>
              </c:pt>
              <c:pt idx="231">
                <c:v>7518</c:v>
              </c:pt>
              <c:pt idx="232">
                <c:v>8400</c:v>
              </c:pt>
              <c:pt idx="233">
                <c:v>8778</c:v>
              </c:pt>
              <c:pt idx="234">
                <c:v>9198</c:v>
              </c:pt>
              <c:pt idx="235">
                <c:v>9282</c:v>
              </c:pt>
              <c:pt idx="236">
                <c:v>9576</c:v>
              </c:pt>
              <c:pt idx="237">
                <c:v>9870</c:v>
              </c:pt>
              <c:pt idx="238">
                <c:v>9996</c:v>
              </c:pt>
              <c:pt idx="239">
                <c:v>10206</c:v>
              </c:pt>
              <c:pt idx="240">
                <c:v>10374</c:v>
              </c:pt>
              <c:pt idx="241">
                <c:v>11592</c:v>
              </c:pt>
              <c:pt idx="242">
                <c:v>11760</c:v>
              </c:pt>
              <c:pt idx="243">
                <c:v>12222</c:v>
              </c:pt>
              <c:pt idx="244">
                <c:v>12264</c:v>
              </c:pt>
              <c:pt idx="245">
                <c:v>12348</c:v>
              </c:pt>
              <c:pt idx="246">
                <c:v>12726</c:v>
              </c:pt>
              <c:pt idx="247">
                <c:v>13608</c:v>
              </c:pt>
              <c:pt idx="248">
                <c:v>13692</c:v>
              </c:pt>
              <c:pt idx="249">
                <c:v>13776</c:v>
              </c:pt>
              <c:pt idx="250">
                <c:v>14196</c:v>
              </c:pt>
              <c:pt idx="251">
                <c:v>14238</c:v>
              </c:pt>
              <c:pt idx="252">
                <c:v>14532</c:v>
              </c:pt>
              <c:pt idx="253">
                <c:v>14868</c:v>
              </c:pt>
              <c:pt idx="254">
                <c:v>14994</c:v>
              </c:pt>
              <c:pt idx="255">
                <c:v>15204</c:v>
              </c:pt>
              <c:pt idx="256">
                <c:v>16548</c:v>
              </c:pt>
              <c:pt idx="257">
                <c:v>16716</c:v>
              </c:pt>
              <c:pt idx="258">
                <c:v>17220</c:v>
              </c:pt>
              <c:pt idx="259">
                <c:v>17388</c:v>
              </c:pt>
              <c:pt idx="260">
                <c:v>17430</c:v>
              </c:pt>
              <c:pt idx="261">
                <c:v>17556</c:v>
              </c:pt>
              <c:pt idx="262">
                <c:v>18690</c:v>
              </c:pt>
              <c:pt idx="263">
                <c:v>19488</c:v>
              </c:pt>
              <c:pt idx="264">
                <c:v>21294</c:v>
              </c:pt>
              <c:pt idx="265">
                <c:v>21546</c:v>
              </c:pt>
              <c:pt idx="266">
                <c:v>22050</c:v>
              </c:pt>
              <c:pt idx="267">
                <c:v>22260</c:v>
              </c:pt>
              <c:pt idx="268">
                <c:v>22722</c:v>
              </c:pt>
              <c:pt idx="269">
                <c:v>22806</c:v>
              </c:pt>
              <c:pt idx="270">
                <c:v>22932</c:v>
              </c:pt>
              <c:pt idx="271">
                <c:v>23142</c:v>
              </c:pt>
              <c:pt idx="272">
                <c:v>23310</c:v>
              </c:pt>
              <c:pt idx="273">
                <c:v>23478</c:v>
              </c:pt>
              <c:pt idx="274">
                <c:v>23520</c:v>
              </c:pt>
              <c:pt idx="275">
                <c:v>24486</c:v>
              </c:pt>
              <c:pt idx="276">
                <c:v>25116</c:v>
              </c:pt>
              <c:pt idx="277">
                <c:v>25242</c:v>
              </c:pt>
              <c:pt idx="278">
                <c:v>25326</c:v>
              </c:pt>
              <c:pt idx="279">
                <c:v>25452</c:v>
              </c:pt>
              <c:pt idx="280">
                <c:v>25536</c:v>
              </c:pt>
              <c:pt idx="281">
                <c:v>26166</c:v>
              </c:pt>
              <c:pt idx="282">
                <c:v>26418</c:v>
              </c:pt>
              <c:pt idx="283">
                <c:v>26922</c:v>
              </c:pt>
              <c:pt idx="284">
                <c:v>27300</c:v>
              </c:pt>
              <c:pt idx="285">
                <c:v>28308</c:v>
              </c:pt>
              <c:pt idx="286">
                <c:v>28518</c:v>
              </c:pt>
              <c:pt idx="287">
                <c:v>28644</c:v>
              </c:pt>
              <c:pt idx="288">
                <c:v>28938</c:v>
              </c:pt>
              <c:pt idx="289">
                <c:v>29400</c:v>
              </c:pt>
              <c:pt idx="290">
                <c:v>29610</c:v>
              </c:pt>
              <c:pt idx="291">
                <c:v>29862</c:v>
              </c:pt>
              <c:pt idx="292">
                <c:v>30072</c:v>
              </c:pt>
              <c:pt idx="293">
                <c:v>30366</c:v>
              </c:pt>
              <c:pt idx="294">
                <c:v>30618</c:v>
              </c:pt>
              <c:pt idx="295">
                <c:v>30912</c:v>
              </c:pt>
              <c:pt idx="296">
                <c:v>31752</c:v>
              </c:pt>
              <c:pt idx="297">
                <c:v>31836</c:v>
              </c:pt>
              <c:pt idx="298">
                <c:v>32214</c:v>
              </c:pt>
              <c:pt idx="299">
                <c:v>32466</c:v>
              </c:pt>
              <c:pt idx="300">
                <c:v>32634</c:v>
              </c:pt>
              <c:pt idx="301">
                <c:v>33306</c:v>
              </c:pt>
              <c:pt idx="302">
                <c:v>34188</c:v>
              </c:pt>
              <c:pt idx="303">
                <c:v>34230</c:v>
              </c:pt>
              <c:pt idx="304">
                <c:v>34608</c:v>
              </c:pt>
              <c:pt idx="305">
                <c:v>34692</c:v>
              </c:pt>
              <c:pt idx="306">
                <c:v>35028</c:v>
              </c:pt>
              <c:pt idx="307">
                <c:v>35868</c:v>
              </c:pt>
              <c:pt idx="308">
                <c:v>35910</c:v>
              </c:pt>
              <c:pt idx="309">
                <c:v>36960</c:v>
              </c:pt>
              <c:pt idx="310">
                <c:v>37002</c:v>
              </c:pt>
              <c:pt idx="311">
                <c:v>37632</c:v>
              </c:pt>
              <c:pt idx="312">
                <c:v>37758</c:v>
              </c:pt>
              <c:pt idx="313">
                <c:v>37884</c:v>
              </c:pt>
              <c:pt idx="314">
                <c:v>38136</c:v>
              </c:pt>
              <c:pt idx="315">
                <c:v>39018</c:v>
              </c:pt>
              <c:pt idx="316">
                <c:v>39312</c:v>
              </c:pt>
              <c:pt idx="317">
                <c:v>40824</c:v>
              </c:pt>
              <c:pt idx="318">
                <c:v>40908</c:v>
              </c:pt>
              <c:pt idx="319">
                <c:v>41286</c:v>
              </c:pt>
              <c:pt idx="320">
                <c:v>42168</c:v>
              </c:pt>
              <c:pt idx="321">
                <c:v>42252</c:v>
              </c:pt>
              <c:pt idx="322">
                <c:v>42630</c:v>
              </c:pt>
              <c:pt idx="323">
                <c:v>42882</c:v>
              </c:pt>
              <c:pt idx="324">
                <c:v>49518</c:v>
              </c:pt>
              <c:pt idx="325">
                <c:v>51366</c:v>
              </c:pt>
              <c:pt idx="326">
                <c:v>51408</c:v>
              </c:pt>
              <c:pt idx="327">
                <c:v>51534</c:v>
              </c:pt>
              <c:pt idx="328">
                <c:v>51744</c:v>
              </c:pt>
              <c:pt idx="329">
                <c:v>52626</c:v>
              </c:pt>
              <c:pt idx="330">
                <c:v>53088</c:v>
              </c:pt>
              <c:pt idx="331">
                <c:v>53172</c:v>
              </c:pt>
              <c:pt idx="332">
                <c:v>53466</c:v>
              </c:pt>
              <c:pt idx="333">
                <c:v>53718</c:v>
              </c:pt>
              <c:pt idx="334">
                <c:v>53886</c:v>
              </c:pt>
              <c:pt idx="335">
                <c:v>54096</c:v>
              </c:pt>
              <c:pt idx="336">
                <c:v>54306</c:v>
              </c:pt>
              <c:pt idx="337">
                <c:v>54810</c:v>
              </c:pt>
              <c:pt idx="338">
                <c:v>55566</c:v>
              </c:pt>
              <c:pt idx="339">
                <c:v>55734</c:v>
              </c:pt>
              <c:pt idx="340">
                <c:v>55860</c:v>
              </c:pt>
              <c:pt idx="341">
                <c:v>56280</c:v>
              </c:pt>
              <c:pt idx="342">
                <c:v>58086</c:v>
              </c:pt>
              <c:pt idx="343">
                <c:v>58296</c:v>
              </c:pt>
              <c:pt idx="344">
                <c:v>58338</c:v>
              </c:pt>
              <c:pt idx="345">
                <c:v>58758</c:v>
              </c:pt>
              <c:pt idx="346">
                <c:v>60018</c:v>
              </c:pt>
              <c:pt idx="347">
                <c:v>60102</c:v>
              </c:pt>
              <c:pt idx="348">
                <c:v>60354</c:v>
              </c:pt>
              <c:pt idx="349">
                <c:v>60942</c:v>
              </c:pt>
              <c:pt idx="350">
                <c:v>61152</c:v>
              </c:pt>
              <c:pt idx="351">
                <c:v>61362</c:v>
              </c:pt>
              <c:pt idx="352">
                <c:v>61446</c:v>
              </c:pt>
              <c:pt idx="353">
                <c:v>61866</c:v>
              </c:pt>
              <c:pt idx="354">
                <c:v>62118</c:v>
              </c:pt>
              <c:pt idx="355">
                <c:v>62286</c:v>
              </c:pt>
              <c:pt idx="356">
                <c:v>62454</c:v>
              </c:pt>
              <c:pt idx="357">
                <c:v>63882</c:v>
              </c:pt>
              <c:pt idx="358">
                <c:v>64848</c:v>
              </c:pt>
              <c:pt idx="359">
                <c:v>65016</c:v>
              </c:pt>
              <c:pt idx="360">
                <c:v>65100</c:v>
              </c:pt>
              <c:pt idx="361">
                <c:v>65268</c:v>
              </c:pt>
              <c:pt idx="362">
                <c:v>65772</c:v>
              </c:pt>
              <c:pt idx="363">
                <c:v>65814</c:v>
              </c:pt>
              <c:pt idx="364">
                <c:v>66150</c:v>
              </c:pt>
              <c:pt idx="365">
                <c:v>66276</c:v>
              </c:pt>
              <c:pt idx="366">
                <c:v>66570</c:v>
              </c:pt>
              <c:pt idx="367">
                <c:v>66738</c:v>
              </c:pt>
              <c:pt idx="368">
                <c:v>67830</c:v>
              </c:pt>
              <c:pt idx="369">
                <c:v>68712</c:v>
              </c:pt>
              <c:pt idx="370">
                <c:v>69426</c:v>
              </c:pt>
              <c:pt idx="371">
                <c:v>69468</c:v>
              </c:pt>
              <c:pt idx="372">
                <c:v>69552</c:v>
              </c:pt>
              <c:pt idx="373">
                <c:v>70098</c:v>
              </c:pt>
              <c:pt idx="374">
                <c:v>70350</c:v>
              </c:pt>
              <c:pt idx="375">
                <c:v>70434</c:v>
              </c:pt>
              <c:pt idx="376">
                <c:v>70644</c:v>
              </c:pt>
              <c:pt idx="377">
                <c:v>70728</c:v>
              </c:pt>
              <c:pt idx="378">
                <c:v>71610</c:v>
              </c:pt>
              <c:pt idx="379">
                <c:v>71904</c:v>
              </c:pt>
              <c:pt idx="380">
                <c:v>72408</c:v>
              </c:pt>
              <c:pt idx="381">
                <c:v>72576</c:v>
              </c:pt>
              <c:pt idx="382">
                <c:v>74802</c:v>
              </c:pt>
              <c:pt idx="383">
                <c:v>75264</c:v>
              </c:pt>
              <c:pt idx="384">
                <c:v>75600</c:v>
              </c:pt>
              <c:pt idx="385">
                <c:v>75726</c:v>
              </c:pt>
              <c:pt idx="386">
                <c:v>76440</c:v>
              </c:pt>
              <c:pt idx="387">
                <c:v>76776</c:v>
              </c:pt>
              <c:pt idx="388">
                <c:v>76818</c:v>
              </c:pt>
              <c:pt idx="389">
                <c:v>77028</c:v>
              </c:pt>
              <c:pt idx="390">
                <c:v>77154</c:v>
              </c:pt>
              <c:pt idx="391">
                <c:v>77868</c:v>
              </c:pt>
              <c:pt idx="392">
                <c:v>77910</c:v>
              </c:pt>
              <c:pt idx="393">
                <c:v>78162</c:v>
              </c:pt>
              <c:pt idx="394">
                <c:v>78792</c:v>
              </c:pt>
              <c:pt idx="395">
                <c:v>79086</c:v>
              </c:pt>
              <c:pt idx="396">
                <c:v>79464</c:v>
              </c:pt>
              <c:pt idx="397">
                <c:v>79506</c:v>
              </c:pt>
              <c:pt idx="398">
                <c:v>80178</c:v>
              </c:pt>
              <c:pt idx="399">
                <c:v>80220</c:v>
              </c:pt>
              <c:pt idx="400">
                <c:v>81942</c:v>
              </c:pt>
              <c:pt idx="401">
                <c:v>82320</c:v>
              </c:pt>
              <c:pt idx="402">
                <c:v>82446</c:v>
              </c:pt>
              <c:pt idx="403">
                <c:v>83538</c:v>
              </c:pt>
              <c:pt idx="404">
                <c:v>83580</c:v>
              </c:pt>
              <c:pt idx="405">
                <c:v>42</c:v>
              </c:pt>
              <c:pt idx="406">
                <c:v>714</c:v>
              </c:pt>
              <c:pt idx="407">
                <c:v>1050</c:v>
              </c:pt>
              <c:pt idx="408">
                <c:v>1302</c:v>
              </c:pt>
              <c:pt idx="409">
                <c:v>1890</c:v>
              </c:pt>
              <c:pt idx="410">
                <c:v>2100</c:v>
              </c:pt>
              <c:pt idx="411">
                <c:v>3612</c:v>
              </c:pt>
              <c:pt idx="412">
                <c:v>3696</c:v>
              </c:pt>
              <c:pt idx="413">
                <c:v>4242</c:v>
              </c:pt>
              <c:pt idx="414">
                <c:v>4956</c:v>
              </c:pt>
              <c:pt idx="415">
                <c:v>5082</c:v>
              </c:pt>
              <c:pt idx="416">
                <c:v>5292</c:v>
              </c:pt>
              <c:pt idx="417">
                <c:v>5628</c:v>
              </c:pt>
              <c:pt idx="418">
                <c:v>5670</c:v>
              </c:pt>
              <c:pt idx="419">
                <c:v>5796</c:v>
              </c:pt>
              <c:pt idx="420">
                <c:v>5880</c:v>
              </c:pt>
              <c:pt idx="421">
                <c:v>6006</c:v>
              </c:pt>
              <c:pt idx="422">
                <c:v>6468</c:v>
              </c:pt>
              <c:pt idx="423">
                <c:v>6804</c:v>
              </c:pt>
              <c:pt idx="424">
                <c:v>6972</c:v>
              </c:pt>
              <c:pt idx="425">
                <c:v>7098</c:v>
              </c:pt>
              <c:pt idx="426">
                <c:v>7770</c:v>
              </c:pt>
              <c:pt idx="427">
                <c:v>7812</c:v>
              </c:pt>
              <c:pt idx="428">
                <c:v>8736</c:v>
              </c:pt>
              <c:pt idx="429">
                <c:v>9702</c:v>
              </c:pt>
              <c:pt idx="430">
                <c:v>9786</c:v>
              </c:pt>
              <c:pt idx="431">
                <c:v>10962</c:v>
              </c:pt>
              <c:pt idx="432">
                <c:v>11130</c:v>
              </c:pt>
              <c:pt idx="433">
                <c:v>11424</c:v>
              </c:pt>
              <c:pt idx="434">
                <c:v>11466</c:v>
              </c:pt>
              <c:pt idx="435">
                <c:v>11550</c:v>
              </c:pt>
              <c:pt idx="436">
                <c:v>11886</c:v>
              </c:pt>
              <c:pt idx="437">
                <c:v>12096</c:v>
              </c:pt>
              <c:pt idx="438">
                <c:v>12138</c:v>
              </c:pt>
              <c:pt idx="439">
                <c:v>12810</c:v>
              </c:pt>
              <c:pt idx="440">
                <c:v>13062</c:v>
              </c:pt>
              <c:pt idx="441">
                <c:v>13356</c:v>
              </c:pt>
              <c:pt idx="442">
                <c:v>13734</c:v>
              </c:pt>
              <c:pt idx="443">
                <c:v>13902</c:v>
              </c:pt>
              <c:pt idx="444">
                <c:v>14154</c:v>
              </c:pt>
              <c:pt idx="445">
                <c:v>14406</c:v>
              </c:pt>
              <c:pt idx="446">
                <c:v>14490</c:v>
              </c:pt>
              <c:pt idx="447">
                <c:v>15624</c:v>
              </c:pt>
              <c:pt idx="448">
                <c:v>16128</c:v>
              </c:pt>
              <c:pt idx="449">
                <c:v>16170</c:v>
              </c:pt>
              <c:pt idx="450">
                <c:v>16464</c:v>
              </c:pt>
              <c:pt idx="451">
                <c:v>17220</c:v>
              </c:pt>
              <c:pt idx="452">
                <c:v>17304</c:v>
              </c:pt>
              <c:pt idx="453">
                <c:v>17934</c:v>
              </c:pt>
              <c:pt idx="454">
                <c:v>18606</c:v>
              </c:pt>
              <c:pt idx="455">
                <c:v>19278</c:v>
              </c:pt>
              <c:pt idx="456">
                <c:v>19614</c:v>
              </c:pt>
              <c:pt idx="457">
                <c:v>19992</c:v>
              </c:pt>
              <c:pt idx="458">
                <c:v>20202</c:v>
              </c:pt>
              <c:pt idx="459">
                <c:v>20706</c:v>
              </c:pt>
              <c:pt idx="460">
                <c:v>21084</c:v>
              </c:pt>
              <c:pt idx="461">
                <c:v>21168</c:v>
              </c:pt>
              <c:pt idx="462">
                <c:v>21462</c:v>
              </c:pt>
              <c:pt idx="463">
                <c:v>21714</c:v>
              </c:pt>
              <c:pt idx="464">
                <c:v>22512</c:v>
              </c:pt>
              <c:pt idx="465">
                <c:v>22764</c:v>
              </c:pt>
              <c:pt idx="466">
                <c:v>23016</c:v>
              </c:pt>
              <c:pt idx="467">
                <c:v>23352</c:v>
              </c:pt>
              <c:pt idx="468">
                <c:v>23394</c:v>
              </c:pt>
              <c:pt idx="469">
                <c:v>23646</c:v>
              </c:pt>
              <c:pt idx="470">
                <c:v>23688</c:v>
              </c:pt>
              <c:pt idx="471">
                <c:v>23730</c:v>
              </c:pt>
              <c:pt idx="472">
                <c:v>23898</c:v>
              </c:pt>
              <c:pt idx="473">
                <c:v>24066</c:v>
              </c:pt>
              <c:pt idx="474">
                <c:v>24612</c:v>
              </c:pt>
              <c:pt idx="475">
                <c:v>24654</c:v>
              </c:pt>
              <c:pt idx="476">
                <c:v>24906</c:v>
              </c:pt>
              <c:pt idx="477">
                <c:v>25032</c:v>
              </c:pt>
              <c:pt idx="478">
                <c:v>25326</c:v>
              </c:pt>
              <c:pt idx="479">
                <c:v>25620</c:v>
              </c:pt>
              <c:pt idx="480">
                <c:v>26502</c:v>
              </c:pt>
              <c:pt idx="481">
                <c:v>27804</c:v>
              </c:pt>
              <c:pt idx="482">
                <c:v>28518</c:v>
              </c:pt>
              <c:pt idx="483">
                <c:v>28686</c:v>
              </c:pt>
              <c:pt idx="484">
                <c:v>28896</c:v>
              </c:pt>
              <c:pt idx="485">
                <c:v>29190</c:v>
              </c:pt>
              <c:pt idx="486">
                <c:v>29988</c:v>
              </c:pt>
              <c:pt idx="487">
                <c:v>30030</c:v>
              </c:pt>
              <c:pt idx="488">
                <c:v>30324</c:v>
              </c:pt>
              <c:pt idx="489">
                <c:v>30534</c:v>
              </c:pt>
              <c:pt idx="490">
                <c:v>31038</c:v>
              </c:pt>
              <c:pt idx="491">
                <c:v>33054</c:v>
              </c:pt>
              <c:pt idx="492">
                <c:v>34692</c:v>
              </c:pt>
              <c:pt idx="493">
                <c:v>35784</c:v>
              </c:pt>
              <c:pt idx="494">
                <c:v>36246</c:v>
              </c:pt>
              <c:pt idx="495">
                <c:v>36834</c:v>
              </c:pt>
              <c:pt idx="496">
                <c:v>37674</c:v>
              </c:pt>
              <c:pt idx="497">
                <c:v>37842</c:v>
              </c:pt>
              <c:pt idx="498">
                <c:v>38094</c:v>
              </c:pt>
              <c:pt idx="499">
                <c:v>38556</c:v>
              </c:pt>
              <c:pt idx="500">
                <c:v>38682</c:v>
              </c:pt>
              <c:pt idx="501">
                <c:v>38766</c:v>
              </c:pt>
              <c:pt idx="502">
                <c:v>39144</c:v>
              </c:pt>
              <c:pt idx="503">
                <c:v>39606</c:v>
              </c:pt>
              <c:pt idx="504">
                <c:v>39732</c:v>
              </c:pt>
              <c:pt idx="505">
                <c:v>39984</c:v>
              </c:pt>
              <c:pt idx="506">
                <c:v>40152</c:v>
              </c:pt>
              <c:pt idx="507">
                <c:v>40656</c:v>
              </c:pt>
              <c:pt idx="508">
                <c:v>41034</c:v>
              </c:pt>
              <c:pt idx="509">
                <c:v>41244</c:v>
              </c:pt>
              <c:pt idx="510">
                <c:v>41496</c:v>
              </c:pt>
              <c:pt idx="511">
                <c:v>42462</c:v>
              </c:pt>
              <c:pt idx="512">
                <c:v>42588</c:v>
              </c:pt>
              <c:pt idx="513">
                <c:v>42798</c:v>
              </c:pt>
              <c:pt idx="514">
                <c:v>43596</c:v>
              </c:pt>
              <c:pt idx="515">
                <c:v>44688</c:v>
              </c:pt>
              <c:pt idx="516">
                <c:v>44814</c:v>
              </c:pt>
              <c:pt idx="517">
                <c:v>44982</c:v>
              </c:pt>
              <c:pt idx="518">
                <c:v>45108</c:v>
              </c:pt>
              <c:pt idx="519">
                <c:v>45192</c:v>
              </c:pt>
              <c:pt idx="520">
                <c:v>46200</c:v>
              </c:pt>
              <c:pt idx="521">
                <c:v>47334</c:v>
              </c:pt>
              <c:pt idx="522">
                <c:v>48468</c:v>
              </c:pt>
              <c:pt idx="523">
                <c:v>48510</c:v>
              </c:pt>
              <c:pt idx="524">
                <c:v>49140</c:v>
              </c:pt>
              <c:pt idx="525">
                <c:v>49602</c:v>
              </c:pt>
              <c:pt idx="526">
                <c:v>50064</c:v>
              </c:pt>
              <c:pt idx="527">
                <c:v>50526</c:v>
              </c:pt>
              <c:pt idx="528">
                <c:v>51618</c:v>
              </c:pt>
              <c:pt idx="529">
                <c:v>52122</c:v>
              </c:pt>
              <c:pt idx="530">
                <c:v>52290</c:v>
              </c:pt>
              <c:pt idx="531">
                <c:v>52458</c:v>
              </c:pt>
              <c:pt idx="532">
                <c:v>52752</c:v>
              </c:pt>
              <c:pt idx="533">
                <c:v>53046</c:v>
              </c:pt>
              <c:pt idx="534">
                <c:v>53172</c:v>
              </c:pt>
              <c:pt idx="535">
                <c:v>53214</c:v>
              </c:pt>
              <c:pt idx="536">
                <c:v>53340</c:v>
              </c:pt>
              <c:pt idx="537">
                <c:v>53550</c:v>
              </c:pt>
              <c:pt idx="538">
                <c:v>53886</c:v>
              </c:pt>
              <c:pt idx="539">
                <c:v>54516</c:v>
              </c:pt>
              <c:pt idx="540">
                <c:v>54936</c:v>
              </c:pt>
              <c:pt idx="541">
                <c:v>54978</c:v>
              </c:pt>
              <c:pt idx="542">
                <c:v>55146</c:v>
              </c:pt>
              <c:pt idx="543">
                <c:v>56154</c:v>
              </c:pt>
              <c:pt idx="544">
                <c:v>56616</c:v>
              </c:pt>
              <c:pt idx="545">
                <c:v>56658</c:v>
              </c:pt>
              <c:pt idx="546">
                <c:v>56826</c:v>
              </c:pt>
              <c:pt idx="547">
                <c:v>57666</c:v>
              </c:pt>
              <c:pt idx="548">
                <c:v>58590</c:v>
              </c:pt>
              <c:pt idx="549">
                <c:v>58842</c:v>
              </c:pt>
              <c:pt idx="550">
                <c:v>59262</c:v>
              </c:pt>
              <c:pt idx="551">
                <c:v>59388</c:v>
              </c:pt>
              <c:pt idx="552">
                <c:v>60018</c:v>
              </c:pt>
              <c:pt idx="553">
                <c:v>60144</c:v>
              </c:pt>
              <c:pt idx="554">
                <c:v>60438</c:v>
              </c:pt>
              <c:pt idx="555">
                <c:v>61446</c:v>
              </c:pt>
              <c:pt idx="556">
                <c:v>61488</c:v>
              </c:pt>
              <c:pt idx="557">
                <c:v>61656</c:v>
              </c:pt>
              <c:pt idx="558">
                <c:v>61698</c:v>
              </c:pt>
              <c:pt idx="559">
                <c:v>61950</c:v>
              </c:pt>
              <c:pt idx="560">
                <c:v>62034</c:v>
              </c:pt>
              <c:pt idx="561">
                <c:v>63000</c:v>
              </c:pt>
              <c:pt idx="562">
                <c:v>63084</c:v>
              </c:pt>
              <c:pt idx="563">
                <c:v>63336</c:v>
              </c:pt>
              <c:pt idx="564">
                <c:v>63630</c:v>
              </c:pt>
              <c:pt idx="565">
                <c:v>63756</c:v>
              </c:pt>
              <c:pt idx="566">
                <c:v>63924</c:v>
              </c:pt>
              <c:pt idx="567">
                <c:v>65478</c:v>
              </c:pt>
              <c:pt idx="568">
                <c:v>66024</c:v>
              </c:pt>
              <c:pt idx="569">
                <c:v>66738</c:v>
              </c:pt>
              <c:pt idx="570">
                <c:v>66780</c:v>
              </c:pt>
              <c:pt idx="571">
                <c:v>67494</c:v>
              </c:pt>
              <c:pt idx="572">
                <c:v>67578</c:v>
              </c:pt>
              <c:pt idx="573">
                <c:v>67788</c:v>
              </c:pt>
              <c:pt idx="574">
                <c:v>68040</c:v>
              </c:pt>
              <c:pt idx="575">
                <c:v>68796</c:v>
              </c:pt>
              <c:pt idx="576">
                <c:v>69258</c:v>
              </c:pt>
              <c:pt idx="577">
                <c:v>69342</c:v>
              </c:pt>
              <c:pt idx="578">
                <c:v>70476</c:v>
              </c:pt>
              <c:pt idx="579">
                <c:v>71484</c:v>
              </c:pt>
              <c:pt idx="580">
                <c:v>71568</c:v>
              </c:pt>
              <c:pt idx="581">
                <c:v>72324</c:v>
              </c:pt>
              <c:pt idx="582">
                <c:v>72408</c:v>
              </c:pt>
              <c:pt idx="583">
                <c:v>73164</c:v>
              </c:pt>
              <c:pt idx="584">
                <c:v>73416</c:v>
              </c:pt>
              <c:pt idx="585">
                <c:v>73836</c:v>
              </c:pt>
              <c:pt idx="586">
                <c:v>74046</c:v>
              </c:pt>
              <c:pt idx="587">
                <c:v>74340</c:v>
              </c:pt>
              <c:pt idx="588">
                <c:v>74844</c:v>
              </c:pt>
              <c:pt idx="589">
                <c:v>75096</c:v>
              </c:pt>
              <c:pt idx="590">
                <c:v>75684</c:v>
              </c:pt>
              <c:pt idx="591">
                <c:v>75894</c:v>
              </c:pt>
              <c:pt idx="592">
                <c:v>76146</c:v>
              </c:pt>
              <c:pt idx="593">
                <c:v>76272</c:v>
              </c:pt>
              <c:pt idx="594">
                <c:v>76314</c:v>
              </c:pt>
              <c:pt idx="595">
                <c:v>76608</c:v>
              </c:pt>
              <c:pt idx="596">
                <c:v>77532</c:v>
              </c:pt>
              <c:pt idx="597">
                <c:v>77826</c:v>
              </c:pt>
              <c:pt idx="598">
                <c:v>79632</c:v>
              </c:pt>
              <c:pt idx="599">
                <c:v>80010</c:v>
              </c:pt>
              <c:pt idx="600">
                <c:v>80472</c:v>
              </c:pt>
              <c:pt idx="601">
                <c:v>81690</c:v>
              </c:pt>
              <c:pt idx="602">
                <c:v>81984</c:v>
              </c:pt>
              <c:pt idx="603">
                <c:v>82404</c:v>
              </c:pt>
              <c:pt idx="604">
                <c:v>83286</c:v>
              </c:pt>
              <c:pt idx="605">
                <c:v>83664</c:v>
              </c:pt>
              <c:pt idx="606">
                <c:v>83706</c:v>
              </c:pt>
              <c:pt idx="607">
                <c:v>42</c:v>
              </c:pt>
              <c:pt idx="608">
                <c:v>672</c:v>
              </c:pt>
              <c:pt idx="609">
                <c:v>714</c:v>
              </c:pt>
              <c:pt idx="610">
                <c:v>1302</c:v>
              </c:pt>
              <c:pt idx="611">
                <c:v>1344</c:v>
              </c:pt>
              <c:pt idx="612">
                <c:v>1512</c:v>
              </c:pt>
              <c:pt idx="613">
                <c:v>3276</c:v>
              </c:pt>
              <c:pt idx="614">
                <c:v>3738</c:v>
              </c:pt>
              <c:pt idx="615">
                <c:v>4368</c:v>
              </c:pt>
              <c:pt idx="616">
                <c:v>4872</c:v>
              </c:pt>
              <c:pt idx="617">
                <c:v>5082</c:v>
              </c:pt>
              <c:pt idx="618">
                <c:v>5376</c:v>
              </c:pt>
              <c:pt idx="619">
                <c:v>5922</c:v>
              </c:pt>
              <c:pt idx="620">
                <c:v>6300</c:v>
              </c:pt>
              <c:pt idx="621">
                <c:v>6510</c:v>
              </c:pt>
              <c:pt idx="622">
                <c:v>6594</c:v>
              </c:pt>
              <c:pt idx="623">
                <c:v>6678</c:v>
              </c:pt>
              <c:pt idx="624">
                <c:v>6888</c:v>
              </c:pt>
              <c:pt idx="625">
                <c:v>7056</c:v>
              </c:pt>
              <c:pt idx="626">
                <c:v>7602</c:v>
              </c:pt>
              <c:pt idx="627">
                <c:v>8106</c:v>
              </c:pt>
              <c:pt idx="628">
                <c:v>8274</c:v>
              </c:pt>
              <c:pt idx="629">
                <c:v>8316</c:v>
              </c:pt>
              <c:pt idx="630">
                <c:v>10458</c:v>
              </c:pt>
              <c:pt idx="631">
                <c:v>11046</c:v>
              </c:pt>
              <c:pt idx="632">
                <c:v>11340</c:v>
              </c:pt>
              <c:pt idx="633">
                <c:v>11802</c:v>
              </c:pt>
              <c:pt idx="634">
                <c:v>12348</c:v>
              </c:pt>
              <c:pt idx="635">
                <c:v>12432</c:v>
              </c:pt>
              <c:pt idx="636">
                <c:v>12894</c:v>
              </c:pt>
              <c:pt idx="637">
                <c:v>12936</c:v>
              </c:pt>
              <c:pt idx="638">
                <c:v>13692</c:v>
              </c:pt>
              <c:pt idx="639">
                <c:v>13734</c:v>
              </c:pt>
              <c:pt idx="640">
                <c:v>13818</c:v>
              </c:pt>
              <c:pt idx="641">
                <c:v>14364</c:v>
              </c:pt>
              <c:pt idx="642">
                <c:v>14448</c:v>
              </c:pt>
              <c:pt idx="643">
                <c:v>14532</c:v>
              </c:pt>
              <c:pt idx="644">
                <c:v>15036</c:v>
              </c:pt>
              <c:pt idx="645">
                <c:v>15666</c:v>
              </c:pt>
              <c:pt idx="646">
                <c:v>15876</c:v>
              </c:pt>
              <c:pt idx="647">
                <c:v>16086</c:v>
              </c:pt>
              <c:pt idx="648">
                <c:v>17430</c:v>
              </c:pt>
              <c:pt idx="649">
                <c:v>17766</c:v>
              </c:pt>
              <c:pt idx="650">
                <c:v>17934</c:v>
              </c:pt>
              <c:pt idx="651">
                <c:v>18522</c:v>
              </c:pt>
              <c:pt idx="652">
                <c:v>18732</c:v>
              </c:pt>
              <c:pt idx="653">
                <c:v>19782</c:v>
              </c:pt>
              <c:pt idx="654">
                <c:v>20706</c:v>
              </c:pt>
              <c:pt idx="655">
                <c:v>20916</c:v>
              </c:pt>
              <c:pt idx="656">
                <c:v>21126</c:v>
              </c:pt>
              <c:pt idx="657">
                <c:v>21168</c:v>
              </c:pt>
              <c:pt idx="658">
                <c:v>21798</c:v>
              </c:pt>
              <c:pt idx="659">
                <c:v>22008</c:v>
              </c:pt>
              <c:pt idx="660">
                <c:v>22092</c:v>
              </c:pt>
              <c:pt idx="661">
                <c:v>22428</c:v>
              </c:pt>
              <c:pt idx="662">
                <c:v>23058</c:v>
              </c:pt>
              <c:pt idx="663">
                <c:v>23352</c:v>
              </c:pt>
              <c:pt idx="664">
                <c:v>23688</c:v>
              </c:pt>
              <c:pt idx="665">
                <c:v>24276</c:v>
              </c:pt>
              <c:pt idx="666">
                <c:v>24528</c:v>
              </c:pt>
              <c:pt idx="667">
                <c:v>25032</c:v>
              </c:pt>
              <c:pt idx="668">
                <c:v>25830</c:v>
              </c:pt>
              <c:pt idx="669">
                <c:v>25914</c:v>
              </c:pt>
              <c:pt idx="670">
                <c:v>26124</c:v>
              </c:pt>
              <c:pt idx="671">
                <c:v>26544</c:v>
              </c:pt>
              <c:pt idx="672">
                <c:v>26838</c:v>
              </c:pt>
              <c:pt idx="673">
                <c:v>26922</c:v>
              </c:pt>
              <c:pt idx="674">
                <c:v>27594</c:v>
              </c:pt>
              <c:pt idx="675">
                <c:v>28182</c:v>
              </c:pt>
              <c:pt idx="676">
                <c:v>28350</c:v>
              </c:pt>
              <c:pt idx="677">
                <c:v>28434</c:v>
              </c:pt>
              <c:pt idx="678">
                <c:v>28476</c:v>
              </c:pt>
              <c:pt idx="679">
                <c:v>28728</c:v>
              </c:pt>
              <c:pt idx="680">
                <c:v>29316</c:v>
              </c:pt>
              <c:pt idx="681">
                <c:v>29400</c:v>
              </c:pt>
              <c:pt idx="682">
                <c:v>29694</c:v>
              </c:pt>
              <c:pt idx="683">
                <c:v>29736</c:v>
              </c:pt>
              <c:pt idx="684">
                <c:v>30198</c:v>
              </c:pt>
              <c:pt idx="685">
                <c:v>30534</c:v>
              </c:pt>
              <c:pt idx="686">
                <c:v>30702</c:v>
              </c:pt>
              <c:pt idx="687">
                <c:v>31290</c:v>
              </c:pt>
              <c:pt idx="688">
                <c:v>31332</c:v>
              </c:pt>
              <c:pt idx="689">
                <c:v>31416</c:v>
              </c:pt>
              <c:pt idx="690">
                <c:v>31794</c:v>
              </c:pt>
              <c:pt idx="691">
                <c:v>31962</c:v>
              </c:pt>
              <c:pt idx="692">
                <c:v>33054</c:v>
              </c:pt>
              <c:pt idx="693">
                <c:v>34104</c:v>
              </c:pt>
              <c:pt idx="694">
                <c:v>34608</c:v>
              </c:pt>
              <c:pt idx="695">
                <c:v>35574</c:v>
              </c:pt>
              <c:pt idx="696">
                <c:v>36078</c:v>
              </c:pt>
              <c:pt idx="697">
                <c:v>36246</c:v>
              </c:pt>
              <c:pt idx="698">
                <c:v>37128</c:v>
              </c:pt>
              <c:pt idx="699">
                <c:v>37380</c:v>
              </c:pt>
              <c:pt idx="700">
                <c:v>37590</c:v>
              </c:pt>
              <c:pt idx="701">
                <c:v>37758</c:v>
              </c:pt>
              <c:pt idx="702">
                <c:v>37842</c:v>
              </c:pt>
              <c:pt idx="703">
                <c:v>38262</c:v>
              </c:pt>
              <c:pt idx="704">
                <c:v>38682</c:v>
              </c:pt>
              <c:pt idx="705">
                <c:v>38934</c:v>
              </c:pt>
              <c:pt idx="706">
                <c:v>38976</c:v>
              </c:pt>
              <c:pt idx="707">
                <c:v>40026</c:v>
              </c:pt>
              <c:pt idx="708">
                <c:v>40824</c:v>
              </c:pt>
              <c:pt idx="709">
                <c:v>40908</c:v>
              </c:pt>
              <c:pt idx="710">
                <c:v>41370</c:v>
              </c:pt>
              <c:pt idx="711">
                <c:v>41412</c:v>
              </c:pt>
              <c:pt idx="712">
                <c:v>42210</c:v>
              </c:pt>
              <c:pt idx="713">
                <c:v>42714</c:v>
              </c:pt>
              <c:pt idx="714">
                <c:v>42966</c:v>
              </c:pt>
              <c:pt idx="715">
                <c:v>43176</c:v>
              </c:pt>
              <c:pt idx="716">
                <c:v>43428</c:v>
              </c:pt>
              <c:pt idx="717">
                <c:v>43554</c:v>
              </c:pt>
              <c:pt idx="718">
                <c:v>43890</c:v>
              </c:pt>
              <c:pt idx="719">
                <c:v>44982</c:v>
              </c:pt>
              <c:pt idx="720">
                <c:v>45192</c:v>
              </c:pt>
              <c:pt idx="721">
                <c:v>45318</c:v>
              </c:pt>
              <c:pt idx="722">
                <c:v>45990</c:v>
              </c:pt>
              <c:pt idx="723">
                <c:v>46158</c:v>
              </c:pt>
              <c:pt idx="724">
                <c:v>46410</c:v>
              </c:pt>
              <c:pt idx="725">
                <c:v>46914</c:v>
              </c:pt>
              <c:pt idx="726">
                <c:v>47166</c:v>
              </c:pt>
              <c:pt idx="727">
                <c:v>47334</c:v>
              </c:pt>
              <c:pt idx="728">
                <c:v>48132</c:v>
              </c:pt>
              <c:pt idx="729">
                <c:v>48426</c:v>
              </c:pt>
              <c:pt idx="730">
                <c:v>48846</c:v>
              </c:pt>
              <c:pt idx="731">
                <c:v>49014</c:v>
              </c:pt>
              <c:pt idx="732">
                <c:v>49308</c:v>
              </c:pt>
              <c:pt idx="733">
                <c:v>49602</c:v>
              </c:pt>
              <c:pt idx="734">
                <c:v>50022</c:v>
              </c:pt>
              <c:pt idx="735">
                <c:v>50400</c:v>
              </c:pt>
              <c:pt idx="736">
                <c:v>51282</c:v>
              </c:pt>
              <c:pt idx="737">
                <c:v>52080</c:v>
              </c:pt>
              <c:pt idx="738">
                <c:v>52374</c:v>
              </c:pt>
              <c:pt idx="739">
                <c:v>52878</c:v>
              </c:pt>
              <c:pt idx="740">
                <c:v>53046</c:v>
              </c:pt>
              <c:pt idx="741">
                <c:v>53088</c:v>
              </c:pt>
              <c:pt idx="742">
                <c:v>53382</c:v>
              </c:pt>
              <c:pt idx="743">
                <c:v>53508</c:v>
              </c:pt>
              <c:pt idx="744">
                <c:v>53718</c:v>
              </c:pt>
              <c:pt idx="745">
                <c:v>53760</c:v>
              </c:pt>
              <c:pt idx="746">
                <c:v>54222</c:v>
              </c:pt>
              <c:pt idx="747">
                <c:v>54600</c:v>
              </c:pt>
              <c:pt idx="748">
                <c:v>56238</c:v>
              </c:pt>
              <c:pt idx="749">
                <c:v>56616</c:v>
              </c:pt>
              <c:pt idx="750">
                <c:v>58968</c:v>
              </c:pt>
              <c:pt idx="751">
                <c:v>59052</c:v>
              </c:pt>
              <c:pt idx="752">
                <c:v>59598</c:v>
              </c:pt>
              <c:pt idx="753">
                <c:v>60060</c:v>
              </c:pt>
              <c:pt idx="754">
                <c:v>60102</c:v>
              </c:pt>
              <c:pt idx="755">
                <c:v>60354</c:v>
              </c:pt>
              <c:pt idx="756">
                <c:v>60438</c:v>
              </c:pt>
              <c:pt idx="757">
                <c:v>60774</c:v>
              </c:pt>
              <c:pt idx="758">
                <c:v>60942</c:v>
              </c:pt>
              <c:pt idx="759">
                <c:v>61110</c:v>
              </c:pt>
              <c:pt idx="760">
                <c:v>61530</c:v>
              </c:pt>
              <c:pt idx="761">
                <c:v>62076</c:v>
              </c:pt>
              <c:pt idx="762">
                <c:v>62286</c:v>
              </c:pt>
              <c:pt idx="763">
                <c:v>62496</c:v>
              </c:pt>
              <c:pt idx="764">
                <c:v>62580</c:v>
              </c:pt>
              <c:pt idx="765">
                <c:v>62916</c:v>
              </c:pt>
              <c:pt idx="766">
                <c:v>63420</c:v>
              </c:pt>
              <c:pt idx="767">
                <c:v>64050</c:v>
              </c:pt>
              <c:pt idx="768">
                <c:v>64932</c:v>
              </c:pt>
              <c:pt idx="769">
                <c:v>65058</c:v>
              </c:pt>
              <c:pt idx="770">
                <c:v>65226</c:v>
              </c:pt>
              <c:pt idx="771">
                <c:v>65520</c:v>
              </c:pt>
              <c:pt idx="772">
                <c:v>65730</c:v>
              </c:pt>
              <c:pt idx="773">
                <c:v>65898</c:v>
              </c:pt>
              <c:pt idx="774">
                <c:v>66108</c:v>
              </c:pt>
              <c:pt idx="775">
                <c:v>66864</c:v>
              </c:pt>
              <c:pt idx="776">
                <c:v>67536</c:v>
              </c:pt>
              <c:pt idx="777">
                <c:v>67830</c:v>
              </c:pt>
              <c:pt idx="778">
                <c:v>69090</c:v>
              </c:pt>
              <c:pt idx="779">
                <c:v>69342</c:v>
              </c:pt>
              <c:pt idx="780">
                <c:v>70098</c:v>
              </c:pt>
              <c:pt idx="781">
                <c:v>70140</c:v>
              </c:pt>
              <c:pt idx="782">
                <c:v>70812</c:v>
              </c:pt>
              <c:pt idx="783">
                <c:v>71106</c:v>
              </c:pt>
              <c:pt idx="784">
                <c:v>71568</c:v>
              </c:pt>
              <c:pt idx="785">
                <c:v>72030</c:v>
              </c:pt>
              <c:pt idx="786">
                <c:v>72198</c:v>
              </c:pt>
              <c:pt idx="787">
                <c:v>73122</c:v>
              </c:pt>
              <c:pt idx="788">
                <c:v>73206</c:v>
              </c:pt>
              <c:pt idx="789">
                <c:v>73416</c:v>
              </c:pt>
              <c:pt idx="790">
                <c:v>73752</c:v>
              </c:pt>
              <c:pt idx="791">
                <c:v>74046</c:v>
              </c:pt>
              <c:pt idx="792">
                <c:v>74382</c:v>
              </c:pt>
              <c:pt idx="793">
                <c:v>75978</c:v>
              </c:pt>
              <c:pt idx="794">
                <c:v>76104</c:v>
              </c:pt>
              <c:pt idx="795">
                <c:v>76146</c:v>
              </c:pt>
              <c:pt idx="796">
                <c:v>76608</c:v>
              </c:pt>
              <c:pt idx="797">
                <c:v>76692</c:v>
              </c:pt>
              <c:pt idx="798">
                <c:v>77028</c:v>
              </c:pt>
              <c:pt idx="799">
                <c:v>77784</c:v>
              </c:pt>
              <c:pt idx="800">
                <c:v>77826</c:v>
              </c:pt>
              <c:pt idx="801">
                <c:v>78036</c:v>
              </c:pt>
              <c:pt idx="802">
                <c:v>78288</c:v>
              </c:pt>
              <c:pt idx="803">
                <c:v>78876</c:v>
              </c:pt>
              <c:pt idx="804">
                <c:v>78918</c:v>
              </c:pt>
              <c:pt idx="805">
                <c:v>79128</c:v>
              </c:pt>
              <c:pt idx="806">
                <c:v>79296</c:v>
              </c:pt>
              <c:pt idx="807">
                <c:v>79632</c:v>
              </c:pt>
              <c:pt idx="808">
                <c:v>79800</c:v>
              </c:pt>
              <c:pt idx="809">
                <c:v>80052</c:v>
              </c:pt>
              <c:pt idx="810">
                <c:v>80136</c:v>
              </c:pt>
              <c:pt idx="811">
                <c:v>80346</c:v>
              </c:pt>
              <c:pt idx="812">
                <c:v>81270</c:v>
              </c:pt>
              <c:pt idx="813">
                <c:v>81858</c:v>
              </c:pt>
              <c:pt idx="814">
                <c:v>82110</c:v>
              </c:pt>
              <c:pt idx="815">
                <c:v>82194</c:v>
              </c:pt>
              <c:pt idx="816">
                <c:v>82404</c:v>
              </c:pt>
              <c:pt idx="817">
                <c:v>82698</c:v>
              </c:pt>
              <c:pt idx="818">
                <c:v>82908</c:v>
              </c:pt>
              <c:pt idx="819">
                <c:v>83286</c:v>
              </c:pt>
              <c:pt idx="820">
                <c:v>83370</c:v>
              </c:pt>
              <c:pt idx="821">
                <c:v>84126</c:v>
              </c:pt>
              <c:pt idx="822">
                <c:v>462</c:v>
              </c:pt>
              <c:pt idx="823">
                <c:v>756</c:v>
              </c:pt>
              <c:pt idx="824">
                <c:v>1218</c:v>
              </c:pt>
              <c:pt idx="825">
                <c:v>1302</c:v>
              </c:pt>
              <c:pt idx="826">
                <c:v>1596</c:v>
              </c:pt>
              <c:pt idx="827">
                <c:v>1680</c:v>
              </c:pt>
              <c:pt idx="828">
                <c:v>2016</c:v>
              </c:pt>
              <c:pt idx="829">
                <c:v>2058</c:v>
              </c:pt>
              <c:pt idx="830">
                <c:v>3066</c:v>
              </c:pt>
              <c:pt idx="831">
                <c:v>3444</c:v>
              </c:pt>
              <c:pt idx="832">
                <c:v>3486</c:v>
              </c:pt>
              <c:pt idx="833">
                <c:v>3864</c:v>
              </c:pt>
              <c:pt idx="834">
                <c:v>5040</c:v>
              </c:pt>
              <c:pt idx="835">
                <c:v>5124</c:v>
              </c:pt>
              <c:pt idx="836">
                <c:v>5376</c:v>
              </c:pt>
              <c:pt idx="837">
                <c:v>5628</c:v>
              </c:pt>
              <c:pt idx="838">
                <c:v>5712</c:v>
              </c:pt>
              <c:pt idx="839">
                <c:v>7182</c:v>
              </c:pt>
              <c:pt idx="840">
                <c:v>7476</c:v>
              </c:pt>
              <c:pt idx="841">
                <c:v>8568</c:v>
              </c:pt>
              <c:pt idx="842">
                <c:v>8862</c:v>
              </c:pt>
              <c:pt idx="843">
                <c:v>9072</c:v>
              </c:pt>
              <c:pt idx="844">
                <c:v>9828</c:v>
              </c:pt>
              <c:pt idx="845">
                <c:v>10794</c:v>
              </c:pt>
              <c:pt idx="846">
                <c:v>11130</c:v>
              </c:pt>
              <c:pt idx="847">
                <c:v>11424</c:v>
              </c:pt>
              <c:pt idx="848">
                <c:v>12348</c:v>
              </c:pt>
              <c:pt idx="849">
                <c:v>12768</c:v>
              </c:pt>
              <c:pt idx="850">
                <c:v>13188</c:v>
              </c:pt>
              <c:pt idx="851">
                <c:v>14070</c:v>
              </c:pt>
              <c:pt idx="852">
                <c:v>14574</c:v>
              </c:pt>
              <c:pt idx="853">
                <c:v>14616</c:v>
              </c:pt>
              <c:pt idx="854">
                <c:v>14658</c:v>
              </c:pt>
              <c:pt idx="855">
                <c:v>14742</c:v>
              </c:pt>
              <c:pt idx="856">
                <c:v>15456</c:v>
              </c:pt>
              <c:pt idx="857">
                <c:v>15792</c:v>
              </c:pt>
              <c:pt idx="858">
                <c:v>16002</c:v>
              </c:pt>
              <c:pt idx="859">
                <c:v>16422</c:v>
              </c:pt>
              <c:pt idx="860">
                <c:v>16926</c:v>
              </c:pt>
              <c:pt idx="861">
                <c:v>17262</c:v>
              </c:pt>
              <c:pt idx="862">
                <c:v>17682</c:v>
              </c:pt>
              <c:pt idx="863">
                <c:v>18018</c:v>
              </c:pt>
              <c:pt idx="864">
                <c:v>18144</c:v>
              </c:pt>
              <c:pt idx="865">
                <c:v>18228</c:v>
              </c:pt>
              <c:pt idx="866">
                <c:v>18522</c:v>
              </c:pt>
              <c:pt idx="867">
                <c:v>18816</c:v>
              </c:pt>
              <c:pt idx="868">
                <c:v>19152</c:v>
              </c:pt>
              <c:pt idx="869">
                <c:v>19194</c:v>
              </c:pt>
              <c:pt idx="870">
                <c:v>19362</c:v>
              </c:pt>
              <c:pt idx="871">
                <c:v>19614</c:v>
              </c:pt>
              <c:pt idx="872">
                <c:v>19866</c:v>
              </c:pt>
              <c:pt idx="873">
                <c:v>20202</c:v>
              </c:pt>
              <c:pt idx="874">
                <c:v>20706</c:v>
              </c:pt>
              <c:pt idx="875">
                <c:v>21672</c:v>
              </c:pt>
              <c:pt idx="876">
                <c:v>21840</c:v>
              </c:pt>
              <c:pt idx="877">
                <c:v>22134</c:v>
              </c:pt>
              <c:pt idx="878">
                <c:v>23436</c:v>
              </c:pt>
              <c:pt idx="879">
                <c:v>23520</c:v>
              </c:pt>
              <c:pt idx="880">
                <c:v>24150</c:v>
              </c:pt>
              <c:pt idx="881">
                <c:v>24528</c:v>
              </c:pt>
              <c:pt idx="882">
                <c:v>24864</c:v>
              </c:pt>
              <c:pt idx="883">
                <c:v>25242</c:v>
              </c:pt>
              <c:pt idx="884">
                <c:v>25452</c:v>
              </c:pt>
              <c:pt idx="885">
                <c:v>26796</c:v>
              </c:pt>
              <c:pt idx="886">
                <c:v>27090</c:v>
              </c:pt>
              <c:pt idx="887">
                <c:v>27258</c:v>
              </c:pt>
              <c:pt idx="888">
                <c:v>27510</c:v>
              </c:pt>
              <c:pt idx="889">
                <c:v>28350</c:v>
              </c:pt>
              <c:pt idx="890">
                <c:v>29148</c:v>
              </c:pt>
              <c:pt idx="891">
                <c:v>29400</c:v>
              </c:pt>
              <c:pt idx="892">
                <c:v>30156</c:v>
              </c:pt>
              <c:pt idx="893">
                <c:v>30240</c:v>
              </c:pt>
              <c:pt idx="894">
                <c:v>30450</c:v>
              </c:pt>
              <c:pt idx="895">
                <c:v>31248</c:v>
              </c:pt>
              <c:pt idx="896">
                <c:v>31416</c:v>
              </c:pt>
              <c:pt idx="897">
                <c:v>31920</c:v>
              </c:pt>
              <c:pt idx="898">
                <c:v>33012</c:v>
              </c:pt>
              <c:pt idx="899">
                <c:v>33054</c:v>
              </c:pt>
              <c:pt idx="900">
                <c:v>33306</c:v>
              </c:pt>
              <c:pt idx="901">
                <c:v>33642</c:v>
              </c:pt>
              <c:pt idx="902">
                <c:v>34272</c:v>
              </c:pt>
              <c:pt idx="903">
                <c:v>34902</c:v>
              </c:pt>
              <c:pt idx="904">
                <c:v>35406</c:v>
              </c:pt>
              <c:pt idx="905">
                <c:v>35658</c:v>
              </c:pt>
              <c:pt idx="906">
                <c:v>35952</c:v>
              </c:pt>
              <c:pt idx="907">
                <c:v>36204</c:v>
              </c:pt>
              <c:pt idx="908">
                <c:v>36834</c:v>
              </c:pt>
              <c:pt idx="909">
                <c:v>38052</c:v>
              </c:pt>
              <c:pt idx="910">
                <c:v>38094</c:v>
              </c:pt>
              <c:pt idx="911">
                <c:v>38304</c:v>
              </c:pt>
              <c:pt idx="912">
                <c:v>39018</c:v>
              </c:pt>
              <c:pt idx="913">
                <c:v>40194</c:v>
              </c:pt>
              <c:pt idx="914">
                <c:v>40320</c:v>
              </c:pt>
              <c:pt idx="915">
                <c:v>41034</c:v>
              </c:pt>
              <c:pt idx="916">
                <c:v>41538</c:v>
              </c:pt>
              <c:pt idx="917">
                <c:v>41664</c:v>
              </c:pt>
              <c:pt idx="918">
                <c:v>42168</c:v>
              </c:pt>
              <c:pt idx="919">
                <c:v>42336</c:v>
              </c:pt>
              <c:pt idx="920">
                <c:v>42546</c:v>
              </c:pt>
              <c:pt idx="921">
                <c:v>42756</c:v>
              </c:pt>
              <c:pt idx="922">
                <c:v>42882</c:v>
              </c:pt>
              <c:pt idx="923">
                <c:v>43092</c:v>
              </c:pt>
              <c:pt idx="924">
                <c:v>43386</c:v>
              </c:pt>
              <c:pt idx="925">
                <c:v>43764</c:v>
              </c:pt>
              <c:pt idx="926">
                <c:v>43890</c:v>
              </c:pt>
              <c:pt idx="927">
                <c:v>44142</c:v>
              </c:pt>
              <c:pt idx="928">
                <c:v>44436</c:v>
              </c:pt>
              <c:pt idx="929">
                <c:v>44646</c:v>
              </c:pt>
              <c:pt idx="930">
                <c:v>44814</c:v>
              </c:pt>
              <c:pt idx="931">
                <c:v>45486</c:v>
              </c:pt>
              <c:pt idx="932">
                <c:v>45780</c:v>
              </c:pt>
              <c:pt idx="933">
                <c:v>46410</c:v>
              </c:pt>
              <c:pt idx="934">
                <c:v>47082</c:v>
              </c:pt>
              <c:pt idx="935">
                <c:v>47544</c:v>
              </c:pt>
              <c:pt idx="936">
                <c:v>47796</c:v>
              </c:pt>
              <c:pt idx="937">
                <c:v>47964</c:v>
              </c:pt>
              <c:pt idx="938">
                <c:v>48426</c:v>
              </c:pt>
              <c:pt idx="939">
                <c:v>49602</c:v>
              </c:pt>
              <c:pt idx="940">
                <c:v>49644</c:v>
              </c:pt>
              <c:pt idx="941">
                <c:v>49728</c:v>
              </c:pt>
              <c:pt idx="942">
                <c:v>49854</c:v>
              </c:pt>
              <c:pt idx="943">
                <c:v>50988</c:v>
              </c:pt>
              <c:pt idx="944">
                <c:v>51282</c:v>
              </c:pt>
              <c:pt idx="945">
                <c:v>51954</c:v>
              </c:pt>
              <c:pt idx="946">
                <c:v>52920</c:v>
              </c:pt>
              <c:pt idx="947">
                <c:v>53172</c:v>
              </c:pt>
              <c:pt idx="948">
                <c:v>56322</c:v>
              </c:pt>
              <c:pt idx="949">
                <c:v>56364</c:v>
              </c:pt>
              <c:pt idx="950">
                <c:v>56616</c:v>
              </c:pt>
              <c:pt idx="951">
                <c:v>56952</c:v>
              </c:pt>
              <c:pt idx="952">
                <c:v>57120</c:v>
              </c:pt>
              <c:pt idx="953">
                <c:v>57288</c:v>
              </c:pt>
              <c:pt idx="954">
                <c:v>57708</c:v>
              </c:pt>
              <c:pt idx="955">
                <c:v>58002</c:v>
              </c:pt>
              <c:pt idx="956">
                <c:v>58086</c:v>
              </c:pt>
              <c:pt idx="957">
                <c:v>58338</c:v>
              </c:pt>
              <c:pt idx="958">
                <c:v>59010</c:v>
              </c:pt>
              <c:pt idx="959">
                <c:v>59598</c:v>
              </c:pt>
              <c:pt idx="960">
                <c:v>60228</c:v>
              </c:pt>
              <c:pt idx="961">
                <c:v>60774</c:v>
              </c:pt>
              <c:pt idx="962">
                <c:v>60816</c:v>
              </c:pt>
              <c:pt idx="963">
                <c:v>60984</c:v>
              </c:pt>
              <c:pt idx="964">
                <c:v>61656</c:v>
              </c:pt>
              <c:pt idx="965">
                <c:v>62328</c:v>
              </c:pt>
              <c:pt idx="966">
                <c:v>63546</c:v>
              </c:pt>
              <c:pt idx="967">
                <c:v>63966</c:v>
              </c:pt>
              <c:pt idx="968">
                <c:v>64722</c:v>
              </c:pt>
              <c:pt idx="969">
                <c:v>64806</c:v>
              </c:pt>
              <c:pt idx="970">
                <c:v>65058</c:v>
              </c:pt>
              <c:pt idx="971">
                <c:v>65688</c:v>
              </c:pt>
              <c:pt idx="972">
                <c:v>65730</c:v>
              </c:pt>
              <c:pt idx="973">
                <c:v>65856</c:v>
              </c:pt>
              <c:pt idx="974">
                <c:v>66528</c:v>
              </c:pt>
              <c:pt idx="975">
                <c:v>67494</c:v>
              </c:pt>
              <c:pt idx="976">
                <c:v>67788</c:v>
              </c:pt>
              <c:pt idx="977">
                <c:v>68460</c:v>
              </c:pt>
              <c:pt idx="978">
                <c:v>69510</c:v>
              </c:pt>
              <c:pt idx="979">
                <c:v>69594</c:v>
              </c:pt>
              <c:pt idx="980">
                <c:v>69720</c:v>
              </c:pt>
              <c:pt idx="981">
                <c:v>70350</c:v>
              </c:pt>
              <c:pt idx="982">
                <c:v>70602</c:v>
              </c:pt>
              <c:pt idx="983">
                <c:v>71106</c:v>
              </c:pt>
              <c:pt idx="984">
                <c:v>71232</c:v>
              </c:pt>
              <c:pt idx="985">
                <c:v>71358</c:v>
              </c:pt>
              <c:pt idx="986">
                <c:v>71694</c:v>
              </c:pt>
              <c:pt idx="987">
                <c:v>73626</c:v>
              </c:pt>
              <c:pt idx="988">
                <c:v>74214</c:v>
              </c:pt>
              <c:pt idx="989">
                <c:v>74676</c:v>
              </c:pt>
              <c:pt idx="990">
                <c:v>74718</c:v>
              </c:pt>
              <c:pt idx="991">
                <c:v>74928</c:v>
              </c:pt>
              <c:pt idx="992">
                <c:v>75852</c:v>
              </c:pt>
              <c:pt idx="993">
                <c:v>75978</c:v>
              </c:pt>
              <c:pt idx="994">
                <c:v>76734</c:v>
              </c:pt>
              <c:pt idx="995">
                <c:v>77028</c:v>
              </c:pt>
              <c:pt idx="996">
                <c:v>77406</c:v>
              </c:pt>
              <c:pt idx="997">
                <c:v>77490</c:v>
              </c:pt>
              <c:pt idx="998">
                <c:v>78498</c:v>
              </c:pt>
              <c:pt idx="999">
                <c:v>78624</c:v>
              </c:pt>
              <c:pt idx="1000">
                <c:v>79086</c:v>
              </c:pt>
              <c:pt idx="1001">
                <c:v>79254</c:v>
              </c:pt>
              <c:pt idx="1002">
                <c:v>80304</c:v>
              </c:pt>
              <c:pt idx="1003">
                <c:v>81606</c:v>
              </c:pt>
              <c:pt idx="1004">
                <c:v>81732</c:v>
              </c:pt>
              <c:pt idx="1005">
                <c:v>81774</c:v>
              </c:pt>
              <c:pt idx="1006">
                <c:v>82068</c:v>
              </c:pt>
              <c:pt idx="1007">
                <c:v>83664</c:v>
              </c:pt>
              <c:pt idx="1008">
                <c:v>83790</c:v>
              </c:pt>
              <c:pt idx="1009">
                <c:v>83916</c:v>
              </c:pt>
              <c:pt idx="1010">
                <c:v>1512</c:v>
              </c:pt>
              <c:pt idx="1011">
                <c:v>2226</c:v>
              </c:pt>
              <c:pt idx="1012">
                <c:v>2394</c:v>
              </c:pt>
              <c:pt idx="1013">
                <c:v>2772</c:v>
              </c:pt>
              <c:pt idx="1014">
                <c:v>3192</c:v>
              </c:pt>
              <c:pt idx="1015">
                <c:v>3234</c:v>
              </c:pt>
              <c:pt idx="1016">
                <c:v>3570</c:v>
              </c:pt>
              <c:pt idx="1017">
                <c:v>3864</c:v>
              </c:pt>
              <c:pt idx="1018">
                <c:v>4200</c:v>
              </c:pt>
              <c:pt idx="1019">
                <c:v>4242</c:v>
              </c:pt>
              <c:pt idx="1020">
                <c:v>4536</c:v>
              </c:pt>
              <c:pt idx="1021">
                <c:v>4620</c:v>
              </c:pt>
              <c:pt idx="1022">
                <c:v>4746</c:v>
              </c:pt>
              <c:pt idx="1023">
                <c:v>4998</c:v>
              </c:pt>
              <c:pt idx="1024">
                <c:v>5292</c:v>
              </c:pt>
              <c:pt idx="1025">
                <c:v>5628</c:v>
              </c:pt>
              <c:pt idx="1026">
                <c:v>5964</c:v>
              </c:pt>
              <c:pt idx="1027">
                <c:v>6006</c:v>
              </c:pt>
              <c:pt idx="1028">
                <c:v>7182</c:v>
              </c:pt>
              <c:pt idx="1029">
                <c:v>7308</c:v>
              </c:pt>
              <c:pt idx="1030">
                <c:v>7938</c:v>
              </c:pt>
              <c:pt idx="1031">
                <c:v>8694</c:v>
              </c:pt>
              <c:pt idx="1032">
                <c:v>9072</c:v>
              </c:pt>
              <c:pt idx="1033">
                <c:v>9114</c:v>
              </c:pt>
              <c:pt idx="1034">
                <c:v>9324</c:v>
              </c:pt>
              <c:pt idx="1035">
                <c:v>9408</c:v>
              </c:pt>
              <c:pt idx="1036">
                <c:v>9702</c:v>
              </c:pt>
              <c:pt idx="1037">
                <c:v>10080</c:v>
              </c:pt>
              <c:pt idx="1038">
                <c:v>10416</c:v>
              </c:pt>
              <c:pt idx="1039">
                <c:v>11004</c:v>
              </c:pt>
              <c:pt idx="1040">
                <c:v>11718</c:v>
              </c:pt>
              <c:pt idx="1041">
                <c:v>11970</c:v>
              </c:pt>
              <c:pt idx="1042">
                <c:v>13104</c:v>
              </c:pt>
              <c:pt idx="1043">
                <c:v>13230</c:v>
              </c:pt>
              <c:pt idx="1044">
                <c:v>13398</c:v>
              </c:pt>
              <c:pt idx="1045">
                <c:v>13482</c:v>
              </c:pt>
              <c:pt idx="1046">
                <c:v>13650</c:v>
              </c:pt>
              <c:pt idx="1047">
                <c:v>14070</c:v>
              </c:pt>
              <c:pt idx="1048">
                <c:v>14112</c:v>
              </c:pt>
              <c:pt idx="1049">
                <c:v>14322</c:v>
              </c:pt>
              <c:pt idx="1050">
                <c:v>14868</c:v>
              </c:pt>
              <c:pt idx="1051">
                <c:v>15792</c:v>
              </c:pt>
              <c:pt idx="1052">
                <c:v>16506</c:v>
              </c:pt>
              <c:pt idx="1053">
                <c:v>17178</c:v>
              </c:pt>
              <c:pt idx="1054">
                <c:v>17640</c:v>
              </c:pt>
              <c:pt idx="1055">
                <c:v>17850</c:v>
              </c:pt>
              <c:pt idx="1056">
                <c:v>18900</c:v>
              </c:pt>
              <c:pt idx="1057">
                <c:v>19026</c:v>
              </c:pt>
              <c:pt idx="1058">
                <c:v>19152</c:v>
              </c:pt>
              <c:pt idx="1059">
                <c:v>19320</c:v>
              </c:pt>
              <c:pt idx="1060">
                <c:v>19572</c:v>
              </c:pt>
              <c:pt idx="1061">
                <c:v>19908</c:v>
              </c:pt>
              <c:pt idx="1062">
                <c:v>20496</c:v>
              </c:pt>
              <c:pt idx="1063">
                <c:v>20664</c:v>
              </c:pt>
              <c:pt idx="1064">
                <c:v>20958</c:v>
              </c:pt>
              <c:pt idx="1065">
                <c:v>21588</c:v>
              </c:pt>
              <c:pt idx="1066">
                <c:v>22008</c:v>
              </c:pt>
              <c:pt idx="1067">
                <c:v>22386</c:v>
              </c:pt>
              <c:pt idx="1068">
                <c:v>23352</c:v>
              </c:pt>
              <c:pt idx="1069">
                <c:v>23730</c:v>
              </c:pt>
              <c:pt idx="1070">
                <c:v>24990</c:v>
              </c:pt>
              <c:pt idx="1071">
                <c:v>25956</c:v>
              </c:pt>
              <c:pt idx="1072">
                <c:v>26544</c:v>
              </c:pt>
              <c:pt idx="1073">
                <c:v>27678</c:v>
              </c:pt>
              <c:pt idx="1074">
                <c:v>28476</c:v>
              </c:pt>
              <c:pt idx="1075">
                <c:v>28770</c:v>
              </c:pt>
              <c:pt idx="1076">
                <c:v>28854</c:v>
              </c:pt>
              <c:pt idx="1077">
                <c:v>29064</c:v>
              </c:pt>
              <c:pt idx="1078">
                <c:v>29400</c:v>
              </c:pt>
              <c:pt idx="1079">
                <c:v>29442</c:v>
              </c:pt>
              <c:pt idx="1080">
                <c:v>29484</c:v>
              </c:pt>
              <c:pt idx="1081">
                <c:v>30576</c:v>
              </c:pt>
              <c:pt idx="1082">
                <c:v>30660</c:v>
              </c:pt>
              <c:pt idx="1083">
                <c:v>30828</c:v>
              </c:pt>
              <c:pt idx="1084">
                <c:v>30996</c:v>
              </c:pt>
              <c:pt idx="1085">
                <c:v>32046</c:v>
              </c:pt>
              <c:pt idx="1086">
                <c:v>32130</c:v>
              </c:pt>
              <c:pt idx="1087">
                <c:v>33054</c:v>
              </c:pt>
              <c:pt idx="1088">
                <c:v>33558</c:v>
              </c:pt>
              <c:pt idx="1089">
                <c:v>35532</c:v>
              </c:pt>
              <c:pt idx="1090">
                <c:v>36204</c:v>
              </c:pt>
              <c:pt idx="1091">
                <c:v>36414</c:v>
              </c:pt>
              <c:pt idx="1092">
                <c:v>36540</c:v>
              </c:pt>
              <c:pt idx="1093">
                <c:v>36750</c:v>
              </c:pt>
              <c:pt idx="1094">
                <c:v>37296</c:v>
              </c:pt>
              <c:pt idx="1095">
                <c:v>37464</c:v>
              </c:pt>
              <c:pt idx="1096">
                <c:v>38010</c:v>
              </c:pt>
              <c:pt idx="1097">
                <c:v>38472</c:v>
              </c:pt>
              <c:pt idx="1098">
                <c:v>38598</c:v>
              </c:pt>
              <c:pt idx="1099">
                <c:v>39900</c:v>
              </c:pt>
              <c:pt idx="1100">
                <c:v>40362</c:v>
              </c:pt>
              <c:pt idx="1101">
                <c:v>40992</c:v>
              </c:pt>
              <c:pt idx="1102">
                <c:v>41412</c:v>
              </c:pt>
              <c:pt idx="1103">
                <c:v>41496</c:v>
              </c:pt>
              <c:pt idx="1104">
                <c:v>42000</c:v>
              </c:pt>
              <c:pt idx="1105">
                <c:v>42126</c:v>
              </c:pt>
              <c:pt idx="1106">
                <c:v>42252</c:v>
              </c:pt>
              <c:pt idx="1107">
                <c:v>42924</c:v>
              </c:pt>
              <c:pt idx="1108">
                <c:v>43134</c:v>
              </c:pt>
              <c:pt idx="1109">
                <c:v>44100</c:v>
              </c:pt>
              <c:pt idx="1110">
                <c:v>44730</c:v>
              </c:pt>
              <c:pt idx="1111">
                <c:v>44814</c:v>
              </c:pt>
              <c:pt idx="1112">
                <c:v>44982</c:v>
              </c:pt>
              <c:pt idx="1113">
                <c:v>45444</c:v>
              </c:pt>
              <c:pt idx="1114">
                <c:v>45654</c:v>
              </c:pt>
              <c:pt idx="1115">
                <c:v>45780</c:v>
              </c:pt>
              <c:pt idx="1116">
                <c:v>45864</c:v>
              </c:pt>
              <c:pt idx="1117">
                <c:v>46074</c:v>
              </c:pt>
              <c:pt idx="1118">
                <c:v>46662</c:v>
              </c:pt>
              <c:pt idx="1119">
                <c:v>46872</c:v>
              </c:pt>
              <c:pt idx="1120">
                <c:v>47208</c:v>
              </c:pt>
              <c:pt idx="1121">
                <c:v>47838</c:v>
              </c:pt>
              <c:pt idx="1122">
                <c:v>47880</c:v>
              </c:pt>
              <c:pt idx="1123">
                <c:v>48174</c:v>
              </c:pt>
              <c:pt idx="1124">
                <c:v>48468</c:v>
              </c:pt>
              <c:pt idx="1125">
                <c:v>49854</c:v>
              </c:pt>
              <c:pt idx="1126">
                <c:v>49896</c:v>
              </c:pt>
              <c:pt idx="1127">
                <c:v>50610</c:v>
              </c:pt>
              <c:pt idx="1128">
                <c:v>51324</c:v>
              </c:pt>
              <c:pt idx="1129">
                <c:v>51660</c:v>
              </c:pt>
              <c:pt idx="1130">
                <c:v>51744</c:v>
              </c:pt>
              <c:pt idx="1131">
                <c:v>52374</c:v>
              </c:pt>
              <c:pt idx="1132">
                <c:v>52542</c:v>
              </c:pt>
              <c:pt idx="1133">
                <c:v>53004</c:v>
              </c:pt>
              <c:pt idx="1134">
                <c:v>53130</c:v>
              </c:pt>
              <c:pt idx="1135">
                <c:v>53172</c:v>
              </c:pt>
              <c:pt idx="1136">
                <c:v>53214</c:v>
              </c:pt>
              <c:pt idx="1137">
                <c:v>53508</c:v>
              </c:pt>
              <c:pt idx="1138">
                <c:v>54306</c:v>
              </c:pt>
              <c:pt idx="1139">
                <c:v>55146</c:v>
              </c:pt>
              <c:pt idx="1140">
                <c:v>55650</c:v>
              </c:pt>
              <c:pt idx="1141">
                <c:v>56490</c:v>
              </c:pt>
              <c:pt idx="1142">
                <c:v>56742</c:v>
              </c:pt>
              <c:pt idx="1143">
                <c:v>57414</c:v>
              </c:pt>
              <c:pt idx="1144">
                <c:v>57540</c:v>
              </c:pt>
              <c:pt idx="1145">
                <c:v>57960</c:v>
              </c:pt>
              <c:pt idx="1146">
                <c:v>58254</c:v>
              </c:pt>
              <c:pt idx="1147">
                <c:v>59178</c:v>
              </c:pt>
              <c:pt idx="1148">
                <c:v>59388</c:v>
              </c:pt>
              <c:pt idx="1149">
                <c:v>59682</c:v>
              </c:pt>
              <c:pt idx="1150">
                <c:v>61194</c:v>
              </c:pt>
              <c:pt idx="1151">
                <c:v>61824</c:v>
              </c:pt>
              <c:pt idx="1152">
                <c:v>62328</c:v>
              </c:pt>
              <c:pt idx="1153">
                <c:v>62790</c:v>
              </c:pt>
              <c:pt idx="1154">
                <c:v>62832</c:v>
              </c:pt>
              <c:pt idx="1155">
                <c:v>63210</c:v>
              </c:pt>
              <c:pt idx="1156">
                <c:v>63252</c:v>
              </c:pt>
              <c:pt idx="1157">
                <c:v>63420</c:v>
              </c:pt>
              <c:pt idx="1158">
                <c:v>64008</c:v>
              </c:pt>
              <c:pt idx="1159">
                <c:v>64260</c:v>
              </c:pt>
              <c:pt idx="1160">
                <c:v>65184</c:v>
              </c:pt>
              <c:pt idx="1161">
                <c:v>66654</c:v>
              </c:pt>
              <c:pt idx="1162">
                <c:v>66822</c:v>
              </c:pt>
              <c:pt idx="1163">
                <c:v>67746</c:v>
              </c:pt>
              <c:pt idx="1164">
                <c:v>67788</c:v>
              </c:pt>
              <c:pt idx="1165">
                <c:v>68418</c:v>
              </c:pt>
              <c:pt idx="1166">
                <c:v>69258</c:v>
              </c:pt>
              <c:pt idx="1167">
                <c:v>69426</c:v>
              </c:pt>
              <c:pt idx="1168">
                <c:v>69804</c:v>
              </c:pt>
              <c:pt idx="1169">
                <c:v>69972</c:v>
              </c:pt>
              <c:pt idx="1170">
                <c:v>70182</c:v>
              </c:pt>
              <c:pt idx="1171">
                <c:v>71274</c:v>
              </c:pt>
              <c:pt idx="1172">
                <c:v>71862</c:v>
              </c:pt>
              <c:pt idx="1173">
                <c:v>72492</c:v>
              </c:pt>
              <c:pt idx="1174">
                <c:v>72576</c:v>
              </c:pt>
              <c:pt idx="1175">
                <c:v>72996</c:v>
              </c:pt>
              <c:pt idx="1176">
                <c:v>74550</c:v>
              </c:pt>
              <c:pt idx="1177">
                <c:v>74802</c:v>
              </c:pt>
              <c:pt idx="1178">
                <c:v>75432</c:v>
              </c:pt>
              <c:pt idx="1179">
                <c:v>76314</c:v>
              </c:pt>
              <c:pt idx="1180">
                <c:v>76566</c:v>
              </c:pt>
              <c:pt idx="1181">
                <c:v>76692</c:v>
              </c:pt>
              <c:pt idx="1182">
                <c:v>76902</c:v>
              </c:pt>
              <c:pt idx="1183">
                <c:v>76944</c:v>
              </c:pt>
              <c:pt idx="1184">
                <c:v>77028</c:v>
              </c:pt>
              <c:pt idx="1185">
                <c:v>77994</c:v>
              </c:pt>
              <c:pt idx="1186">
                <c:v>78162</c:v>
              </c:pt>
              <c:pt idx="1187">
                <c:v>78876</c:v>
              </c:pt>
              <c:pt idx="1188">
                <c:v>79086</c:v>
              </c:pt>
              <c:pt idx="1189">
                <c:v>79590</c:v>
              </c:pt>
              <c:pt idx="1190">
                <c:v>80136</c:v>
              </c:pt>
              <c:pt idx="1191">
                <c:v>80850</c:v>
              </c:pt>
              <c:pt idx="1192">
                <c:v>82110</c:v>
              </c:pt>
              <c:pt idx="1193">
                <c:v>82152</c:v>
              </c:pt>
              <c:pt idx="1194">
                <c:v>82992</c:v>
              </c:pt>
              <c:pt idx="1195">
                <c:v>83034</c:v>
              </c:pt>
              <c:pt idx="1196">
                <c:v>83076</c:v>
              </c:pt>
              <c:pt idx="1197">
                <c:v>83118</c:v>
              </c:pt>
              <c:pt idx="1198">
                <c:v>84000</c:v>
              </c:pt>
              <c:pt idx="1199">
                <c:v>462</c:v>
              </c:pt>
              <c:pt idx="1200">
                <c:v>504</c:v>
              </c:pt>
              <c:pt idx="1201">
                <c:v>1386</c:v>
              </c:pt>
              <c:pt idx="1202">
                <c:v>1764</c:v>
              </c:pt>
              <c:pt idx="1203">
                <c:v>1848</c:v>
              </c:pt>
              <c:pt idx="1204">
                <c:v>2058</c:v>
              </c:pt>
              <c:pt idx="1205">
                <c:v>2730</c:v>
              </c:pt>
              <c:pt idx="1206">
                <c:v>2940</c:v>
              </c:pt>
              <c:pt idx="1207">
                <c:v>2982</c:v>
              </c:pt>
              <c:pt idx="1208">
                <c:v>3654</c:v>
              </c:pt>
              <c:pt idx="1209">
                <c:v>3990</c:v>
              </c:pt>
              <c:pt idx="1210">
                <c:v>4200</c:v>
              </c:pt>
              <c:pt idx="1211">
                <c:v>4368</c:v>
              </c:pt>
              <c:pt idx="1212">
                <c:v>4746</c:v>
              </c:pt>
              <c:pt idx="1213">
                <c:v>5292</c:v>
              </c:pt>
              <c:pt idx="1214">
                <c:v>5460</c:v>
              </c:pt>
              <c:pt idx="1215">
                <c:v>5502</c:v>
              </c:pt>
              <c:pt idx="1216">
                <c:v>5712</c:v>
              </c:pt>
              <c:pt idx="1217">
                <c:v>5964</c:v>
              </c:pt>
              <c:pt idx="1218">
                <c:v>6048</c:v>
              </c:pt>
              <c:pt idx="1219">
                <c:v>6552</c:v>
              </c:pt>
              <c:pt idx="1220">
                <c:v>7308</c:v>
              </c:pt>
              <c:pt idx="1221">
                <c:v>7770</c:v>
              </c:pt>
              <c:pt idx="1222">
                <c:v>8274</c:v>
              </c:pt>
              <c:pt idx="1223">
                <c:v>8358</c:v>
              </c:pt>
              <c:pt idx="1224">
                <c:v>8610</c:v>
              </c:pt>
              <c:pt idx="1225">
                <c:v>9240</c:v>
              </c:pt>
              <c:pt idx="1226">
                <c:v>9366</c:v>
              </c:pt>
              <c:pt idx="1227">
                <c:v>9618</c:v>
              </c:pt>
              <c:pt idx="1228">
                <c:v>10458</c:v>
              </c:pt>
              <c:pt idx="1229">
                <c:v>11844</c:v>
              </c:pt>
              <c:pt idx="1230">
                <c:v>12012</c:v>
              </c:pt>
              <c:pt idx="1231">
                <c:v>12096</c:v>
              </c:pt>
              <c:pt idx="1232">
                <c:v>13398</c:v>
              </c:pt>
              <c:pt idx="1233">
                <c:v>14700</c:v>
              </c:pt>
              <c:pt idx="1234">
                <c:v>14742</c:v>
              </c:pt>
              <c:pt idx="1235">
                <c:v>15120</c:v>
              </c:pt>
              <c:pt idx="1236">
                <c:v>15162</c:v>
              </c:pt>
              <c:pt idx="1237">
                <c:v>15792</c:v>
              </c:pt>
              <c:pt idx="1238">
                <c:v>15960</c:v>
              </c:pt>
              <c:pt idx="1239">
                <c:v>16296</c:v>
              </c:pt>
              <c:pt idx="1240">
                <c:v>17136</c:v>
              </c:pt>
              <c:pt idx="1241">
                <c:v>17178</c:v>
              </c:pt>
              <c:pt idx="1242">
                <c:v>17808</c:v>
              </c:pt>
              <c:pt idx="1243">
                <c:v>17850</c:v>
              </c:pt>
              <c:pt idx="1244">
                <c:v>18102</c:v>
              </c:pt>
              <c:pt idx="1245">
                <c:v>18690</c:v>
              </c:pt>
              <c:pt idx="1246">
                <c:v>18816</c:v>
              </c:pt>
              <c:pt idx="1247">
                <c:v>18900</c:v>
              </c:pt>
              <c:pt idx="1248">
                <c:v>19614</c:v>
              </c:pt>
              <c:pt idx="1249">
                <c:v>19740</c:v>
              </c:pt>
              <c:pt idx="1250">
                <c:v>19950</c:v>
              </c:pt>
              <c:pt idx="1251">
                <c:v>20664</c:v>
              </c:pt>
              <c:pt idx="1252">
                <c:v>20706</c:v>
              </c:pt>
              <c:pt idx="1253">
                <c:v>21084</c:v>
              </c:pt>
              <c:pt idx="1254">
                <c:v>21924</c:v>
              </c:pt>
              <c:pt idx="1255">
                <c:v>23184</c:v>
              </c:pt>
              <c:pt idx="1256">
                <c:v>23814</c:v>
              </c:pt>
              <c:pt idx="1257">
                <c:v>24108</c:v>
              </c:pt>
              <c:pt idx="1258">
                <c:v>24360</c:v>
              </c:pt>
              <c:pt idx="1259">
                <c:v>25578</c:v>
              </c:pt>
              <c:pt idx="1260">
                <c:v>25620</c:v>
              </c:pt>
              <c:pt idx="1261">
                <c:v>26670</c:v>
              </c:pt>
              <c:pt idx="1262">
                <c:v>27258</c:v>
              </c:pt>
              <c:pt idx="1263">
                <c:v>27552</c:v>
              </c:pt>
              <c:pt idx="1264">
                <c:v>28686</c:v>
              </c:pt>
              <c:pt idx="1265">
                <c:v>28854</c:v>
              </c:pt>
              <c:pt idx="1266">
                <c:v>29022</c:v>
              </c:pt>
              <c:pt idx="1267">
                <c:v>29316</c:v>
              </c:pt>
              <c:pt idx="1268">
                <c:v>29610</c:v>
              </c:pt>
              <c:pt idx="1269">
                <c:v>30408</c:v>
              </c:pt>
              <c:pt idx="1270">
                <c:v>30576</c:v>
              </c:pt>
              <c:pt idx="1271">
                <c:v>30660</c:v>
              </c:pt>
              <c:pt idx="1272">
                <c:v>30702</c:v>
              </c:pt>
              <c:pt idx="1273">
                <c:v>30912</c:v>
              </c:pt>
              <c:pt idx="1274">
                <c:v>31206</c:v>
              </c:pt>
              <c:pt idx="1275">
                <c:v>31248</c:v>
              </c:pt>
              <c:pt idx="1276">
                <c:v>32382</c:v>
              </c:pt>
              <c:pt idx="1277">
                <c:v>32760</c:v>
              </c:pt>
              <c:pt idx="1278">
                <c:v>33516</c:v>
              </c:pt>
              <c:pt idx="1279">
                <c:v>33558</c:v>
              </c:pt>
              <c:pt idx="1280">
                <c:v>34230</c:v>
              </c:pt>
              <c:pt idx="1281">
                <c:v>34440</c:v>
              </c:pt>
              <c:pt idx="1282">
                <c:v>35070</c:v>
              </c:pt>
              <c:pt idx="1283">
                <c:v>35112</c:v>
              </c:pt>
              <c:pt idx="1284">
                <c:v>36162</c:v>
              </c:pt>
              <c:pt idx="1285">
                <c:v>36708</c:v>
              </c:pt>
              <c:pt idx="1286">
                <c:v>36750</c:v>
              </c:pt>
              <c:pt idx="1287">
                <c:v>36834</c:v>
              </c:pt>
              <c:pt idx="1288">
                <c:v>38640</c:v>
              </c:pt>
              <c:pt idx="1289">
                <c:v>38766</c:v>
              </c:pt>
              <c:pt idx="1290">
                <c:v>38850</c:v>
              </c:pt>
              <c:pt idx="1291">
                <c:v>39900</c:v>
              </c:pt>
              <c:pt idx="1292">
                <c:v>40068</c:v>
              </c:pt>
              <c:pt idx="1293">
                <c:v>40194</c:v>
              </c:pt>
              <c:pt idx="1294">
                <c:v>41580</c:v>
              </c:pt>
              <c:pt idx="1295">
                <c:v>42210</c:v>
              </c:pt>
              <c:pt idx="1296">
                <c:v>42294</c:v>
              </c:pt>
              <c:pt idx="1297">
                <c:v>42714</c:v>
              </c:pt>
              <c:pt idx="1298">
                <c:v>42756</c:v>
              </c:pt>
              <c:pt idx="1299">
                <c:v>43302</c:v>
              </c:pt>
              <c:pt idx="1300">
                <c:v>44184</c:v>
              </c:pt>
              <c:pt idx="1301">
                <c:v>45234</c:v>
              </c:pt>
              <c:pt idx="1302">
                <c:v>45738</c:v>
              </c:pt>
              <c:pt idx="1303">
                <c:v>46326</c:v>
              </c:pt>
              <c:pt idx="1304">
                <c:v>46452</c:v>
              </c:pt>
              <c:pt idx="1305">
                <c:v>47124</c:v>
              </c:pt>
              <c:pt idx="1306">
                <c:v>47922</c:v>
              </c:pt>
              <c:pt idx="1307">
                <c:v>48132</c:v>
              </c:pt>
              <c:pt idx="1308">
                <c:v>48426</c:v>
              </c:pt>
              <c:pt idx="1309">
                <c:v>48888</c:v>
              </c:pt>
              <c:pt idx="1310">
                <c:v>48930</c:v>
              </c:pt>
              <c:pt idx="1311">
                <c:v>49056</c:v>
              </c:pt>
              <c:pt idx="1312">
                <c:v>49560</c:v>
              </c:pt>
              <c:pt idx="1313">
                <c:v>49602</c:v>
              </c:pt>
              <c:pt idx="1314">
                <c:v>49812</c:v>
              </c:pt>
              <c:pt idx="1315">
                <c:v>50022</c:v>
              </c:pt>
              <c:pt idx="1316">
                <c:v>50106</c:v>
              </c:pt>
              <c:pt idx="1317">
                <c:v>50232</c:v>
              </c:pt>
              <c:pt idx="1318">
                <c:v>50526</c:v>
              </c:pt>
              <c:pt idx="1319">
                <c:v>50610</c:v>
              </c:pt>
              <c:pt idx="1320">
                <c:v>50736</c:v>
              </c:pt>
              <c:pt idx="1321">
                <c:v>51618</c:v>
              </c:pt>
              <c:pt idx="1322">
                <c:v>51660</c:v>
              </c:pt>
              <c:pt idx="1323">
                <c:v>51954</c:v>
              </c:pt>
              <c:pt idx="1324">
                <c:v>51996</c:v>
              </c:pt>
              <c:pt idx="1325">
                <c:v>52836</c:v>
              </c:pt>
              <c:pt idx="1326">
                <c:v>52962</c:v>
              </c:pt>
              <c:pt idx="1327">
                <c:v>54138</c:v>
              </c:pt>
              <c:pt idx="1328">
                <c:v>54642</c:v>
              </c:pt>
              <c:pt idx="1329">
                <c:v>55272</c:v>
              </c:pt>
              <c:pt idx="1330">
                <c:v>55650</c:v>
              </c:pt>
              <c:pt idx="1331">
                <c:v>55692</c:v>
              </c:pt>
              <c:pt idx="1332">
                <c:v>55818</c:v>
              </c:pt>
              <c:pt idx="1333">
                <c:v>56322</c:v>
              </c:pt>
              <c:pt idx="1334">
                <c:v>56406</c:v>
              </c:pt>
              <c:pt idx="1335">
                <c:v>56574</c:v>
              </c:pt>
              <c:pt idx="1336">
                <c:v>56910</c:v>
              </c:pt>
              <c:pt idx="1337">
                <c:v>56952</c:v>
              </c:pt>
              <c:pt idx="1338">
                <c:v>57078</c:v>
              </c:pt>
              <c:pt idx="1339">
                <c:v>57414</c:v>
              </c:pt>
              <c:pt idx="1340">
                <c:v>57498</c:v>
              </c:pt>
              <c:pt idx="1341">
                <c:v>58128</c:v>
              </c:pt>
              <c:pt idx="1342">
                <c:v>58170</c:v>
              </c:pt>
              <c:pt idx="1343">
                <c:v>58632</c:v>
              </c:pt>
              <c:pt idx="1344">
                <c:v>58968</c:v>
              </c:pt>
              <c:pt idx="1345">
                <c:v>59556</c:v>
              </c:pt>
              <c:pt idx="1346">
                <c:v>60228</c:v>
              </c:pt>
              <c:pt idx="1347">
                <c:v>60354</c:v>
              </c:pt>
              <c:pt idx="1348">
                <c:v>61320</c:v>
              </c:pt>
              <c:pt idx="1349">
                <c:v>61404</c:v>
              </c:pt>
              <c:pt idx="1350">
                <c:v>61740</c:v>
              </c:pt>
              <c:pt idx="1351">
                <c:v>62370</c:v>
              </c:pt>
              <c:pt idx="1352">
                <c:v>62874</c:v>
              </c:pt>
              <c:pt idx="1353">
                <c:v>63126</c:v>
              </c:pt>
              <c:pt idx="1354">
                <c:v>64218</c:v>
              </c:pt>
              <c:pt idx="1355">
                <c:v>64890</c:v>
              </c:pt>
              <c:pt idx="1356">
                <c:v>65436</c:v>
              </c:pt>
              <c:pt idx="1357">
                <c:v>65520</c:v>
              </c:pt>
              <c:pt idx="1358">
                <c:v>66192</c:v>
              </c:pt>
              <c:pt idx="1359">
                <c:v>66528</c:v>
              </c:pt>
              <c:pt idx="1360">
                <c:v>66948</c:v>
              </c:pt>
              <c:pt idx="1361">
                <c:v>67116</c:v>
              </c:pt>
              <c:pt idx="1362">
                <c:v>67284</c:v>
              </c:pt>
              <c:pt idx="1363">
                <c:v>67326</c:v>
              </c:pt>
              <c:pt idx="1364">
                <c:v>67872</c:v>
              </c:pt>
              <c:pt idx="1365">
                <c:v>68040</c:v>
              </c:pt>
              <c:pt idx="1366">
                <c:v>69720</c:v>
              </c:pt>
              <c:pt idx="1367">
                <c:v>70518</c:v>
              </c:pt>
              <c:pt idx="1368">
                <c:v>70560</c:v>
              </c:pt>
              <c:pt idx="1369">
                <c:v>70770</c:v>
              </c:pt>
              <c:pt idx="1370">
                <c:v>70854</c:v>
              </c:pt>
              <c:pt idx="1371">
                <c:v>71442</c:v>
              </c:pt>
              <c:pt idx="1372">
                <c:v>71694</c:v>
              </c:pt>
              <c:pt idx="1373">
                <c:v>72156</c:v>
              </c:pt>
              <c:pt idx="1374">
                <c:v>72786</c:v>
              </c:pt>
              <c:pt idx="1375">
                <c:v>73332</c:v>
              </c:pt>
              <c:pt idx="1376">
                <c:v>74004</c:v>
              </c:pt>
              <c:pt idx="1377">
                <c:v>74088</c:v>
              </c:pt>
              <c:pt idx="1378">
                <c:v>74550</c:v>
              </c:pt>
              <c:pt idx="1379">
                <c:v>75138</c:v>
              </c:pt>
              <c:pt idx="1380">
                <c:v>75264</c:v>
              </c:pt>
              <c:pt idx="1381">
                <c:v>75684</c:v>
              </c:pt>
              <c:pt idx="1382">
                <c:v>75936</c:v>
              </c:pt>
              <c:pt idx="1383">
                <c:v>76524</c:v>
              </c:pt>
              <c:pt idx="1384">
                <c:v>76566</c:v>
              </c:pt>
              <c:pt idx="1385">
                <c:v>76902</c:v>
              </c:pt>
              <c:pt idx="1386">
                <c:v>77952</c:v>
              </c:pt>
              <c:pt idx="1387">
                <c:v>78246</c:v>
              </c:pt>
              <c:pt idx="1388">
                <c:v>78750</c:v>
              </c:pt>
              <c:pt idx="1389">
                <c:v>78792</c:v>
              </c:pt>
              <c:pt idx="1390">
                <c:v>79590</c:v>
              </c:pt>
              <c:pt idx="1391">
                <c:v>79758</c:v>
              </c:pt>
              <c:pt idx="1392">
                <c:v>80766</c:v>
              </c:pt>
              <c:pt idx="1393">
                <c:v>81690</c:v>
              </c:pt>
              <c:pt idx="1394">
                <c:v>81816</c:v>
              </c:pt>
              <c:pt idx="1395">
                <c:v>82068</c:v>
              </c:pt>
              <c:pt idx="1396">
                <c:v>82488</c:v>
              </c:pt>
              <c:pt idx="1397">
                <c:v>82572</c:v>
              </c:pt>
              <c:pt idx="1398">
                <c:v>82740</c:v>
              </c:pt>
              <c:pt idx="1399">
                <c:v>83370</c:v>
              </c:pt>
              <c:pt idx="1400">
                <c:v>83622</c:v>
              </c:pt>
              <c:pt idx="1401">
                <c:v>0</c:v>
              </c:pt>
              <c:pt idx="1402">
                <c:v>420</c:v>
              </c:pt>
              <c:pt idx="1403">
                <c:v>1092</c:v>
              </c:pt>
              <c:pt idx="1404">
                <c:v>1134</c:v>
              </c:pt>
              <c:pt idx="1405">
                <c:v>2184</c:v>
              </c:pt>
              <c:pt idx="1406">
                <c:v>2310</c:v>
              </c:pt>
              <c:pt idx="1407">
                <c:v>3108</c:v>
              </c:pt>
              <c:pt idx="1408">
                <c:v>3612</c:v>
              </c:pt>
              <c:pt idx="1409">
                <c:v>4452</c:v>
              </c:pt>
              <c:pt idx="1410">
                <c:v>5040</c:v>
              </c:pt>
              <c:pt idx="1411">
                <c:v>5250</c:v>
              </c:pt>
              <c:pt idx="1412">
                <c:v>5292</c:v>
              </c:pt>
              <c:pt idx="1413">
                <c:v>5502</c:v>
              </c:pt>
              <c:pt idx="1414">
                <c:v>5922</c:v>
              </c:pt>
              <c:pt idx="1415">
                <c:v>6090</c:v>
              </c:pt>
              <c:pt idx="1416">
                <c:v>6510</c:v>
              </c:pt>
              <c:pt idx="1417">
                <c:v>6804</c:v>
              </c:pt>
              <c:pt idx="1418">
                <c:v>7434</c:v>
              </c:pt>
              <c:pt idx="1419">
                <c:v>7770</c:v>
              </c:pt>
              <c:pt idx="1420">
                <c:v>7938</c:v>
              </c:pt>
              <c:pt idx="1421">
                <c:v>8358</c:v>
              </c:pt>
              <c:pt idx="1422">
                <c:v>8400</c:v>
              </c:pt>
              <c:pt idx="1423">
                <c:v>9072</c:v>
              </c:pt>
              <c:pt idx="1424">
                <c:v>9492</c:v>
              </c:pt>
              <c:pt idx="1425">
                <c:v>9534</c:v>
              </c:pt>
              <c:pt idx="1426">
                <c:v>9576</c:v>
              </c:pt>
              <c:pt idx="1427">
                <c:v>10038</c:v>
              </c:pt>
              <c:pt idx="1428">
                <c:v>10164</c:v>
              </c:pt>
              <c:pt idx="1429">
                <c:v>10290</c:v>
              </c:pt>
              <c:pt idx="1430">
                <c:v>10416</c:v>
              </c:pt>
              <c:pt idx="1431">
                <c:v>12054</c:v>
              </c:pt>
              <c:pt idx="1432">
                <c:v>13272</c:v>
              </c:pt>
              <c:pt idx="1433">
                <c:v>13356</c:v>
              </c:pt>
              <c:pt idx="1434">
                <c:v>13818</c:v>
              </c:pt>
              <c:pt idx="1435">
                <c:v>14112</c:v>
              </c:pt>
              <c:pt idx="1436">
                <c:v>15036</c:v>
              </c:pt>
              <c:pt idx="1437">
                <c:v>15120</c:v>
              </c:pt>
              <c:pt idx="1438">
                <c:v>15204</c:v>
              </c:pt>
              <c:pt idx="1439">
                <c:v>15540</c:v>
              </c:pt>
              <c:pt idx="1440">
                <c:v>15834</c:v>
              </c:pt>
              <c:pt idx="1441">
                <c:v>15918</c:v>
              </c:pt>
              <c:pt idx="1442">
                <c:v>16380</c:v>
              </c:pt>
              <c:pt idx="1443">
                <c:v>16506</c:v>
              </c:pt>
              <c:pt idx="1444">
                <c:v>16548</c:v>
              </c:pt>
              <c:pt idx="1445">
                <c:v>17136</c:v>
              </c:pt>
              <c:pt idx="1446">
                <c:v>17178</c:v>
              </c:pt>
              <c:pt idx="1447">
                <c:v>17430</c:v>
              </c:pt>
              <c:pt idx="1448">
                <c:v>17892</c:v>
              </c:pt>
              <c:pt idx="1449">
                <c:v>17934</c:v>
              </c:pt>
              <c:pt idx="1450">
                <c:v>17976</c:v>
              </c:pt>
              <c:pt idx="1451">
                <c:v>18648</c:v>
              </c:pt>
              <c:pt idx="1452">
                <c:v>18690</c:v>
              </c:pt>
              <c:pt idx="1453">
                <c:v>18858</c:v>
              </c:pt>
              <c:pt idx="1454">
                <c:v>19236</c:v>
              </c:pt>
              <c:pt idx="1455">
                <c:v>19572</c:v>
              </c:pt>
              <c:pt idx="1456">
                <c:v>20370</c:v>
              </c:pt>
              <c:pt idx="1457">
                <c:v>20580</c:v>
              </c:pt>
              <c:pt idx="1458">
                <c:v>20664</c:v>
              </c:pt>
              <c:pt idx="1459">
                <c:v>20832</c:v>
              </c:pt>
              <c:pt idx="1460">
                <c:v>21042</c:v>
              </c:pt>
              <c:pt idx="1461">
                <c:v>21672</c:v>
              </c:pt>
              <c:pt idx="1462">
                <c:v>21756</c:v>
              </c:pt>
              <c:pt idx="1463">
                <c:v>21840</c:v>
              </c:pt>
              <c:pt idx="1464">
                <c:v>22848</c:v>
              </c:pt>
              <c:pt idx="1465">
                <c:v>23226</c:v>
              </c:pt>
              <c:pt idx="1466">
                <c:v>23646</c:v>
              </c:pt>
              <c:pt idx="1467">
                <c:v>24276</c:v>
              </c:pt>
              <c:pt idx="1468">
                <c:v>24738</c:v>
              </c:pt>
              <c:pt idx="1469">
                <c:v>24822</c:v>
              </c:pt>
              <c:pt idx="1470">
                <c:v>25032</c:v>
              </c:pt>
              <c:pt idx="1471">
                <c:v>25116</c:v>
              </c:pt>
              <c:pt idx="1472">
                <c:v>25158</c:v>
              </c:pt>
              <c:pt idx="1473">
                <c:v>25242</c:v>
              </c:pt>
              <c:pt idx="1474">
                <c:v>25368</c:v>
              </c:pt>
              <c:pt idx="1475">
                <c:v>25410</c:v>
              </c:pt>
              <c:pt idx="1476">
                <c:v>26124</c:v>
              </c:pt>
              <c:pt idx="1477">
                <c:v>26292</c:v>
              </c:pt>
              <c:pt idx="1478">
                <c:v>26376</c:v>
              </c:pt>
              <c:pt idx="1479">
                <c:v>26502</c:v>
              </c:pt>
              <c:pt idx="1480">
                <c:v>27804</c:v>
              </c:pt>
              <c:pt idx="1481">
                <c:v>28182</c:v>
              </c:pt>
              <c:pt idx="1482">
                <c:v>28518</c:v>
              </c:pt>
              <c:pt idx="1483">
                <c:v>28602</c:v>
              </c:pt>
              <c:pt idx="1484">
                <c:v>28686</c:v>
              </c:pt>
              <c:pt idx="1485">
                <c:v>28770</c:v>
              </c:pt>
              <c:pt idx="1486">
                <c:v>29064</c:v>
              </c:pt>
              <c:pt idx="1487">
                <c:v>29442</c:v>
              </c:pt>
              <c:pt idx="1488">
                <c:v>29526</c:v>
              </c:pt>
              <c:pt idx="1489">
                <c:v>30702</c:v>
              </c:pt>
              <c:pt idx="1490">
                <c:v>31836</c:v>
              </c:pt>
              <c:pt idx="1491">
                <c:v>31920</c:v>
              </c:pt>
              <c:pt idx="1492">
                <c:v>32760</c:v>
              </c:pt>
              <c:pt idx="1493">
                <c:v>33096</c:v>
              </c:pt>
              <c:pt idx="1494">
                <c:v>33642</c:v>
              </c:pt>
              <c:pt idx="1495">
                <c:v>36708</c:v>
              </c:pt>
              <c:pt idx="1496">
                <c:v>36960</c:v>
              </c:pt>
              <c:pt idx="1497">
                <c:v>37800</c:v>
              </c:pt>
              <c:pt idx="1498">
                <c:v>38136</c:v>
              </c:pt>
              <c:pt idx="1499">
                <c:v>38220</c:v>
              </c:pt>
              <c:pt idx="1500">
                <c:v>38640</c:v>
              </c:pt>
              <c:pt idx="1501">
                <c:v>39228</c:v>
              </c:pt>
              <c:pt idx="1502">
                <c:v>39270</c:v>
              </c:pt>
              <c:pt idx="1503">
                <c:v>40236</c:v>
              </c:pt>
              <c:pt idx="1504">
                <c:v>40362</c:v>
              </c:pt>
              <c:pt idx="1505">
                <c:v>40656</c:v>
              </c:pt>
              <c:pt idx="1506">
                <c:v>40992</c:v>
              </c:pt>
              <c:pt idx="1507">
                <c:v>41454</c:v>
              </c:pt>
              <c:pt idx="1508">
                <c:v>42126</c:v>
              </c:pt>
              <c:pt idx="1509">
                <c:v>42714</c:v>
              </c:pt>
              <c:pt idx="1510">
                <c:v>42840</c:v>
              </c:pt>
              <c:pt idx="1511">
                <c:v>44688</c:v>
              </c:pt>
              <c:pt idx="1512">
                <c:v>45150</c:v>
              </c:pt>
              <c:pt idx="1513">
                <c:v>45276</c:v>
              </c:pt>
              <c:pt idx="1514">
                <c:v>45612</c:v>
              </c:pt>
              <c:pt idx="1515">
                <c:v>45822</c:v>
              </c:pt>
              <c:pt idx="1516">
                <c:v>45906</c:v>
              </c:pt>
              <c:pt idx="1517">
                <c:v>45948</c:v>
              </c:pt>
              <c:pt idx="1518">
                <c:v>46074</c:v>
              </c:pt>
              <c:pt idx="1519">
                <c:v>46242</c:v>
              </c:pt>
              <c:pt idx="1520">
                <c:v>46494</c:v>
              </c:pt>
              <c:pt idx="1521">
                <c:v>46536</c:v>
              </c:pt>
              <c:pt idx="1522">
                <c:v>47586</c:v>
              </c:pt>
              <c:pt idx="1523">
                <c:v>48090</c:v>
              </c:pt>
              <c:pt idx="1524">
                <c:v>49266</c:v>
              </c:pt>
              <c:pt idx="1525">
                <c:v>50232</c:v>
              </c:pt>
              <c:pt idx="1526">
                <c:v>50484</c:v>
              </c:pt>
              <c:pt idx="1527">
                <c:v>50778</c:v>
              </c:pt>
              <c:pt idx="1528">
                <c:v>51282</c:v>
              </c:pt>
              <c:pt idx="1529">
                <c:v>51366</c:v>
              </c:pt>
              <c:pt idx="1530">
                <c:v>51702</c:v>
              </c:pt>
              <c:pt idx="1531">
                <c:v>52080</c:v>
              </c:pt>
              <c:pt idx="1532">
                <c:v>52542</c:v>
              </c:pt>
              <c:pt idx="1533">
                <c:v>52878</c:v>
              </c:pt>
              <c:pt idx="1534">
                <c:v>52962</c:v>
              </c:pt>
              <c:pt idx="1535">
                <c:v>53130</c:v>
              </c:pt>
              <c:pt idx="1536">
                <c:v>53424</c:v>
              </c:pt>
              <c:pt idx="1537">
                <c:v>53550</c:v>
              </c:pt>
              <c:pt idx="1538">
                <c:v>53634</c:v>
              </c:pt>
              <c:pt idx="1539">
                <c:v>54516</c:v>
              </c:pt>
              <c:pt idx="1540">
                <c:v>54600</c:v>
              </c:pt>
              <c:pt idx="1541">
                <c:v>54810</c:v>
              </c:pt>
              <c:pt idx="1542">
                <c:v>55104</c:v>
              </c:pt>
              <c:pt idx="1543">
                <c:v>55314</c:v>
              </c:pt>
              <c:pt idx="1544">
                <c:v>55440</c:v>
              </c:pt>
              <c:pt idx="1545">
                <c:v>55944</c:v>
              </c:pt>
              <c:pt idx="1546">
                <c:v>56070</c:v>
              </c:pt>
              <c:pt idx="1547">
                <c:v>57330</c:v>
              </c:pt>
              <c:pt idx="1548">
                <c:v>57876</c:v>
              </c:pt>
              <c:pt idx="1549">
                <c:v>58086</c:v>
              </c:pt>
              <c:pt idx="1550">
                <c:v>58380</c:v>
              </c:pt>
              <c:pt idx="1551">
                <c:v>59136</c:v>
              </c:pt>
              <c:pt idx="1552">
                <c:v>59304</c:v>
              </c:pt>
              <c:pt idx="1553">
                <c:v>59472</c:v>
              </c:pt>
              <c:pt idx="1554">
                <c:v>59766</c:v>
              </c:pt>
              <c:pt idx="1555">
                <c:v>59808</c:v>
              </c:pt>
              <c:pt idx="1556">
                <c:v>60396</c:v>
              </c:pt>
              <c:pt idx="1557">
                <c:v>60858</c:v>
              </c:pt>
              <c:pt idx="1558">
                <c:v>61656</c:v>
              </c:pt>
              <c:pt idx="1559">
                <c:v>61698</c:v>
              </c:pt>
              <c:pt idx="1560">
                <c:v>63168</c:v>
              </c:pt>
              <c:pt idx="1561">
                <c:v>63336</c:v>
              </c:pt>
              <c:pt idx="1562">
                <c:v>63504</c:v>
              </c:pt>
              <c:pt idx="1563">
                <c:v>63630</c:v>
              </c:pt>
              <c:pt idx="1564">
                <c:v>63882</c:v>
              </c:pt>
              <c:pt idx="1565">
                <c:v>64218</c:v>
              </c:pt>
              <c:pt idx="1566">
                <c:v>64470</c:v>
              </c:pt>
              <c:pt idx="1567">
                <c:v>64596</c:v>
              </c:pt>
              <c:pt idx="1568">
                <c:v>64764</c:v>
              </c:pt>
              <c:pt idx="1569">
                <c:v>65058</c:v>
              </c:pt>
              <c:pt idx="1570">
                <c:v>65520</c:v>
              </c:pt>
              <c:pt idx="1571">
                <c:v>65604</c:v>
              </c:pt>
              <c:pt idx="1572">
                <c:v>65688</c:v>
              </c:pt>
              <c:pt idx="1573">
                <c:v>65814</c:v>
              </c:pt>
              <c:pt idx="1574">
                <c:v>66066</c:v>
              </c:pt>
              <c:pt idx="1575">
                <c:v>66402</c:v>
              </c:pt>
              <c:pt idx="1576">
                <c:v>68292</c:v>
              </c:pt>
              <c:pt idx="1577">
                <c:v>68628</c:v>
              </c:pt>
              <c:pt idx="1578">
                <c:v>68712</c:v>
              </c:pt>
              <c:pt idx="1579">
                <c:v>68796</c:v>
              </c:pt>
              <c:pt idx="1580">
                <c:v>69552</c:v>
              </c:pt>
              <c:pt idx="1581">
                <c:v>70098</c:v>
              </c:pt>
              <c:pt idx="1582">
                <c:v>70224</c:v>
              </c:pt>
              <c:pt idx="1583">
                <c:v>70308</c:v>
              </c:pt>
              <c:pt idx="1584">
                <c:v>70812</c:v>
              </c:pt>
              <c:pt idx="1585">
                <c:v>71232</c:v>
              </c:pt>
              <c:pt idx="1586">
                <c:v>71274</c:v>
              </c:pt>
              <c:pt idx="1587">
                <c:v>71988</c:v>
              </c:pt>
              <c:pt idx="1588">
                <c:v>72030</c:v>
              </c:pt>
              <c:pt idx="1589">
                <c:v>72198</c:v>
              </c:pt>
              <c:pt idx="1590">
                <c:v>72618</c:v>
              </c:pt>
              <c:pt idx="1591">
                <c:v>72744</c:v>
              </c:pt>
              <c:pt idx="1592">
                <c:v>73122</c:v>
              </c:pt>
              <c:pt idx="1593">
                <c:v>73374</c:v>
              </c:pt>
              <c:pt idx="1594">
                <c:v>73626</c:v>
              </c:pt>
              <c:pt idx="1595">
                <c:v>75138</c:v>
              </c:pt>
              <c:pt idx="1596">
                <c:v>77070</c:v>
              </c:pt>
              <c:pt idx="1597">
                <c:v>77154</c:v>
              </c:pt>
              <c:pt idx="1598">
                <c:v>77700</c:v>
              </c:pt>
              <c:pt idx="1599">
                <c:v>78414</c:v>
              </c:pt>
              <c:pt idx="1600">
                <c:v>78498</c:v>
              </c:pt>
              <c:pt idx="1601">
                <c:v>79002</c:v>
              </c:pt>
              <c:pt idx="1602">
                <c:v>79044</c:v>
              </c:pt>
              <c:pt idx="1603">
                <c:v>79506</c:v>
              </c:pt>
              <c:pt idx="1604">
                <c:v>79926</c:v>
              </c:pt>
              <c:pt idx="1605">
                <c:v>80094</c:v>
              </c:pt>
              <c:pt idx="1606">
                <c:v>80220</c:v>
              </c:pt>
              <c:pt idx="1607">
                <c:v>80304</c:v>
              </c:pt>
              <c:pt idx="1608">
                <c:v>80388</c:v>
              </c:pt>
              <c:pt idx="1609">
                <c:v>80472</c:v>
              </c:pt>
              <c:pt idx="1610">
                <c:v>80682</c:v>
              </c:pt>
              <c:pt idx="1611">
                <c:v>80766</c:v>
              </c:pt>
              <c:pt idx="1612">
                <c:v>80850</c:v>
              </c:pt>
              <c:pt idx="1613">
                <c:v>81774</c:v>
              </c:pt>
              <c:pt idx="1614">
                <c:v>81816</c:v>
              </c:pt>
              <c:pt idx="1615">
                <c:v>81858</c:v>
              </c:pt>
              <c:pt idx="1616">
                <c:v>82278</c:v>
              </c:pt>
              <c:pt idx="1617">
                <c:v>82446</c:v>
              </c:pt>
              <c:pt idx="1618">
                <c:v>82782</c:v>
              </c:pt>
              <c:pt idx="1619">
                <c:v>83076</c:v>
              </c:pt>
              <c:pt idx="1620">
                <c:v>83160</c:v>
              </c:pt>
              <c:pt idx="1621">
                <c:v>294</c:v>
              </c:pt>
              <c:pt idx="1622">
                <c:v>588</c:v>
              </c:pt>
              <c:pt idx="1623">
                <c:v>672</c:v>
              </c:pt>
              <c:pt idx="1624">
                <c:v>840</c:v>
              </c:pt>
              <c:pt idx="1625">
                <c:v>1050</c:v>
              </c:pt>
              <c:pt idx="1626">
                <c:v>1680</c:v>
              </c:pt>
              <c:pt idx="1627">
                <c:v>2268</c:v>
              </c:pt>
              <c:pt idx="1628">
                <c:v>2352</c:v>
              </c:pt>
              <c:pt idx="1629">
                <c:v>2562</c:v>
              </c:pt>
              <c:pt idx="1630">
                <c:v>2814</c:v>
              </c:pt>
              <c:pt idx="1631">
                <c:v>3066</c:v>
              </c:pt>
              <c:pt idx="1632">
                <c:v>3108</c:v>
              </c:pt>
              <c:pt idx="1633">
                <c:v>3192</c:v>
              </c:pt>
              <c:pt idx="1634">
                <c:v>3612</c:v>
              </c:pt>
              <c:pt idx="1635">
                <c:v>3948</c:v>
              </c:pt>
              <c:pt idx="1636">
                <c:v>3990</c:v>
              </c:pt>
              <c:pt idx="1637">
                <c:v>5040</c:v>
              </c:pt>
              <c:pt idx="1638">
                <c:v>5292</c:v>
              </c:pt>
              <c:pt idx="1639">
                <c:v>5418</c:v>
              </c:pt>
              <c:pt idx="1640">
                <c:v>5502</c:v>
              </c:pt>
              <c:pt idx="1641">
                <c:v>6510</c:v>
              </c:pt>
              <c:pt idx="1642">
                <c:v>7014</c:v>
              </c:pt>
              <c:pt idx="1643">
                <c:v>8022</c:v>
              </c:pt>
              <c:pt idx="1644">
                <c:v>8232</c:v>
              </c:pt>
              <c:pt idx="1645">
                <c:v>8274</c:v>
              </c:pt>
              <c:pt idx="1646">
                <c:v>8358</c:v>
              </c:pt>
              <c:pt idx="1647">
                <c:v>8526</c:v>
              </c:pt>
              <c:pt idx="1648">
                <c:v>8652</c:v>
              </c:pt>
              <c:pt idx="1649">
                <c:v>9996</c:v>
              </c:pt>
              <c:pt idx="1650">
                <c:v>10710</c:v>
              </c:pt>
              <c:pt idx="1651">
                <c:v>10920</c:v>
              </c:pt>
              <c:pt idx="1652">
                <c:v>11004</c:v>
              </c:pt>
              <c:pt idx="1653">
                <c:v>11088</c:v>
              </c:pt>
              <c:pt idx="1654">
                <c:v>11130</c:v>
              </c:pt>
              <c:pt idx="1655">
                <c:v>11466</c:v>
              </c:pt>
              <c:pt idx="1656">
                <c:v>11550</c:v>
              </c:pt>
              <c:pt idx="1657">
                <c:v>12474</c:v>
              </c:pt>
              <c:pt idx="1658">
                <c:v>12558</c:v>
              </c:pt>
              <c:pt idx="1659">
                <c:v>12768</c:v>
              </c:pt>
              <c:pt idx="1660">
                <c:v>13818</c:v>
              </c:pt>
              <c:pt idx="1661">
                <c:v>14826</c:v>
              </c:pt>
              <c:pt idx="1662">
                <c:v>15372</c:v>
              </c:pt>
              <c:pt idx="1663">
                <c:v>16254</c:v>
              </c:pt>
              <c:pt idx="1664">
                <c:v>16506</c:v>
              </c:pt>
              <c:pt idx="1665">
                <c:v>16842</c:v>
              </c:pt>
              <c:pt idx="1666">
                <c:v>17640</c:v>
              </c:pt>
              <c:pt idx="1667">
                <c:v>17808</c:v>
              </c:pt>
              <c:pt idx="1668">
                <c:v>17934</c:v>
              </c:pt>
              <c:pt idx="1669">
                <c:v>18690</c:v>
              </c:pt>
              <c:pt idx="1670">
                <c:v>18816</c:v>
              </c:pt>
              <c:pt idx="1671">
                <c:v>18900</c:v>
              </c:pt>
              <c:pt idx="1672">
                <c:v>19026</c:v>
              </c:pt>
              <c:pt idx="1673">
                <c:v>19068</c:v>
              </c:pt>
              <c:pt idx="1674">
                <c:v>20328</c:v>
              </c:pt>
              <c:pt idx="1675">
                <c:v>20370</c:v>
              </c:pt>
              <c:pt idx="1676">
                <c:v>21336</c:v>
              </c:pt>
              <c:pt idx="1677">
                <c:v>21966</c:v>
              </c:pt>
              <c:pt idx="1678">
                <c:v>22512</c:v>
              </c:pt>
              <c:pt idx="1679">
                <c:v>22806</c:v>
              </c:pt>
              <c:pt idx="1680">
                <c:v>22932</c:v>
              </c:pt>
              <c:pt idx="1681">
                <c:v>23016</c:v>
              </c:pt>
              <c:pt idx="1682">
                <c:v>23184</c:v>
              </c:pt>
              <c:pt idx="1683">
                <c:v>23520</c:v>
              </c:pt>
              <c:pt idx="1684">
                <c:v>23730</c:v>
              </c:pt>
              <c:pt idx="1685">
                <c:v>23940</c:v>
              </c:pt>
              <c:pt idx="1686">
                <c:v>24192</c:v>
              </c:pt>
              <c:pt idx="1687">
                <c:v>24444</c:v>
              </c:pt>
              <c:pt idx="1688">
                <c:v>24570</c:v>
              </c:pt>
              <c:pt idx="1689">
                <c:v>24948</c:v>
              </c:pt>
              <c:pt idx="1690">
                <c:v>26880</c:v>
              </c:pt>
              <c:pt idx="1691">
                <c:v>27216</c:v>
              </c:pt>
              <c:pt idx="1692">
                <c:v>27300</c:v>
              </c:pt>
              <c:pt idx="1693">
                <c:v>27552</c:v>
              </c:pt>
              <c:pt idx="1694">
                <c:v>27762</c:v>
              </c:pt>
              <c:pt idx="1695">
                <c:v>28224</c:v>
              </c:pt>
              <c:pt idx="1696">
                <c:v>28476</c:v>
              </c:pt>
              <c:pt idx="1697">
                <c:v>28812</c:v>
              </c:pt>
              <c:pt idx="1698">
                <c:v>28980</c:v>
              </c:pt>
              <c:pt idx="1699">
                <c:v>30912</c:v>
              </c:pt>
              <c:pt idx="1700">
                <c:v>31206</c:v>
              </c:pt>
              <c:pt idx="1701">
                <c:v>31290</c:v>
              </c:pt>
              <c:pt idx="1702">
                <c:v>31752</c:v>
              </c:pt>
              <c:pt idx="1703">
                <c:v>32508</c:v>
              </c:pt>
              <c:pt idx="1704">
                <c:v>32928</c:v>
              </c:pt>
              <c:pt idx="1705">
                <c:v>33222</c:v>
              </c:pt>
              <c:pt idx="1706">
                <c:v>33978</c:v>
              </c:pt>
              <c:pt idx="1707">
                <c:v>34188</c:v>
              </c:pt>
              <c:pt idx="1708">
                <c:v>34818</c:v>
              </c:pt>
              <c:pt idx="1709">
                <c:v>34986</c:v>
              </c:pt>
              <c:pt idx="1710">
                <c:v>35532</c:v>
              </c:pt>
              <c:pt idx="1711">
                <c:v>35574</c:v>
              </c:pt>
              <c:pt idx="1712">
                <c:v>35826</c:v>
              </c:pt>
              <c:pt idx="1713">
                <c:v>35910</c:v>
              </c:pt>
              <c:pt idx="1714">
                <c:v>36708</c:v>
              </c:pt>
              <c:pt idx="1715">
                <c:v>36876</c:v>
              </c:pt>
              <c:pt idx="1716">
                <c:v>37590</c:v>
              </c:pt>
              <c:pt idx="1717">
                <c:v>37674</c:v>
              </c:pt>
              <c:pt idx="1718">
                <c:v>37842</c:v>
              </c:pt>
              <c:pt idx="1719">
                <c:v>38724</c:v>
              </c:pt>
              <c:pt idx="1720">
                <c:v>38766</c:v>
              </c:pt>
              <c:pt idx="1721">
                <c:v>38934</c:v>
              </c:pt>
              <c:pt idx="1722">
                <c:v>40152</c:v>
              </c:pt>
              <c:pt idx="1723">
                <c:v>41076</c:v>
              </c:pt>
              <c:pt idx="1724">
                <c:v>41454</c:v>
              </c:pt>
              <c:pt idx="1725">
                <c:v>41748</c:v>
              </c:pt>
              <c:pt idx="1726">
                <c:v>42210</c:v>
              </c:pt>
              <c:pt idx="1727">
                <c:v>42462</c:v>
              </c:pt>
              <c:pt idx="1728">
                <c:v>42546</c:v>
              </c:pt>
              <c:pt idx="1729">
                <c:v>42882</c:v>
              </c:pt>
              <c:pt idx="1730">
                <c:v>42966</c:v>
              </c:pt>
              <c:pt idx="1731">
                <c:v>43134</c:v>
              </c:pt>
              <c:pt idx="1732">
                <c:v>43428</c:v>
              </c:pt>
              <c:pt idx="1733">
                <c:v>43974</c:v>
              </c:pt>
              <c:pt idx="1734">
                <c:v>44226</c:v>
              </c:pt>
              <c:pt idx="1735">
                <c:v>44856</c:v>
              </c:pt>
              <c:pt idx="1736">
                <c:v>45024</c:v>
              </c:pt>
              <c:pt idx="1737">
                <c:v>45696</c:v>
              </c:pt>
              <c:pt idx="1738">
                <c:v>45864</c:v>
              </c:pt>
              <c:pt idx="1739">
                <c:v>46326</c:v>
              </c:pt>
              <c:pt idx="1740">
                <c:v>46410</c:v>
              </c:pt>
              <c:pt idx="1741">
                <c:v>46620</c:v>
              </c:pt>
              <c:pt idx="1742">
                <c:v>47208</c:v>
              </c:pt>
              <c:pt idx="1743">
                <c:v>47418</c:v>
              </c:pt>
              <c:pt idx="1744">
                <c:v>47754</c:v>
              </c:pt>
              <c:pt idx="1745">
                <c:v>48048</c:v>
              </c:pt>
              <c:pt idx="1746">
                <c:v>48174</c:v>
              </c:pt>
              <c:pt idx="1747">
                <c:v>49308</c:v>
              </c:pt>
              <c:pt idx="1748">
                <c:v>49602</c:v>
              </c:pt>
              <c:pt idx="1749">
                <c:v>49812</c:v>
              </c:pt>
              <c:pt idx="1750">
                <c:v>49938</c:v>
              </c:pt>
              <c:pt idx="1751">
                <c:v>50946</c:v>
              </c:pt>
              <c:pt idx="1752">
                <c:v>51198</c:v>
              </c:pt>
              <c:pt idx="1753">
                <c:v>52080</c:v>
              </c:pt>
              <c:pt idx="1754">
                <c:v>52374</c:v>
              </c:pt>
              <c:pt idx="1755">
                <c:v>52458</c:v>
              </c:pt>
              <c:pt idx="1756">
                <c:v>52542</c:v>
              </c:pt>
              <c:pt idx="1757">
                <c:v>52710</c:v>
              </c:pt>
              <c:pt idx="1758">
                <c:v>52878</c:v>
              </c:pt>
              <c:pt idx="1759">
                <c:v>54012</c:v>
              </c:pt>
              <c:pt idx="1760">
                <c:v>54390</c:v>
              </c:pt>
              <c:pt idx="1761">
                <c:v>54600</c:v>
              </c:pt>
              <c:pt idx="1762">
                <c:v>55104</c:v>
              </c:pt>
              <c:pt idx="1763">
                <c:v>57456</c:v>
              </c:pt>
              <c:pt idx="1764">
                <c:v>57540</c:v>
              </c:pt>
              <c:pt idx="1765">
                <c:v>58128</c:v>
              </c:pt>
              <c:pt idx="1766">
                <c:v>58548</c:v>
              </c:pt>
              <c:pt idx="1767">
                <c:v>58800</c:v>
              </c:pt>
              <c:pt idx="1768">
                <c:v>59178</c:v>
              </c:pt>
              <c:pt idx="1769">
                <c:v>59472</c:v>
              </c:pt>
              <c:pt idx="1770">
                <c:v>59850</c:v>
              </c:pt>
              <c:pt idx="1771">
                <c:v>60312</c:v>
              </c:pt>
              <c:pt idx="1772">
                <c:v>60564</c:v>
              </c:pt>
              <c:pt idx="1773">
                <c:v>60984</c:v>
              </c:pt>
              <c:pt idx="1774">
                <c:v>62916</c:v>
              </c:pt>
              <c:pt idx="1775">
                <c:v>62958</c:v>
              </c:pt>
              <c:pt idx="1776">
                <c:v>63042</c:v>
              </c:pt>
              <c:pt idx="1777">
                <c:v>63168</c:v>
              </c:pt>
              <c:pt idx="1778">
                <c:v>63714</c:v>
              </c:pt>
              <c:pt idx="1779">
                <c:v>63798</c:v>
              </c:pt>
              <c:pt idx="1780">
                <c:v>64344</c:v>
              </c:pt>
              <c:pt idx="1781">
                <c:v>64470</c:v>
              </c:pt>
              <c:pt idx="1782">
                <c:v>65856</c:v>
              </c:pt>
              <c:pt idx="1783">
                <c:v>67116</c:v>
              </c:pt>
              <c:pt idx="1784">
                <c:v>67620</c:v>
              </c:pt>
              <c:pt idx="1785">
                <c:v>68082</c:v>
              </c:pt>
              <c:pt idx="1786">
                <c:v>68166</c:v>
              </c:pt>
              <c:pt idx="1787">
                <c:v>68418</c:v>
              </c:pt>
              <c:pt idx="1788">
                <c:v>68460</c:v>
              </c:pt>
              <c:pt idx="1789">
                <c:v>69258</c:v>
              </c:pt>
              <c:pt idx="1790">
                <c:v>69468</c:v>
              </c:pt>
              <c:pt idx="1791">
                <c:v>69678</c:v>
              </c:pt>
              <c:pt idx="1792">
                <c:v>69846</c:v>
              </c:pt>
              <c:pt idx="1793">
                <c:v>70182</c:v>
              </c:pt>
              <c:pt idx="1794">
                <c:v>70854</c:v>
              </c:pt>
              <c:pt idx="1795">
                <c:v>70938</c:v>
              </c:pt>
              <c:pt idx="1796">
                <c:v>71358</c:v>
              </c:pt>
              <c:pt idx="1797">
                <c:v>71736</c:v>
              </c:pt>
              <c:pt idx="1798">
                <c:v>73878</c:v>
              </c:pt>
              <c:pt idx="1799">
                <c:v>74424</c:v>
              </c:pt>
              <c:pt idx="1800">
                <c:v>74466</c:v>
              </c:pt>
              <c:pt idx="1801">
                <c:v>74508</c:v>
              </c:pt>
              <c:pt idx="1802">
                <c:v>75600</c:v>
              </c:pt>
              <c:pt idx="1803">
                <c:v>75684</c:v>
              </c:pt>
              <c:pt idx="1804">
                <c:v>75852</c:v>
              </c:pt>
              <c:pt idx="1805">
                <c:v>76272</c:v>
              </c:pt>
              <c:pt idx="1806">
                <c:v>76944</c:v>
              </c:pt>
              <c:pt idx="1807">
                <c:v>77364</c:v>
              </c:pt>
              <c:pt idx="1808">
                <c:v>77784</c:v>
              </c:pt>
              <c:pt idx="1809">
                <c:v>77868</c:v>
              </c:pt>
              <c:pt idx="1810">
                <c:v>78372</c:v>
              </c:pt>
              <c:pt idx="1811">
                <c:v>78666</c:v>
              </c:pt>
              <c:pt idx="1812">
                <c:v>79380</c:v>
              </c:pt>
              <c:pt idx="1813">
                <c:v>79926</c:v>
              </c:pt>
              <c:pt idx="1814">
                <c:v>81354</c:v>
              </c:pt>
              <c:pt idx="1815">
                <c:v>81522</c:v>
              </c:pt>
              <c:pt idx="1816">
                <c:v>82404</c:v>
              </c:pt>
              <c:pt idx="1817">
                <c:v>82866</c:v>
              </c:pt>
              <c:pt idx="1818">
                <c:v>82992</c:v>
              </c:pt>
              <c:pt idx="1819">
                <c:v>83118</c:v>
              </c:pt>
              <c:pt idx="1820">
                <c:v>83622</c:v>
              </c:pt>
              <c:pt idx="1821">
                <c:v>126</c:v>
              </c:pt>
              <c:pt idx="1822">
                <c:v>966</c:v>
              </c:pt>
              <c:pt idx="1823">
                <c:v>1134</c:v>
              </c:pt>
              <c:pt idx="1824">
                <c:v>1344</c:v>
              </c:pt>
              <c:pt idx="1825">
                <c:v>1890</c:v>
              </c:pt>
              <c:pt idx="1826">
                <c:v>2352</c:v>
              </c:pt>
              <c:pt idx="1827">
                <c:v>2394</c:v>
              </c:pt>
              <c:pt idx="1828">
                <c:v>2562</c:v>
              </c:pt>
              <c:pt idx="1829">
                <c:v>3822</c:v>
              </c:pt>
              <c:pt idx="1830">
                <c:v>3948</c:v>
              </c:pt>
              <c:pt idx="1831">
                <c:v>4284</c:v>
              </c:pt>
              <c:pt idx="1832">
                <c:v>4662</c:v>
              </c:pt>
              <c:pt idx="1833">
                <c:v>4956</c:v>
              </c:pt>
              <c:pt idx="1834">
                <c:v>6006</c:v>
              </c:pt>
              <c:pt idx="1835">
                <c:v>6258</c:v>
              </c:pt>
              <c:pt idx="1836">
                <c:v>6384</c:v>
              </c:pt>
              <c:pt idx="1837">
                <c:v>6762</c:v>
              </c:pt>
              <c:pt idx="1838">
                <c:v>6846</c:v>
              </c:pt>
              <c:pt idx="1839">
                <c:v>7560</c:v>
              </c:pt>
              <c:pt idx="1840">
                <c:v>7686</c:v>
              </c:pt>
              <c:pt idx="1841">
                <c:v>8820</c:v>
              </c:pt>
              <c:pt idx="1842">
                <c:v>9828</c:v>
              </c:pt>
              <c:pt idx="1843">
                <c:v>10038</c:v>
              </c:pt>
              <c:pt idx="1844">
                <c:v>10542</c:v>
              </c:pt>
              <c:pt idx="1845">
                <c:v>11130</c:v>
              </c:pt>
              <c:pt idx="1846">
                <c:v>11298</c:v>
              </c:pt>
              <c:pt idx="1847">
                <c:v>12054</c:v>
              </c:pt>
              <c:pt idx="1848">
                <c:v>12180</c:v>
              </c:pt>
              <c:pt idx="1849">
                <c:v>12222</c:v>
              </c:pt>
              <c:pt idx="1850">
                <c:v>12348</c:v>
              </c:pt>
              <c:pt idx="1851">
                <c:v>12684</c:v>
              </c:pt>
              <c:pt idx="1852">
                <c:v>12726</c:v>
              </c:pt>
              <c:pt idx="1853">
                <c:v>12852</c:v>
              </c:pt>
              <c:pt idx="1854">
                <c:v>14070</c:v>
              </c:pt>
              <c:pt idx="1855">
                <c:v>14616</c:v>
              </c:pt>
              <c:pt idx="1856">
                <c:v>15288</c:v>
              </c:pt>
              <c:pt idx="1857">
                <c:v>15666</c:v>
              </c:pt>
              <c:pt idx="1858">
                <c:v>15834</c:v>
              </c:pt>
              <c:pt idx="1859">
                <c:v>16590</c:v>
              </c:pt>
              <c:pt idx="1860">
                <c:v>16926</c:v>
              </c:pt>
              <c:pt idx="1861">
                <c:v>17136</c:v>
              </c:pt>
              <c:pt idx="1862">
                <c:v>17178</c:v>
              </c:pt>
              <c:pt idx="1863">
                <c:v>18186</c:v>
              </c:pt>
              <c:pt idx="1864">
                <c:v>18228</c:v>
              </c:pt>
              <c:pt idx="1865">
                <c:v>18354</c:v>
              </c:pt>
              <c:pt idx="1866">
                <c:v>18564</c:v>
              </c:pt>
              <c:pt idx="1867">
                <c:v>18732</c:v>
              </c:pt>
              <c:pt idx="1868">
                <c:v>19026</c:v>
              </c:pt>
              <c:pt idx="1869">
                <c:v>19278</c:v>
              </c:pt>
              <c:pt idx="1870">
                <c:v>19698</c:v>
              </c:pt>
              <c:pt idx="1871">
                <c:v>19866</c:v>
              </c:pt>
              <c:pt idx="1872">
                <c:v>20034</c:v>
              </c:pt>
              <c:pt idx="1873">
                <c:v>20454</c:v>
              </c:pt>
              <c:pt idx="1874">
                <c:v>21294</c:v>
              </c:pt>
              <c:pt idx="1875">
                <c:v>22890</c:v>
              </c:pt>
              <c:pt idx="1876">
                <c:v>23142</c:v>
              </c:pt>
              <c:pt idx="1877">
                <c:v>23982</c:v>
              </c:pt>
              <c:pt idx="1878">
                <c:v>24276</c:v>
              </c:pt>
              <c:pt idx="1879">
                <c:v>24780</c:v>
              </c:pt>
              <c:pt idx="1880">
                <c:v>24990</c:v>
              </c:pt>
              <c:pt idx="1881">
                <c:v>25032</c:v>
              </c:pt>
              <c:pt idx="1882">
                <c:v>25704</c:v>
              </c:pt>
              <c:pt idx="1883">
                <c:v>26166</c:v>
              </c:pt>
              <c:pt idx="1884">
                <c:v>26292</c:v>
              </c:pt>
              <c:pt idx="1885">
                <c:v>27048</c:v>
              </c:pt>
              <c:pt idx="1886">
                <c:v>29358</c:v>
              </c:pt>
              <c:pt idx="1887">
                <c:v>29862</c:v>
              </c:pt>
              <c:pt idx="1888">
                <c:v>30282</c:v>
              </c:pt>
              <c:pt idx="1889">
                <c:v>31080</c:v>
              </c:pt>
              <c:pt idx="1890">
                <c:v>33054</c:v>
              </c:pt>
              <c:pt idx="1891">
                <c:v>33096</c:v>
              </c:pt>
              <c:pt idx="1892">
                <c:v>36708</c:v>
              </c:pt>
              <c:pt idx="1893">
                <c:v>37590</c:v>
              </c:pt>
              <c:pt idx="1894">
                <c:v>38010</c:v>
              </c:pt>
              <c:pt idx="1895">
                <c:v>38136</c:v>
              </c:pt>
              <c:pt idx="1896">
                <c:v>38430</c:v>
              </c:pt>
              <c:pt idx="1897">
                <c:v>38514</c:v>
              </c:pt>
              <c:pt idx="1898">
                <c:v>38556</c:v>
              </c:pt>
              <c:pt idx="1899">
                <c:v>39270</c:v>
              </c:pt>
              <c:pt idx="1900">
                <c:v>39354</c:v>
              </c:pt>
              <c:pt idx="1901">
                <c:v>39522</c:v>
              </c:pt>
              <c:pt idx="1902">
                <c:v>39942</c:v>
              </c:pt>
              <c:pt idx="1903">
                <c:v>40866</c:v>
              </c:pt>
              <c:pt idx="1904">
                <c:v>41958</c:v>
              </c:pt>
              <c:pt idx="1905">
                <c:v>42168</c:v>
              </c:pt>
              <c:pt idx="1906">
                <c:v>42252</c:v>
              </c:pt>
              <c:pt idx="1907">
                <c:v>43134</c:v>
              </c:pt>
              <c:pt idx="1908">
                <c:v>43764</c:v>
              </c:pt>
              <c:pt idx="1909">
                <c:v>44226</c:v>
              </c:pt>
              <c:pt idx="1910">
                <c:v>44478</c:v>
              </c:pt>
              <c:pt idx="1911">
                <c:v>44562</c:v>
              </c:pt>
              <c:pt idx="1912">
                <c:v>44688</c:v>
              </c:pt>
              <c:pt idx="1913">
                <c:v>44940</c:v>
              </c:pt>
              <c:pt idx="1914">
                <c:v>44982</c:v>
              </c:pt>
              <c:pt idx="1915">
                <c:v>45360</c:v>
              </c:pt>
              <c:pt idx="1916">
                <c:v>45990</c:v>
              </c:pt>
              <c:pt idx="1917">
                <c:v>46704</c:v>
              </c:pt>
              <c:pt idx="1918">
                <c:v>46788</c:v>
              </c:pt>
              <c:pt idx="1919">
                <c:v>46998</c:v>
              </c:pt>
              <c:pt idx="1920">
                <c:v>47418</c:v>
              </c:pt>
              <c:pt idx="1921">
                <c:v>47544</c:v>
              </c:pt>
              <c:pt idx="1922">
                <c:v>47754</c:v>
              </c:pt>
              <c:pt idx="1923">
                <c:v>48594</c:v>
              </c:pt>
              <c:pt idx="1924">
                <c:v>49140</c:v>
              </c:pt>
              <c:pt idx="1925">
                <c:v>49560</c:v>
              </c:pt>
              <c:pt idx="1926">
                <c:v>49644</c:v>
              </c:pt>
              <c:pt idx="1927">
                <c:v>49812</c:v>
              </c:pt>
              <c:pt idx="1928">
                <c:v>50106</c:v>
              </c:pt>
              <c:pt idx="1929">
                <c:v>50148</c:v>
              </c:pt>
              <c:pt idx="1930">
                <c:v>50568</c:v>
              </c:pt>
              <c:pt idx="1931">
                <c:v>50610</c:v>
              </c:pt>
              <c:pt idx="1932">
                <c:v>50694</c:v>
              </c:pt>
              <c:pt idx="1933">
                <c:v>51240</c:v>
              </c:pt>
              <c:pt idx="1934">
                <c:v>51660</c:v>
              </c:pt>
              <c:pt idx="1935">
                <c:v>52164</c:v>
              </c:pt>
              <c:pt idx="1936">
                <c:v>52416</c:v>
              </c:pt>
              <c:pt idx="1937">
                <c:v>52710</c:v>
              </c:pt>
              <c:pt idx="1938">
                <c:v>52794</c:v>
              </c:pt>
              <c:pt idx="1939">
                <c:v>53298</c:v>
              </c:pt>
              <c:pt idx="1940">
                <c:v>53802</c:v>
              </c:pt>
              <c:pt idx="1941">
                <c:v>54516</c:v>
              </c:pt>
              <c:pt idx="1942">
                <c:v>55104</c:v>
              </c:pt>
              <c:pt idx="1943">
                <c:v>55776</c:v>
              </c:pt>
              <c:pt idx="1944">
                <c:v>56994</c:v>
              </c:pt>
              <c:pt idx="1945">
                <c:v>57078</c:v>
              </c:pt>
              <c:pt idx="1946">
                <c:v>57456</c:v>
              </c:pt>
              <c:pt idx="1947">
                <c:v>58422</c:v>
              </c:pt>
              <c:pt idx="1948">
                <c:v>58548</c:v>
              </c:pt>
              <c:pt idx="1949">
                <c:v>58842</c:v>
              </c:pt>
              <c:pt idx="1950">
                <c:v>60144</c:v>
              </c:pt>
              <c:pt idx="1951">
                <c:v>60396</c:v>
              </c:pt>
              <c:pt idx="1952">
                <c:v>60816</c:v>
              </c:pt>
              <c:pt idx="1953">
                <c:v>61194</c:v>
              </c:pt>
              <c:pt idx="1954">
                <c:v>61446</c:v>
              </c:pt>
              <c:pt idx="1955">
                <c:v>61698</c:v>
              </c:pt>
              <c:pt idx="1956">
                <c:v>63294</c:v>
              </c:pt>
              <c:pt idx="1957">
                <c:v>63588</c:v>
              </c:pt>
              <c:pt idx="1958">
                <c:v>63714</c:v>
              </c:pt>
              <c:pt idx="1959">
                <c:v>63798</c:v>
              </c:pt>
              <c:pt idx="1960">
                <c:v>63882</c:v>
              </c:pt>
              <c:pt idx="1961">
                <c:v>64722</c:v>
              </c:pt>
              <c:pt idx="1962">
                <c:v>64764</c:v>
              </c:pt>
              <c:pt idx="1963">
                <c:v>64806</c:v>
              </c:pt>
              <c:pt idx="1964">
                <c:v>65100</c:v>
              </c:pt>
              <c:pt idx="1965">
                <c:v>65142</c:v>
              </c:pt>
              <c:pt idx="1966">
                <c:v>65436</c:v>
              </c:pt>
              <c:pt idx="1967">
                <c:v>65562</c:v>
              </c:pt>
              <c:pt idx="1968">
                <c:v>66024</c:v>
              </c:pt>
              <c:pt idx="1969">
                <c:v>67284</c:v>
              </c:pt>
              <c:pt idx="1970">
                <c:v>67914</c:v>
              </c:pt>
              <c:pt idx="1971">
                <c:v>68124</c:v>
              </c:pt>
              <c:pt idx="1972">
                <c:v>68376</c:v>
              </c:pt>
              <c:pt idx="1973">
                <c:v>69174</c:v>
              </c:pt>
              <c:pt idx="1974">
                <c:v>69216</c:v>
              </c:pt>
              <c:pt idx="1975">
                <c:v>69300</c:v>
              </c:pt>
              <c:pt idx="1976">
                <c:v>69762</c:v>
              </c:pt>
              <c:pt idx="1977">
                <c:v>69972</c:v>
              </c:pt>
              <c:pt idx="1978">
                <c:v>70056</c:v>
              </c:pt>
              <c:pt idx="1979">
                <c:v>71232</c:v>
              </c:pt>
              <c:pt idx="1980">
                <c:v>71736</c:v>
              </c:pt>
              <c:pt idx="1981">
                <c:v>72450</c:v>
              </c:pt>
              <c:pt idx="1982">
                <c:v>73164</c:v>
              </c:pt>
              <c:pt idx="1983">
                <c:v>73416</c:v>
              </c:pt>
              <c:pt idx="1984">
                <c:v>73878</c:v>
              </c:pt>
              <c:pt idx="1985">
                <c:v>74256</c:v>
              </c:pt>
              <c:pt idx="1986">
                <c:v>74550</c:v>
              </c:pt>
              <c:pt idx="1987">
                <c:v>74928</c:v>
              </c:pt>
              <c:pt idx="1988">
                <c:v>75264</c:v>
              </c:pt>
              <c:pt idx="1989">
                <c:v>75642</c:v>
              </c:pt>
              <c:pt idx="1990">
                <c:v>75684</c:v>
              </c:pt>
              <c:pt idx="1991">
                <c:v>75726</c:v>
              </c:pt>
              <c:pt idx="1992">
                <c:v>77784</c:v>
              </c:pt>
              <c:pt idx="1993">
                <c:v>77826</c:v>
              </c:pt>
              <c:pt idx="1994">
                <c:v>78498</c:v>
              </c:pt>
              <c:pt idx="1995">
                <c:v>78750</c:v>
              </c:pt>
              <c:pt idx="1996">
                <c:v>79002</c:v>
              </c:pt>
              <c:pt idx="1997">
                <c:v>79044</c:v>
              </c:pt>
              <c:pt idx="1998">
                <c:v>79086</c:v>
              </c:pt>
              <c:pt idx="1999">
                <c:v>79758</c:v>
              </c:pt>
              <c:pt idx="2000">
                <c:v>79968</c:v>
              </c:pt>
              <c:pt idx="2001">
                <c:v>80094</c:v>
              </c:pt>
              <c:pt idx="2002">
                <c:v>80556</c:v>
              </c:pt>
              <c:pt idx="2003">
                <c:v>81606</c:v>
              </c:pt>
              <c:pt idx="2004">
                <c:v>82446</c:v>
              </c:pt>
              <c:pt idx="2005">
                <c:v>82782</c:v>
              </c:pt>
              <c:pt idx="2006">
                <c:v>82908</c:v>
              </c:pt>
              <c:pt idx="2007">
                <c:v>83076</c:v>
              </c:pt>
              <c:pt idx="2008">
                <c:v>83328</c:v>
              </c:pt>
              <c:pt idx="2009">
                <c:v>83664</c:v>
              </c:pt>
              <c:pt idx="2010">
                <c:v>83916</c:v>
              </c:pt>
              <c:pt idx="2011">
                <c:v>1302</c:v>
              </c:pt>
              <c:pt idx="2012">
                <c:v>1386</c:v>
              </c:pt>
              <c:pt idx="2013">
                <c:v>1428</c:v>
              </c:pt>
              <c:pt idx="2014">
                <c:v>1596</c:v>
              </c:pt>
              <c:pt idx="2015">
                <c:v>1764</c:v>
              </c:pt>
              <c:pt idx="2016">
                <c:v>2394</c:v>
              </c:pt>
              <c:pt idx="2017">
                <c:v>2730</c:v>
              </c:pt>
              <c:pt idx="2018">
                <c:v>3234</c:v>
              </c:pt>
              <c:pt idx="2019">
                <c:v>3318</c:v>
              </c:pt>
              <c:pt idx="2020">
                <c:v>3738</c:v>
              </c:pt>
              <c:pt idx="2021">
                <c:v>3780</c:v>
              </c:pt>
              <c:pt idx="2022">
                <c:v>4200</c:v>
              </c:pt>
              <c:pt idx="2023">
                <c:v>4620</c:v>
              </c:pt>
              <c:pt idx="2024">
                <c:v>5292</c:v>
              </c:pt>
              <c:pt idx="2025">
                <c:v>6342</c:v>
              </c:pt>
              <c:pt idx="2026">
                <c:v>6804</c:v>
              </c:pt>
              <c:pt idx="2027">
                <c:v>6888</c:v>
              </c:pt>
              <c:pt idx="2028">
                <c:v>7476</c:v>
              </c:pt>
              <c:pt idx="2029">
                <c:v>7644</c:v>
              </c:pt>
              <c:pt idx="2030">
                <c:v>8274</c:v>
              </c:pt>
              <c:pt idx="2031">
                <c:v>8946</c:v>
              </c:pt>
              <c:pt idx="2032">
                <c:v>9240</c:v>
              </c:pt>
              <c:pt idx="2033">
                <c:v>9450</c:v>
              </c:pt>
              <c:pt idx="2034">
                <c:v>9660</c:v>
              </c:pt>
              <c:pt idx="2035">
                <c:v>9912</c:v>
              </c:pt>
              <c:pt idx="2036">
                <c:v>11340</c:v>
              </c:pt>
              <c:pt idx="2037">
                <c:v>11466</c:v>
              </c:pt>
              <c:pt idx="2038">
                <c:v>12054</c:v>
              </c:pt>
              <c:pt idx="2039">
                <c:v>12768</c:v>
              </c:pt>
              <c:pt idx="2040">
                <c:v>13146</c:v>
              </c:pt>
              <c:pt idx="2041">
                <c:v>13314</c:v>
              </c:pt>
              <c:pt idx="2042">
                <c:v>13440</c:v>
              </c:pt>
              <c:pt idx="2043">
                <c:v>13482</c:v>
              </c:pt>
              <c:pt idx="2044">
                <c:v>14112</c:v>
              </c:pt>
              <c:pt idx="2045">
                <c:v>14154</c:v>
              </c:pt>
              <c:pt idx="2046">
                <c:v>14994</c:v>
              </c:pt>
              <c:pt idx="2047">
                <c:v>15036</c:v>
              </c:pt>
              <c:pt idx="2048">
                <c:v>15246</c:v>
              </c:pt>
              <c:pt idx="2049">
                <c:v>15750</c:v>
              </c:pt>
              <c:pt idx="2050">
                <c:v>15792</c:v>
              </c:pt>
              <c:pt idx="2051">
                <c:v>16212</c:v>
              </c:pt>
              <c:pt idx="2052">
                <c:v>16674</c:v>
              </c:pt>
              <c:pt idx="2053">
                <c:v>17346</c:v>
              </c:pt>
              <c:pt idx="2054">
                <c:v>17682</c:v>
              </c:pt>
              <c:pt idx="2055">
                <c:v>18564</c:v>
              </c:pt>
              <c:pt idx="2056">
                <c:v>18900</c:v>
              </c:pt>
              <c:pt idx="2057">
                <c:v>19530</c:v>
              </c:pt>
              <c:pt idx="2058">
                <c:v>20370</c:v>
              </c:pt>
              <c:pt idx="2059">
                <c:v>20538</c:v>
              </c:pt>
              <c:pt idx="2060">
                <c:v>21042</c:v>
              </c:pt>
              <c:pt idx="2061">
                <c:v>21966</c:v>
              </c:pt>
              <c:pt idx="2062">
                <c:v>22218</c:v>
              </c:pt>
              <c:pt idx="2063">
                <c:v>23268</c:v>
              </c:pt>
              <c:pt idx="2064">
                <c:v>24150</c:v>
              </c:pt>
              <c:pt idx="2065">
                <c:v>24234</c:v>
              </c:pt>
              <c:pt idx="2066">
                <c:v>24360</c:v>
              </c:pt>
              <c:pt idx="2067">
                <c:v>25746</c:v>
              </c:pt>
              <c:pt idx="2068">
                <c:v>25788</c:v>
              </c:pt>
              <c:pt idx="2069">
                <c:v>25830</c:v>
              </c:pt>
              <c:pt idx="2070">
                <c:v>26250</c:v>
              </c:pt>
              <c:pt idx="2071">
                <c:v>26544</c:v>
              </c:pt>
              <c:pt idx="2072">
                <c:v>27258</c:v>
              </c:pt>
              <c:pt idx="2073">
                <c:v>27678</c:v>
              </c:pt>
              <c:pt idx="2074">
                <c:v>28014</c:v>
              </c:pt>
              <c:pt idx="2075">
                <c:v>28434</c:v>
              </c:pt>
              <c:pt idx="2076">
                <c:v>28476</c:v>
              </c:pt>
              <c:pt idx="2077">
                <c:v>28686</c:v>
              </c:pt>
              <c:pt idx="2078">
                <c:v>28896</c:v>
              </c:pt>
              <c:pt idx="2079">
                <c:v>30324</c:v>
              </c:pt>
              <c:pt idx="2080">
                <c:v>30408</c:v>
              </c:pt>
              <c:pt idx="2081">
                <c:v>30534</c:v>
              </c:pt>
              <c:pt idx="2082">
                <c:v>30618</c:v>
              </c:pt>
              <c:pt idx="2083">
                <c:v>30786</c:v>
              </c:pt>
              <c:pt idx="2084">
                <c:v>30996</c:v>
              </c:pt>
              <c:pt idx="2085">
                <c:v>31374</c:v>
              </c:pt>
              <c:pt idx="2086">
                <c:v>31836</c:v>
              </c:pt>
              <c:pt idx="2087">
                <c:v>32760</c:v>
              </c:pt>
              <c:pt idx="2088">
                <c:v>33264</c:v>
              </c:pt>
              <c:pt idx="2089">
                <c:v>34062</c:v>
              </c:pt>
              <c:pt idx="2090">
                <c:v>34650</c:v>
              </c:pt>
              <c:pt idx="2091">
                <c:v>34776</c:v>
              </c:pt>
              <c:pt idx="2092">
                <c:v>34944</c:v>
              </c:pt>
              <c:pt idx="2093">
                <c:v>35028</c:v>
              </c:pt>
              <c:pt idx="2094">
                <c:v>35952</c:v>
              </c:pt>
              <c:pt idx="2095">
                <c:v>36330</c:v>
              </c:pt>
              <c:pt idx="2096">
                <c:v>37800</c:v>
              </c:pt>
              <c:pt idx="2097">
                <c:v>38220</c:v>
              </c:pt>
              <c:pt idx="2098">
                <c:v>38766</c:v>
              </c:pt>
              <c:pt idx="2099">
                <c:v>39774</c:v>
              </c:pt>
              <c:pt idx="2100">
                <c:v>40614</c:v>
              </c:pt>
              <c:pt idx="2101">
                <c:v>40992</c:v>
              </c:pt>
              <c:pt idx="2102">
                <c:v>41496</c:v>
              </c:pt>
              <c:pt idx="2103">
                <c:v>41916</c:v>
              </c:pt>
              <c:pt idx="2104">
                <c:v>42294</c:v>
              </c:pt>
              <c:pt idx="2105">
                <c:v>43092</c:v>
              </c:pt>
              <c:pt idx="2106">
                <c:v>43596</c:v>
              </c:pt>
              <c:pt idx="2107">
                <c:v>44142</c:v>
              </c:pt>
              <c:pt idx="2108">
                <c:v>44436</c:v>
              </c:pt>
              <c:pt idx="2109">
                <c:v>44520</c:v>
              </c:pt>
              <c:pt idx="2110">
                <c:v>44982</c:v>
              </c:pt>
              <c:pt idx="2111">
                <c:v>46158</c:v>
              </c:pt>
              <c:pt idx="2112">
                <c:v>46746</c:v>
              </c:pt>
              <c:pt idx="2113">
                <c:v>46788</c:v>
              </c:pt>
              <c:pt idx="2114">
                <c:v>47040</c:v>
              </c:pt>
              <c:pt idx="2115">
                <c:v>47208</c:v>
              </c:pt>
              <c:pt idx="2116">
                <c:v>49182</c:v>
              </c:pt>
              <c:pt idx="2117">
                <c:v>49434</c:v>
              </c:pt>
              <c:pt idx="2118">
                <c:v>49518</c:v>
              </c:pt>
              <c:pt idx="2119">
                <c:v>49938</c:v>
              </c:pt>
              <c:pt idx="2120">
                <c:v>50106</c:v>
              </c:pt>
              <c:pt idx="2121">
                <c:v>50148</c:v>
              </c:pt>
              <c:pt idx="2122">
                <c:v>50358</c:v>
              </c:pt>
              <c:pt idx="2123">
                <c:v>51198</c:v>
              </c:pt>
              <c:pt idx="2124">
                <c:v>51870</c:v>
              </c:pt>
              <c:pt idx="2125">
                <c:v>52836</c:v>
              </c:pt>
              <c:pt idx="2126">
                <c:v>52878</c:v>
              </c:pt>
              <c:pt idx="2127">
                <c:v>52962</c:v>
              </c:pt>
              <c:pt idx="2128">
                <c:v>53088</c:v>
              </c:pt>
              <c:pt idx="2129">
                <c:v>53382</c:v>
              </c:pt>
              <c:pt idx="2130">
                <c:v>53802</c:v>
              </c:pt>
              <c:pt idx="2131">
                <c:v>53886</c:v>
              </c:pt>
              <c:pt idx="2132">
                <c:v>54054</c:v>
              </c:pt>
              <c:pt idx="2133">
                <c:v>54180</c:v>
              </c:pt>
              <c:pt idx="2134">
                <c:v>54474</c:v>
              </c:pt>
              <c:pt idx="2135">
                <c:v>54558</c:v>
              </c:pt>
              <c:pt idx="2136">
                <c:v>54600</c:v>
              </c:pt>
              <c:pt idx="2137">
                <c:v>55314</c:v>
              </c:pt>
              <c:pt idx="2138">
                <c:v>55650</c:v>
              </c:pt>
              <c:pt idx="2139">
                <c:v>55734</c:v>
              </c:pt>
              <c:pt idx="2140">
                <c:v>56490</c:v>
              </c:pt>
              <c:pt idx="2141">
                <c:v>56532</c:v>
              </c:pt>
              <c:pt idx="2142">
                <c:v>56574</c:v>
              </c:pt>
              <c:pt idx="2143">
                <c:v>57204</c:v>
              </c:pt>
              <c:pt idx="2144">
                <c:v>57456</c:v>
              </c:pt>
              <c:pt idx="2145">
                <c:v>57666</c:v>
              </c:pt>
              <c:pt idx="2146">
                <c:v>58170</c:v>
              </c:pt>
              <c:pt idx="2147">
                <c:v>58212</c:v>
              </c:pt>
              <c:pt idx="2148">
                <c:v>58422</c:v>
              </c:pt>
              <c:pt idx="2149">
                <c:v>58590</c:v>
              </c:pt>
              <c:pt idx="2150">
                <c:v>59514</c:v>
              </c:pt>
              <c:pt idx="2151">
                <c:v>59766</c:v>
              </c:pt>
              <c:pt idx="2152">
                <c:v>59976</c:v>
              </c:pt>
              <c:pt idx="2153">
                <c:v>60354</c:v>
              </c:pt>
              <c:pt idx="2154">
                <c:v>60522</c:v>
              </c:pt>
              <c:pt idx="2155">
                <c:v>60984</c:v>
              </c:pt>
              <c:pt idx="2156">
                <c:v>61362</c:v>
              </c:pt>
              <c:pt idx="2157">
                <c:v>61908</c:v>
              </c:pt>
              <c:pt idx="2158">
                <c:v>63966</c:v>
              </c:pt>
              <c:pt idx="2159">
                <c:v>64008</c:v>
              </c:pt>
              <c:pt idx="2160">
                <c:v>64848</c:v>
              </c:pt>
              <c:pt idx="2161">
                <c:v>65436</c:v>
              </c:pt>
              <c:pt idx="2162">
                <c:v>65478</c:v>
              </c:pt>
              <c:pt idx="2163">
                <c:v>65856</c:v>
              </c:pt>
              <c:pt idx="2164">
                <c:v>66066</c:v>
              </c:pt>
              <c:pt idx="2165">
                <c:v>66234</c:v>
              </c:pt>
              <c:pt idx="2166">
                <c:v>66486</c:v>
              </c:pt>
              <c:pt idx="2167">
                <c:v>66696</c:v>
              </c:pt>
              <c:pt idx="2168">
                <c:v>67200</c:v>
              </c:pt>
              <c:pt idx="2169">
                <c:v>67284</c:v>
              </c:pt>
              <c:pt idx="2170">
                <c:v>68334</c:v>
              </c:pt>
              <c:pt idx="2171">
                <c:v>68586</c:v>
              </c:pt>
              <c:pt idx="2172">
                <c:v>68922</c:v>
              </c:pt>
              <c:pt idx="2173">
                <c:v>69384</c:v>
              </c:pt>
              <c:pt idx="2174">
                <c:v>69552</c:v>
              </c:pt>
              <c:pt idx="2175">
                <c:v>69594</c:v>
              </c:pt>
              <c:pt idx="2176">
                <c:v>69888</c:v>
              </c:pt>
              <c:pt idx="2177">
                <c:v>70056</c:v>
              </c:pt>
              <c:pt idx="2178">
                <c:v>70266</c:v>
              </c:pt>
              <c:pt idx="2179">
                <c:v>70938</c:v>
              </c:pt>
              <c:pt idx="2180">
                <c:v>71232</c:v>
              </c:pt>
              <c:pt idx="2181">
                <c:v>71652</c:v>
              </c:pt>
              <c:pt idx="2182">
                <c:v>71862</c:v>
              </c:pt>
              <c:pt idx="2183">
                <c:v>71988</c:v>
              </c:pt>
              <c:pt idx="2184">
                <c:v>72366</c:v>
              </c:pt>
              <c:pt idx="2185">
                <c:v>73794</c:v>
              </c:pt>
              <c:pt idx="2186">
                <c:v>73878</c:v>
              </c:pt>
              <c:pt idx="2187">
                <c:v>74130</c:v>
              </c:pt>
              <c:pt idx="2188">
                <c:v>74382</c:v>
              </c:pt>
              <c:pt idx="2189">
                <c:v>74634</c:v>
              </c:pt>
              <c:pt idx="2190">
                <c:v>75138</c:v>
              </c:pt>
              <c:pt idx="2191">
                <c:v>75180</c:v>
              </c:pt>
              <c:pt idx="2192">
                <c:v>75516</c:v>
              </c:pt>
              <c:pt idx="2193">
                <c:v>75726</c:v>
              </c:pt>
              <c:pt idx="2194">
                <c:v>75768</c:v>
              </c:pt>
              <c:pt idx="2195">
                <c:v>75852</c:v>
              </c:pt>
              <c:pt idx="2196">
                <c:v>76482</c:v>
              </c:pt>
              <c:pt idx="2197">
                <c:v>76524</c:v>
              </c:pt>
              <c:pt idx="2198">
                <c:v>76986</c:v>
              </c:pt>
              <c:pt idx="2199">
                <c:v>77112</c:v>
              </c:pt>
              <c:pt idx="2200">
                <c:v>77322</c:v>
              </c:pt>
              <c:pt idx="2201">
                <c:v>77406</c:v>
              </c:pt>
              <c:pt idx="2202">
                <c:v>77700</c:v>
              </c:pt>
              <c:pt idx="2203">
                <c:v>78204</c:v>
              </c:pt>
              <c:pt idx="2204">
                <c:v>78330</c:v>
              </c:pt>
              <c:pt idx="2205">
                <c:v>78498</c:v>
              </c:pt>
              <c:pt idx="2206">
                <c:v>79212</c:v>
              </c:pt>
              <c:pt idx="2207">
                <c:v>79758</c:v>
              </c:pt>
              <c:pt idx="2208">
                <c:v>80430</c:v>
              </c:pt>
              <c:pt idx="2209">
                <c:v>80892</c:v>
              </c:pt>
              <c:pt idx="2210">
                <c:v>81312</c:v>
              </c:pt>
              <c:pt idx="2211">
                <c:v>81522</c:v>
              </c:pt>
              <c:pt idx="2212">
                <c:v>81648</c:v>
              </c:pt>
              <c:pt idx="2213">
                <c:v>82320</c:v>
              </c:pt>
              <c:pt idx="2214">
                <c:v>82530</c:v>
              </c:pt>
              <c:pt idx="2215">
                <c:v>83244</c:v>
              </c:pt>
              <c:pt idx="2216">
                <c:v>83664</c:v>
              </c:pt>
              <c:pt idx="2217">
                <c:v>83832</c:v>
              </c:pt>
              <c:pt idx="2218">
                <c:v>83958</c:v>
              </c:pt>
              <c:pt idx="2219">
                <c:v>84084</c:v>
              </c:pt>
              <c:pt idx="2220">
                <c:v>42</c:v>
              </c:pt>
              <c:pt idx="2221">
                <c:v>168</c:v>
              </c:pt>
              <c:pt idx="2222">
                <c:v>1218</c:v>
              </c:pt>
              <c:pt idx="2223">
                <c:v>1302</c:v>
              </c:pt>
              <c:pt idx="2224">
                <c:v>1344</c:v>
              </c:pt>
              <c:pt idx="2225">
                <c:v>2268</c:v>
              </c:pt>
              <c:pt idx="2226">
                <c:v>2352</c:v>
              </c:pt>
              <c:pt idx="2227">
                <c:v>3024</c:v>
              </c:pt>
              <c:pt idx="2228">
                <c:v>3234</c:v>
              </c:pt>
              <c:pt idx="2229">
                <c:v>3276</c:v>
              </c:pt>
              <c:pt idx="2230">
                <c:v>3360</c:v>
              </c:pt>
              <c:pt idx="2231">
                <c:v>3948</c:v>
              </c:pt>
              <c:pt idx="2232">
                <c:v>4368</c:v>
              </c:pt>
              <c:pt idx="2233">
                <c:v>4494</c:v>
              </c:pt>
              <c:pt idx="2234">
                <c:v>4746</c:v>
              </c:pt>
              <c:pt idx="2235">
                <c:v>4956</c:v>
              </c:pt>
              <c:pt idx="2236">
                <c:v>5292</c:v>
              </c:pt>
              <c:pt idx="2237">
                <c:v>5922</c:v>
              </c:pt>
              <c:pt idx="2238">
                <c:v>7644</c:v>
              </c:pt>
              <c:pt idx="2239">
                <c:v>8148</c:v>
              </c:pt>
              <c:pt idx="2240">
                <c:v>8652</c:v>
              </c:pt>
              <c:pt idx="2241">
                <c:v>8862</c:v>
              </c:pt>
              <c:pt idx="2242">
                <c:v>9660</c:v>
              </c:pt>
              <c:pt idx="2243">
                <c:v>10668</c:v>
              </c:pt>
              <c:pt idx="2244">
                <c:v>11802</c:v>
              </c:pt>
              <c:pt idx="2245">
                <c:v>11970</c:v>
              </c:pt>
              <c:pt idx="2246">
                <c:v>12054</c:v>
              </c:pt>
              <c:pt idx="2247">
                <c:v>12684</c:v>
              </c:pt>
              <c:pt idx="2248">
                <c:v>12852</c:v>
              </c:pt>
              <c:pt idx="2249">
                <c:v>13104</c:v>
              </c:pt>
              <c:pt idx="2250">
                <c:v>14868</c:v>
              </c:pt>
              <c:pt idx="2251">
                <c:v>15036</c:v>
              </c:pt>
              <c:pt idx="2252">
                <c:v>16002</c:v>
              </c:pt>
              <c:pt idx="2253">
                <c:v>16044</c:v>
              </c:pt>
              <c:pt idx="2254">
                <c:v>16212</c:v>
              </c:pt>
              <c:pt idx="2255">
                <c:v>16674</c:v>
              </c:pt>
              <c:pt idx="2256">
                <c:v>16926</c:v>
              </c:pt>
              <c:pt idx="2257">
                <c:v>17892</c:v>
              </c:pt>
              <c:pt idx="2258">
                <c:v>18060</c:v>
              </c:pt>
              <c:pt idx="2259">
                <c:v>18144</c:v>
              </c:pt>
              <c:pt idx="2260">
                <c:v>18312</c:v>
              </c:pt>
              <c:pt idx="2261">
                <c:v>18648</c:v>
              </c:pt>
              <c:pt idx="2262">
                <c:v>20496</c:v>
              </c:pt>
              <c:pt idx="2263">
                <c:v>21378</c:v>
              </c:pt>
              <c:pt idx="2264">
                <c:v>22092</c:v>
              </c:pt>
              <c:pt idx="2265">
                <c:v>23016</c:v>
              </c:pt>
              <c:pt idx="2266">
                <c:v>23142</c:v>
              </c:pt>
              <c:pt idx="2267">
                <c:v>23394</c:v>
              </c:pt>
              <c:pt idx="2268">
                <c:v>23940</c:v>
              </c:pt>
              <c:pt idx="2269">
                <c:v>23982</c:v>
              </c:pt>
              <c:pt idx="2270">
                <c:v>24276</c:v>
              </c:pt>
              <c:pt idx="2271">
                <c:v>24444</c:v>
              </c:pt>
              <c:pt idx="2272">
                <c:v>24738</c:v>
              </c:pt>
              <c:pt idx="2273">
                <c:v>24864</c:v>
              </c:pt>
              <c:pt idx="2274">
                <c:v>25242</c:v>
              </c:pt>
              <c:pt idx="2275">
                <c:v>25368</c:v>
              </c:pt>
              <c:pt idx="2276">
                <c:v>25410</c:v>
              </c:pt>
              <c:pt idx="2277">
                <c:v>25452</c:v>
              </c:pt>
              <c:pt idx="2278">
                <c:v>25746</c:v>
              </c:pt>
              <c:pt idx="2279">
                <c:v>25830</c:v>
              </c:pt>
              <c:pt idx="2280">
                <c:v>27132</c:v>
              </c:pt>
              <c:pt idx="2281">
                <c:v>27888</c:v>
              </c:pt>
              <c:pt idx="2282">
                <c:v>29652</c:v>
              </c:pt>
              <c:pt idx="2283">
                <c:v>30240</c:v>
              </c:pt>
              <c:pt idx="2284">
                <c:v>30954</c:v>
              </c:pt>
              <c:pt idx="2285">
                <c:v>31374</c:v>
              </c:pt>
              <c:pt idx="2286">
                <c:v>31416</c:v>
              </c:pt>
              <c:pt idx="2287">
                <c:v>31458</c:v>
              </c:pt>
              <c:pt idx="2288">
                <c:v>32046</c:v>
              </c:pt>
              <c:pt idx="2289">
                <c:v>32592</c:v>
              </c:pt>
              <c:pt idx="2290">
                <c:v>33348</c:v>
              </c:pt>
              <c:pt idx="2291">
                <c:v>33768</c:v>
              </c:pt>
              <c:pt idx="2292">
                <c:v>33810</c:v>
              </c:pt>
              <c:pt idx="2293">
                <c:v>34020</c:v>
              </c:pt>
              <c:pt idx="2294">
                <c:v>34608</c:v>
              </c:pt>
              <c:pt idx="2295">
                <c:v>34692</c:v>
              </c:pt>
              <c:pt idx="2296">
                <c:v>34902</c:v>
              </c:pt>
              <c:pt idx="2297">
                <c:v>35112</c:v>
              </c:pt>
              <c:pt idx="2298">
                <c:v>36834</c:v>
              </c:pt>
              <c:pt idx="2299">
                <c:v>37002</c:v>
              </c:pt>
              <c:pt idx="2300">
                <c:v>37590</c:v>
              </c:pt>
              <c:pt idx="2301">
                <c:v>37632</c:v>
              </c:pt>
              <c:pt idx="2302">
                <c:v>37758</c:v>
              </c:pt>
              <c:pt idx="2303">
                <c:v>38136</c:v>
              </c:pt>
              <c:pt idx="2304">
                <c:v>38472</c:v>
              </c:pt>
              <c:pt idx="2305">
                <c:v>38598</c:v>
              </c:pt>
              <c:pt idx="2306">
                <c:v>38724</c:v>
              </c:pt>
              <c:pt idx="2307">
                <c:v>39438</c:v>
              </c:pt>
              <c:pt idx="2308">
                <c:v>39774</c:v>
              </c:pt>
              <c:pt idx="2309">
                <c:v>39816</c:v>
              </c:pt>
              <c:pt idx="2310">
                <c:v>41076</c:v>
              </c:pt>
              <c:pt idx="2311">
                <c:v>41202</c:v>
              </c:pt>
              <c:pt idx="2312">
                <c:v>41706</c:v>
              </c:pt>
              <c:pt idx="2313">
                <c:v>42630</c:v>
              </c:pt>
              <c:pt idx="2314">
                <c:v>42714</c:v>
              </c:pt>
              <c:pt idx="2315">
                <c:v>42840</c:v>
              </c:pt>
              <c:pt idx="2316">
                <c:v>43344</c:v>
              </c:pt>
              <c:pt idx="2317">
                <c:v>44394</c:v>
              </c:pt>
              <c:pt idx="2318">
                <c:v>44856</c:v>
              </c:pt>
              <c:pt idx="2319">
                <c:v>45318</c:v>
              </c:pt>
              <c:pt idx="2320">
                <c:v>45780</c:v>
              </c:pt>
              <c:pt idx="2321">
                <c:v>46326</c:v>
              </c:pt>
              <c:pt idx="2322">
                <c:v>46704</c:v>
              </c:pt>
              <c:pt idx="2323">
                <c:v>47838</c:v>
              </c:pt>
              <c:pt idx="2324">
                <c:v>48090</c:v>
              </c:pt>
              <c:pt idx="2325">
                <c:v>48426</c:v>
              </c:pt>
              <c:pt idx="2326">
                <c:v>48888</c:v>
              </c:pt>
              <c:pt idx="2327">
                <c:v>49056</c:v>
              </c:pt>
              <c:pt idx="2328">
                <c:v>49266</c:v>
              </c:pt>
              <c:pt idx="2329">
                <c:v>49392</c:v>
              </c:pt>
              <c:pt idx="2330">
                <c:v>49812</c:v>
              </c:pt>
              <c:pt idx="2331">
                <c:v>50778</c:v>
              </c:pt>
              <c:pt idx="2332">
                <c:v>51030</c:v>
              </c:pt>
              <c:pt idx="2333">
                <c:v>51198</c:v>
              </c:pt>
              <c:pt idx="2334">
                <c:v>52290</c:v>
              </c:pt>
              <c:pt idx="2335">
                <c:v>52416</c:v>
              </c:pt>
              <c:pt idx="2336">
                <c:v>53172</c:v>
              </c:pt>
              <c:pt idx="2337">
                <c:v>53424</c:v>
              </c:pt>
              <c:pt idx="2338">
                <c:v>53592</c:v>
              </c:pt>
              <c:pt idx="2339">
                <c:v>54432</c:v>
              </c:pt>
              <c:pt idx="2340">
                <c:v>54810</c:v>
              </c:pt>
              <c:pt idx="2341">
                <c:v>54894</c:v>
              </c:pt>
              <c:pt idx="2342">
                <c:v>57330</c:v>
              </c:pt>
              <c:pt idx="2343">
                <c:v>57456</c:v>
              </c:pt>
              <c:pt idx="2344">
                <c:v>57498</c:v>
              </c:pt>
              <c:pt idx="2345">
                <c:v>57960</c:v>
              </c:pt>
              <c:pt idx="2346">
                <c:v>58758</c:v>
              </c:pt>
              <c:pt idx="2347">
                <c:v>58926</c:v>
              </c:pt>
              <c:pt idx="2348">
                <c:v>59136</c:v>
              </c:pt>
              <c:pt idx="2349">
                <c:v>59220</c:v>
              </c:pt>
              <c:pt idx="2350">
                <c:v>60144</c:v>
              </c:pt>
              <c:pt idx="2351">
                <c:v>60270</c:v>
              </c:pt>
              <c:pt idx="2352">
                <c:v>60396</c:v>
              </c:pt>
              <c:pt idx="2353">
                <c:v>60984</c:v>
              </c:pt>
              <c:pt idx="2354">
                <c:v>61152</c:v>
              </c:pt>
              <c:pt idx="2355">
                <c:v>62076</c:v>
              </c:pt>
              <c:pt idx="2356">
                <c:v>62202</c:v>
              </c:pt>
              <c:pt idx="2357">
                <c:v>62622</c:v>
              </c:pt>
              <c:pt idx="2358">
                <c:v>62706</c:v>
              </c:pt>
              <c:pt idx="2359">
                <c:v>63882</c:v>
              </c:pt>
              <c:pt idx="2360">
                <c:v>64470</c:v>
              </c:pt>
              <c:pt idx="2361">
                <c:v>64554</c:v>
              </c:pt>
              <c:pt idx="2362">
                <c:v>64596</c:v>
              </c:pt>
              <c:pt idx="2363">
                <c:v>64764</c:v>
              </c:pt>
              <c:pt idx="2364">
                <c:v>65016</c:v>
              </c:pt>
              <c:pt idx="2365">
                <c:v>65058</c:v>
              </c:pt>
              <c:pt idx="2366">
                <c:v>65142</c:v>
              </c:pt>
              <c:pt idx="2367">
                <c:v>65394</c:v>
              </c:pt>
              <c:pt idx="2368">
                <c:v>65520</c:v>
              </c:pt>
              <c:pt idx="2369">
                <c:v>65772</c:v>
              </c:pt>
              <c:pt idx="2370">
                <c:v>67284</c:v>
              </c:pt>
              <c:pt idx="2371">
                <c:v>67494</c:v>
              </c:pt>
              <c:pt idx="2372">
                <c:v>67788</c:v>
              </c:pt>
              <c:pt idx="2373">
                <c:v>67998</c:v>
              </c:pt>
              <c:pt idx="2374">
                <c:v>68502</c:v>
              </c:pt>
              <c:pt idx="2375">
                <c:v>68586</c:v>
              </c:pt>
              <c:pt idx="2376">
                <c:v>69006</c:v>
              </c:pt>
              <c:pt idx="2377">
                <c:v>69174</c:v>
              </c:pt>
              <c:pt idx="2378">
                <c:v>69678</c:v>
              </c:pt>
              <c:pt idx="2379">
                <c:v>69804</c:v>
              </c:pt>
              <c:pt idx="2380">
                <c:v>70812</c:v>
              </c:pt>
              <c:pt idx="2381">
                <c:v>71064</c:v>
              </c:pt>
              <c:pt idx="2382">
                <c:v>71610</c:v>
              </c:pt>
              <c:pt idx="2383">
                <c:v>71652</c:v>
              </c:pt>
              <c:pt idx="2384">
                <c:v>71904</c:v>
              </c:pt>
              <c:pt idx="2385">
                <c:v>72240</c:v>
              </c:pt>
              <c:pt idx="2386">
                <c:v>74046</c:v>
              </c:pt>
              <c:pt idx="2387">
                <c:v>74256</c:v>
              </c:pt>
              <c:pt idx="2388">
                <c:v>74592</c:v>
              </c:pt>
              <c:pt idx="2389">
                <c:v>74718</c:v>
              </c:pt>
              <c:pt idx="2390">
                <c:v>74760</c:v>
              </c:pt>
              <c:pt idx="2391">
                <c:v>75306</c:v>
              </c:pt>
              <c:pt idx="2392">
                <c:v>75852</c:v>
              </c:pt>
              <c:pt idx="2393">
                <c:v>76650</c:v>
              </c:pt>
              <c:pt idx="2394">
                <c:v>77448</c:v>
              </c:pt>
              <c:pt idx="2395">
                <c:v>77742</c:v>
              </c:pt>
              <c:pt idx="2396">
                <c:v>78204</c:v>
              </c:pt>
              <c:pt idx="2397">
                <c:v>78498</c:v>
              </c:pt>
              <c:pt idx="2398">
                <c:v>78582</c:v>
              </c:pt>
              <c:pt idx="2399">
                <c:v>79422</c:v>
              </c:pt>
              <c:pt idx="2400">
                <c:v>79884</c:v>
              </c:pt>
              <c:pt idx="2401">
                <c:v>80220</c:v>
              </c:pt>
              <c:pt idx="2402">
                <c:v>81018</c:v>
              </c:pt>
              <c:pt idx="2403">
                <c:v>81354</c:v>
              </c:pt>
              <c:pt idx="2404">
                <c:v>81480</c:v>
              </c:pt>
              <c:pt idx="2405">
                <c:v>81564</c:v>
              </c:pt>
              <c:pt idx="2406">
                <c:v>126</c:v>
              </c:pt>
              <c:pt idx="2407">
                <c:v>420</c:v>
              </c:pt>
              <c:pt idx="2408">
                <c:v>504</c:v>
              </c:pt>
              <c:pt idx="2409">
                <c:v>840</c:v>
              </c:pt>
              <c:pt idx="2410">
                <c:v>1638</c:v>
              </c:pt>
              <c:pt idx="2411">
                <c:v>1974</c:v>
              </c:pt>
              <c:pt idx="2412">
                <c:v>3444</c:v>
              </c:pt>
              <c:pt idx="2413">
                <c:v>4200</c:v>
              </c:pt>
              <c:pt idx="2414">
                <c:v>4494</c:v>
              </c:pt>
              <c:pt idx="2415">
                <c:v>4578</c:v>
              </c:pt>
              <c:pt idx="2416">
                <c:v>4662</c:v>
              </c:pt>
              <c:pt idx="2417">
                <c:v>4746</c:v>
              </c:pt>
              <c:pt idx="2418">
                <c:v>5124</c:v>
              </c:pt>
              <c:pt idx="2419">
                <c:v>5166</c:v>
              </c:pt>
              <c:pt idx="2420">
                <c:v>6132</c:v>
              </c:pt>
              <c:pt idx="2421">
                <c:v>6678</c:v>
              </c:pt>
              <c:pt idx="2422">
                <c:v>7602</c:v>
              </c:pt>
              <c:pt idx="2423">
                <c:v>7896</c:v>
              </c:pt>
              <c:pt idx="2424">
                <c:v>8022</c:v>
              </c:pt>
              <c:pt idx="2425">
                <c:v>8946</c:v>
              </c:pt>
              <c:pt idx="2426">
                <c:v>9030</c:v>
              </c:pt>
              <c:pt idx="2427">
                <c:v>9072</c:v>
              </c:pt>
              <c:pt idx="2428">
                <c:v>9744</c:v>
              </c:pt>
              <c:pt idx="2429">
                <c:v>9912</c:v>
              </c:pt>
              <c:pt idx="2430">
                <c:v>9996</c:v>
              </c:pt>
              <c:pt idx="2431">
                <c:v>10206</c:v>
              </c:pt>
              <c:pt idx="2432">
                <c:v>10500</c:v>
              </c:pt>
              <c:pt idx="2433">
                <c:v>10584</c:v>
              </c:pt>
              <c:pt idx="2434">
                <c:v>10668</c:v>
              </c:pt>
              <c:pt idx="2435">
                <c:v>10962</c:v>
              </c:pt>
              <c:pt idx="2436">
                <c:v>11802</c:v>
              </c:pt>
              <c:pt idx="2437">
                <c:v>12054</c:v>
              </c:pt>
              <c:pt idx="2438">
                <c:v>12852</c:v>
              </c:pt>
              <c:pt idx="2439">
                <c:v>13062</c:v>
              </c:pt>
              <c:pt idx="2440">
                <c:v>13692</c:v>
              </c:pt>
              <c:pt idx="2441">
                <c:v>14112</c:v>
              </c:pt>
              <c:pt idx="2442">
                <c:v>14364</c:v>
              </c:pt>
              <c:pt idx="2443">
                <c:v>14448</c:v>
              </c:pt>
              <c:pt idx="2444">
                <c:v>15204</c:v>
              </c:pt>
              <c:pt idx="2445">
                <c:v>15330</c:v>
              </c:pt>
              <c:pt idx="2446">
                <c:v>15624</c:v>
              </c:pt>
              <c:pt idx="2447">
                <c:v>15834</c:v>
              </c:pt>
              <c:pt idx="2448">
                <c:v>16254</c:v>
              </c:pt>
              <c:pt idx="2449">
                <c:v>17136</c:v>
              </c:pt>
              <c:pt idx="2450">
                <c:v>18312</c:v>
              </c:pt>
              <c:pt idx="2451">
                <c:v>18900</c:v>
              </c:pt>
              <c:pt idx="2452">
                <c:v>19278</c:v>
              </c:pt>
              <c:pt idx="2453">
                <c:v>19404</c:v>
              </c:pt>
              <c:pt idx="2454">
                <c:v>20244</c:v>
              </c:pt>
              <c:pt idx="2455">
                <c:v>20370</c:v>
              </c:pt>
              <c:pt idx="2456">
                <c:v>20874</c:v>
              </c:pt>
              <c:pt idx="2457">
                <c:v>21252</c:v>
              </c:pt>
              <c:pt idx="2458">
                <c:v>22260</c:v>
              </c:pt>
              <c:pt idx="2459">
                <c:v>22848</c:v>
              </c:pt>
              <c:pt idx="2460">
                <c:v>22890</c:v>
              </c:pt>
              <c:pt idx="2461">
                <c:v>22974</c:v>
              </c:pt>
              <c:pt idx="2462">
                <c:v>23142</c:v>
              </c:pt>
              <c:pt idx="2463">
                <c:v>23394</c:v>
              </c:pt>
              <c:pt idx="2464">
                <c:v>24108</c:v>
              </c:pt>
              <c:pt idx="2465">
                <c:v>24360</c:v>
              </c:pt>
              <c:pt idx="2466">
                <c:v>25788</c:v>
              </c:pt>
              <c:pt idx="2467">
                <c:v>25914</c:v>
              </c:pt>
              <c:pt idx="2468">
                <c:v>26040</c:v>
              </c:pt>
              <c:pt idx="2469">
                <c:v>26628</c:v>
              </c:pt>
              <c:pt idx="2470">
                <c:v>26754</c:v>
              </c:pt>
              <c:pt idx="2471">
                <c:v>27132</c:v>
              </c:pt>
              <c:pt idx="2472">
                <c:v>28140</c:v>
              </c:pt>
              <c:pt idx="2473">
                <c:v>28182</c:v>
              </c:pt>
              <c:pt idx="2474">
                <c:v>28770</c:v>
              </c:pt>
              <c:pt idx="2475">
                <c:v>29652</c:v>
              </c:pt>
              <c:pt idx="2476">
                <c:v>29946</c:v>
              </c:pt>
              <c:pt idx="2477">
                <c:v>30282</c:v>
              </c:pt>
              <c:pt idx="2478">
                <c:v>30576</c:v>
              </c:pt>
              <c:pt idx="2479">
                <c:v>30618</c:v>
              </c:pt>
              <c:pt idx="2480">
                <c:v>30828</c:v>
              </c:pt>
              <c:pt idx="2481">
                <c:v>31458</c:v>
              </c:pt>
              <c:pt idx="2482">
                <c:v>31794</c:v>
              </c:pt>
              <c:pt idx="2483">
                <c:v>31836</c:v>
              </c:pt>
              <c:pt idx="2484">
                <c:v>31920</c:v>
              </c:pt>
              <c:pt idx="2485">
                <c:v>32172</c:v>
              </c:pt>
              <c:pt idx="2486">
                <c:v>33432</c:v>
              </c:pt>
              <c:pt idx="2487">
                <c:v>33558</c:v>
              </c:pt>
              <c:pt idx="2488">
                <c:v>33768</c:v>
              </c:pt>
              <c:pt idx="2489">
                <c:v>33936</c:v>
              </c:pt>
              <c:pt idx="2490">
                <c:v>34104</c:v>
              </c:pt>
              <c:pt idx="2491">
                <c:v>34398</c:v>
              </c:pt>
              <c:pt idx="2492">
                <c:v>35154</c:v>
              </c:pt>
              <c:pt idx="2493">
                <c:v>35658</c:v>
              </c:pt>
              <c:pt idx="2494">
                <c:v>37548</c:v>
              </c:pt>
              <c:pt idx="2495">
                <c:v>37716</c:v>
              </c:pt>
              <c:pt idx="2496">
                <c:v>37968</c:v>
              </c:pt>
              <c:pt idx="2497">
                <c:v>38220</c:v>
              </c:pt>
              <c:pt idx="2498">
                <c:v>38850</c:v>
              </c:pt>
              <c:pt idx="2499">
                <c:v>39354</c:v>
              </c:pt>
              <c:pt idx="2500">
                <c:v>39900</c:v>
              </c:pt>
              <c:pt idx="2501">
                <c:v>40026</c:v>
              </c:pt>
              <c:pt idx="2502">
                <c:v>41538</c:v>
              </c:pt>
              <c:pt idx="2503">
                <c:v>42252</c:v>
              </c:pt>
              <c:pt idx="2504">
                <c:v>42378</c:v>
              </c:pt>
              <c:pt idx="2505">
                <c:v>42966</c:v>
              </c:pt>
              <c:pt idx="2506">
                <c:v>43092</c:v>
              </c:pt>
              <c:pt idx="2507">
                <c:v>43134</c:v>
              </c:pt>
              <c:pt idx="2508">
                <c:v>44142</c:v>
              </c:pt>
              <c:pt idx="2509">
                <c:v>44226</c:v>
              </c:pt>
              <c:pt idx="2510">
                <c:v>44436</c:v>
              </c:pt>
              <c:pt idx="2511">
                <c:v>44772</c:v>
              </c:pt>
              <c:pt idx="2512">
                <c:v>45276</c:v>
              </c:pt>
              <c:pt idx="2513">
                <c:v>45402</c:v>
              </c:pt>
              <c:pt idx="2514">
                <c:v>45864</c:v>
              </c:pt>
              <c:pt idx="2515">
                <c:v>46326</c:v>
              </c:pt>
              <c:pt idx="2516">
                <c:v>46956</c:v>
              </c:pt>
              <c:pt idx="2517">
                <c:v>47250</c:v>
              </c:pt>
              <c:pt idx="2518">
                <c:v>47418</c:v>
              </c:pt>
              <c:pt idx="2519">
                <c:v>47838</c:v>
              </c:pt>
              <c:pt idx="2520">
                <c:v>48300</c:v>
              </c:pt>
              <c:pt idx="2521">
                <c:v>48384</c:v>
              </c:pt>
              <c:pt idx="2522">
                <c:v>48510</c:v>
              </c:pt>
              <c:pt idx="2523">
                <c:v>49266</c:v>
              </c:pt>
              <c:pt idx="2524">
                <c:v>49518</c:v>
              </c:pt>
              <c:pt idx="2525">
                <c:v>49560</c:v>
              </c:pt>
              <c:pt idx="2526">
                <c:v>49728</c:v>
              </c:pt>
              <c:pt idx="2527">
                <c:v>49896</c:v>
              </c:pt>
              <c:pt idx="2528">
                <c:v>50064</c:v>
              </c:pt>
              <c:pt idx="2529">
                <c:v>50106</c:v>
              </c:pt>
              <c:pt idx="2530">
                <c:v>50358</c:v>
              </c:pt>
              <c:pt idx="2531">
                <c:v>51324</c:v>
              </c:pt>
              <c:pt idx="2532">
                <c:v>51366</c:v>
              </c:pt>
              <c:pt idx="2533">
                <c:v>51450</c:v>
              </c:pt>
              <c:pt idx="2534">
                <c:v>51828</c:v>
              </c:pt>
              <c:pt idx="2535">
                <c:v>52038</c:v>
              </c:pt>
              <c:pt idx="2536">
                <c:v>53844</c:v>
              </c:pt>
              <c:pt idx="2537">
                <c:v>53970</c:v>
              </c:pt>
              <c:pt idx="2538">
                <c:v>54096</c:v>
              </c:pt>
              <c:pt idx="2539">
                <c:v>54306</c:v>
              </c:pt>
              <c:pt idx="2540">
                <c:v>54390</c:v>
              </c:pt>
              <c:pt idx="2541">
                <c:v>54936</c:v>
              </c:pt>
              <c:pt idx="2542">
                <c:v>55566</c:v>
              </c:pt>
              <c:pt idx="2543">
                <c:v>55776</c:v>
              </c:pt>
              <c:pt idx="2544">
                <c:v>56616</c:v>
              </c:pt>
              <c:pt idx="2545">
                <c:v>56742</c:v>
              </c:pt>
              <c:pt idx="2546">
                <c:v>57750</c:v>
              </c:pt>
              <c:pt idx="2547">
                <c:v>58128</c:v>
              </c:pt>
              <c:pt idx="2548">
                <c:v>58380</c:v>
              </c:pt>
              <c:pt idx="2549">
                <c:v>58506</c:v>
              </c:pt>
              <c:pt idx="2550">
                <c:v>59766</c:v>
              </c:pt>
              <c:pt idx="2551">
                <c:v>60354</c:v>
              </c:pt>
              <c:pt idx="2552">
                <c:v>60648</c:v>
              </c:pt>
              <c:pt idx="2553">
                <c:v>61446</c:v>
              </c:pt>
              <c:pt idx="2554">
                <c:v>61698</c:v>
              </c:pt>
              <c:pt idx="2555">
                <c:v>62958</c:v>
              </c:pt>
              <c:pt idx="2556">
                <c:v>63210</c:v>
              </c:pt>
              <c:pt idx="2557">
                <c:v>63252</c:v>
              </c:pt>
              <c:pt idx="2558">
                <c:v>63294</c:v>
              </c:pt>
              <c:pt idx="2559">
                <c:v>63378</c:v>
              </c:pt>
              <c:pt idx="2560">
                <c:v>64428</c:v>
              </c:pt>
              <c:pt idx="2561">
                <c:v>65226</c:v>
              </c:pt>
              <c:pt idx="2562">
                <c:v>65478</c:v>
              </c:pt>
              <c:pt idx="2563">
                <c:v>66402</c:v>
              </c:pt>
              <c:pt idx="2564">
                <c:v>66738</c:v>
              </c:pt>
              <c:pt idx="2565">
                <c:v>67284</c:v>
              </c:pt>
              <c:pt idx="2566">
                <c:v>67410</c:v>
              </c:pt>
              <c:pt idx="2567">
                <c:v>67452</c:v>
              </c:pt>
              <c:pt idx="2568">
                <c:v>67620</c:v>
              </c:pt>
              <c:pt idx="2569">
                <c:v>68334</c:v>
              </c:pt>
              <c:pt idx="2570">
                <c:v>68628</c:v>
              </c:pt>
              <c:pt idx="2571">
                <c:v>69090</c:v>
              </c:pt>
              <c:pt idx="2572">
                <c:v>69510</c:v>
              </c:pt>
              <c:pt idx="2573">
                <c:v>69636</c:v>
              </c:pt>
              <c:pt idx="2574">
                <c:v>69720</c:v>
              </c:pt>
              <c:pt idx="2575">
                <c:v>69762</c:v>
              </c:pt>
              <c:pt idx="2576">
                <c:v>70266</c:v>
              </c:pt>
              <c:pt idx="2577">
                <c:v>70812</c:v>
              </c:pt>
              <c:pt idx="2578">
                <c:v>70854</c:v>
              </c:pt>
              <c:pt idx="2579">
                <c:v>71568</c:v>
              </c:pt>
              <c:pt idx="2580">
                <c:v>73122</c:v>
              </c:pt>
              <c:pt idx="2581">
                <c:v>73668</c:v>
              </c:pt>
              <c:pt idx="2582">
                <c:v>73794</c:v>
              </c:pt>
              <c:pt idx="2583">
                <c:v>74256</c:v>
              </c:pt>
              <c:pt idx="2584">
                <c:v>74718</c:v>
              </c:pt>
              <c:pt idx="2585">
                <c:v>75306</c:v>
              </c:pt>
              <c:pt idx="2586">
                <c:v>76356</c:v>
              </c:pt>
              <c:pt idx="2587">
                <c:v>76440</c:v>
              </c:pt>
              <c:pt idx="2588">
                <c:v>76944</c:v>
              </c:pt>
              <c:pt idx="2589">
                <c:v>77196</c:v>
              </c:pt>
              <c:pt idx="2590">
                <c:v>77742</c:v>
              </c:pt>
              <c:pt idx="2591">
                <c:v>77994</c:v>
              </c:pt>
              <c:pt idx="2592">
                <c:v>78456</c:v>
              </c:pt>
              <c:pt idx="2593">
                <c:v>79002</c:v>
              </c:pt>
              <c:pt idx="2594">
                <c:v>79422</c:v>
              </c:pt>
              <c:pt idx="2595">
                <c:v>79800</c:v>
              </c:pt>
              <c:pt idx="2596">
                <c:v>80724</c:v>
              </c:pt>
              <c:pt idx="2597">
                <c:v>80892</c:v>
              </c:pt>
              <c:pt idx="2598">
                <c:v>81270</c:v>
              </c:pt>
              <c:pt idx="2599">
                <c:v>81732</c:v>
              </c:pt>
              <c:pt idx="2600">
                <c:v>82110</c:v>
              </c:pt>
              <c:pt idx="2601">
                <c:v>82404</c:v>
              </c:pt>
              <c:pt idx="2602">
                <c:v>82488</c:v>
              </c:pt>
              <c:pt idx="2603">
                <c:v>84126</c:v>
              </c:pt>
              <c:pt idx="2604">
                <c:v>420</c:v>
              </c:pt>
              <c:pt idx="2605">
                <c:v>756</c:v>
              </c:pt>
              <c:pt idx="2606">
                <c:v>924</c:v>
              </c:pt>
              <c:pt idx="2607">
                <c:v>1512</c:v>
              </c:pt>
              <c:pt idx="2608">
                <c:v>2436</c:v>
              </c:pt>
              <c:pt idx="2609">
                <c:v>2898</c:v>
              </c:pt>
              <c:pt idx="2610">
                <c:v>3066</c:v>
              </c:pt>
              <c:pt idx="2611">
                <c:v>3276</c:v>
              </c:pt>
              <c:pt idx="2612">
                <c:v>4116</c:v>
              </c:pt>
              <c:pt idx="2613">
                <c:v>4200</c:v>
              </c:pt>
              <c:pt idx="2614">
                <c:v>5166</c:v>
              </c:pt>
              <c:pt idx="2615">
                <c:v>5838</c:v>
              </c:pt>
              <c:pt idx="2616">
                <c:v>5922</c:v>
              </c:pt>
              <c:pt idx="2617">
                <c:v>6888</c:v>
              </c:pt>
              <c:pt idx="2618">
                <c:v>7098</c:v>
              </c:pt>
              <c:pt idx="2619">
                <c:v>7350</c:v>
              </c:pt>
              <c:pt idx="2620">
                <c:v>7602</c:v>
              </c:pt>
              <c:pt idx="2621">
                <c:v>7686</c:v>
              </c:pt>
              <c:pt idx="2622">
                <c:v>7728</c:v>
              </c:pt>
              <c:pt idx="2623">
                <c:v>8274</c:v>
              </c:pt>
              <c:pt idx="2624">
                <c:v>8316</c:v>
              </c:pt>
              <c:pt idx="2625">
                <c:v>8736</c:v>
              </c:pt>
              <c:pt idx="2626">
                <c:v>8904</c:v>
              </c:pt>
              <c:pt idx="2627">
                <c:v>9450</c:v>
              </c:pt>
              <c:pt idx="2628">
                <c:v>9702</c:v>
              </c:pt>
              <c:pt idx="2629">
                <c:v>10584</c:v>
              </c:pt>
              <c:pt idx="2630">
                <c:v>10752</c:v>
              </c:pt>
              <c:pt idx="2631">
                <c:v>10794</c:v>
              </c:pt>
              <c:pt idx="2632">
                <c:v>10962</c:v>
              </c:pt>
              <c:pt idx="2633">
                <c:v>11802</c:v>
              </c:pt>
              <c:pt idx="2634">
                <c:v>12138</c:v>
              </c:pt>
              <c:pt idx="2635">
                <c:v>12180</c:v>
              </c:pt>
              <c:pt idx="2636">
                <c:v>12600</c:v>
              </c:pt>
              <c:pt idx="2637">
                <c:v>12684</c:v>
              </c:pt>
              <c:pt idx="2638">
                <c:v>13188</c:v>
              </c:pt>
              <c:pt idx="2639">
                <c:v>13440</c:v>
              </c:pt>
              <c:pt idx="2640">
                <c:v>13944</c:v>
              </c:pt>
              <c:pt idx="2641">
                <c:v>14490</c:v>
              </c:pt>
              <c:pt idx="2642">
                <c:v>15036</c:v>
              </c:pt>
              <c:pt idx="2643">
                <c:v>16296</c:v>
              </c:pt>
              <c:pt idx="2644">
                <c:v>16800</c:v>
              </c:pt>
              <c:pt idx="2645">
                <c:v>16968</c:v>
              </c:pt>
              <c:pt idx="2646">
                <c:v>17262</c:v>
              </c:pt>
              <c:pt idx="2647">
                <c:v>17346</c:v>
              </c:pt>
              <c:pt idx="2648">
                <c:v>17514</c:v>
              </c:pt>
              <c:pt idx="2649">
                <c:v>17766</c:v>
              </c:pt>
              <c:pt idx="2650">
                <c:v>17850</c:v>
              </c:pt>
              <c:pt idx="2651">
                <c:v>18690</c:v>
              </c:pt>
              <c:pt idx="2652">
                <c:v>18732</c:v>
              </c:pt>
              <c:pt idx="2653">
                <c:v>19824</c:v>
              </c:pt>
              <c:pt idx="2654">
                <c:v>20034</c:v>
              </c:pt>
              <c:pt idx="2655">
                <c:v>20160</c:v>
              </c:pt>
              <c:pt idx="2656">
                <c:v>21336</c:v>
              </c:pt>
              <c:pt idx="2657">
                <c:v>22008</c:v>
              </c:pt>
              <c:pt idx="2658">
                <c:v>22344</c:v>
              </c:pt>
              <c:pt idx="2659">
                <c:v>22890</c:v>
              </c:pt>
              <c:pt idx="2660">
                <c:v>23268</c:v>
              </c:pt>
              <c:pt idx="2661">
                <c:v>24612</c:v>
              </c:pt>
              <c:pt idx="2662">
                <c:v>24696</c:v>
              </c:pt>
              <c:pt idx="2663">
                <c:v>24822</c:v>
              </c:pt>
              <c:pt idx="2664">
                <c:v>25452</c:v>
              </c:pt>
              <c:pt idx="2665">
                <c:v>25536</c:v>
              </c:pt>
              <c:pt idx="2666">
                <c:v>25872</c:v>
              </c:pt>
              <c:pt idx="2667">
                <c:v>26502</c:v>
              </c:pt>
              <c:pt idx="2668">
                <c:v>26712</c:v>
              </c:pt>
              <c:pt idx="2669">
                <c:v>28014</c:v>
              </c:pt>
              <c:pt idx="2670">
                <c:v>28560</c:v>
              </c:pt>
              <c:pt idx="2671">
                <c:v>28770</c:v>
              </c:pt>
              <c:pt idx="2672">
                <c:v>29190</c:v>
              </c:pt>
              <c:pt idx="2673">
                <c:v>29316</c:v>
              </c:pt>
              <c:pt idx="2674">
                <c:v>29610</c:v>
              </c:pt>
              <c:pt idx="2675">
                <c:v>29820</c:v>
              </c:pt>
              <c:pt idx="2676">
                <c:v>30534</c:v>
              </c:pt>
              <c:pt idx="2677">
                <c:v>30576</c:v>
              </c:pt>
              <c:pt idx="2678">
                <c:v>30786</c:v>
              </c:pt>
              <c:pt idx="2679">
                <c:v>31290</c:v>
              </c:pt>
              <c:pt idx="2680">
                <c:v>31836</c:v>
              </c:pt>
              <c:pt idx="2681">
                <c:v>32298</c:v>
              </c:pt>
              <c:pt idx="2682">
                <c:v>33012</c:v>
              </c:pt>
              <c:pt idx="2683">
                <c:v>33138</c:v>
              </c:pt>
              <c:pt idx="2684">
                <c:v>33264</c:v>
              </c:pt>
              <c:pt idx="2685">
                <c:v>33516</c:v>
              </c:pt>
              <c:pt idx="2686">
                <c:v>33726</c:v>
              </c:pt>
              <c:pt idx="2687">
                <c:v>33768</c:v>
              </c:pt>
              <c:pt idx="2688">
                <c:v>34104</c:v>
              </c:pt>
              <c:pt idx="2689">
                <c:v>35490</c:v>
              </c:pt>
              <c:pt idx="2690">
                <c:v>35700</c:v>
              </c:pt>
              <c:pt idx="2691">
                <c:v>35784</c:v>
              </c:pt>
              <c:pt idx="2692">
                <c:v>35910</c:v>
              </c:pt>
              <c:pt idx="2693">
                <c:v>36372</c:v>
              </c:pt>
              <c:pt idx="2694">
                <c:v>36456</c:v>
              </c:pt>
              <c:pt idx="2695">
                <c:v>36582</c:v>
              </c:pt>
              <c:pt idx="2696">
                <c:v>36624</c:v>
              </c:pt>
              <c:pt idx="2697">
                <c:v>36666</c:v>
              </c:pt>
              <c:pt idx="2698">
                <c:v>36918</c:v>
              </c:pt>
              <c:pt idx="2699">
                <c:v>38472</c:v>
              </c:pt>
              <c:pt idx="2700">
                <c:v>38808</c:v>
              </c:pt>
              <c:pt idx="2701">
                <c:v>39480</c:v>
              </c:pt>
              <c:pt idx="2702">
                <c:v>40236</c:v>
              </c:pt>
              <c:pt idx="2703">
                <c:v>40614</c:v>
              </c:pt>
              <c:pt idx="2704">
                <c:v>41286</c:v>
              </c:pt>
              <c:pt idx="2705">
                <c:v>41496</c:v>
              </c:pt>
              <c:pt idx="2706">
                <c:v>41580</c:v>
              </c:pt>
              <c:pt idx="2707">
                <c:v>41664</c:v>
              </c:pt>
              <c:pt idx="2708">
                <c:v>41916</c:v>
              </c:pt>
              <c:pt idx="2709">
                <c:v>42000</c:v>
              </c:pt>
              <c:pt idx="2710">
                <c:v>42756</c:v>
              </c:pt>
              <c:pt idx="2711">
                <c:v>42840</c:v>
              </c:pt>
              <c:pt idx="2712">
                <c:v>43008</c:v>
              </c:pt>
              <c:pt idx="2713">
                <c:v>43596</c:v>
              </c:pt>
              <c:pt idx="2714">
                <c:v>43764</c:v>
              </c:pt>
              <c:pt idx="2715">
                <c:v>44058</c:v>
              </c:pt>
              <c:pt idx="2716">
                <c:v>44436</c:v>
              </c:pt>
              <c:pt idx="2717">
                <c:v>44898</c:v>
              </c:pt>
              <c:pt idx="2718">
                <c:v>44940</c:v>
              </c:pt>
              <c:pt idx="2719">
                <c:v>44982</c:v>
              </c:pt>
              <c:pt idx="2720">
                <c:v>46452</c:v>
              </c:pt>
              <c:pt idx="2721">
                <c:v>46536</c:v>
              </c:pt>
              <c:pt idx="2722">
                <c:v>46578</c:v>
              </c:pt>
              <c:pt idx="2723">
                <c:v>47124</c:v>
              </c:pt>
              <c:pt idx="2724">
                <c:v>47166</c:v>
              </c:pt>
              <c:pt idx="2725">
                <c:v>47250</c:v>
              </c:pt>
              <c:pt idx="2726">
                <c:v>48510</c:v>
              </c:pt>
              <c:pt idx="2727">
                <c:v>48594</c:v>
              </c:pt>
              <c:pt idx="2728">
                <c:v>48804</c:v>
              </c:pt>
              <c:pt idx="2729">
                <c:v>48972</c:v>
              </c:pt>
              <c:pt idx="2730">
                <c:v>49392</c:v>
              </c:pt>
              <c:pt idx="2731">
                <c:v>50358</c:v>
              </c:pt>
              <c:pt idx="2732">
                <c:v>50484</c:v>
              </c:pt>
              <c:pt idx="2733">
                <c:v>50652</c:v>
              </c:pt>
              <c:pt idx="2734">
                <c:v>51282</c:v>
              </c:pt>
              <c:pt idx="2735">
                <c:v>51492</c:v>
              </c:pt>
              <c:pt idx="2736">
                <c:v>51576</c:v>
              </c:pt>
              <c:pt idx="2737">
                <c:v>51660</c:v>
              </c:pt>
              <c:pt idx="2738">
                <c:v>52584</c:v>
              </c:pt>
              <c:pt idx="2739">
                <c:v>52878</c:v>
              </c:pt>
              <c:pt idx="2740">
                <c:v>53550</c:v>
              </c:pt>
              <c:pt idx="2741">
                <c:v>55692</c:v>
              </c:pt>
              <c:pt idx="2742">
                <c:v>56826</c:v>
              </c:pt>
              <c:pt idx="2743">
                <c:v>56994</c:v>
              </c:pt>
              <c:pt idx="2744">
                <c:v>57078</c:v>
              </c:pt>
              <c:pt idx="2745">
                <c:v>57792</c:v>
              </c:pt>
              <c:pt idx="2746">
                <c:v>57918</c:v>
              </c:pt>
              <c:pt idx="2747">
                <c:v>58170</c:v>
              </c:pt>
              <c:pt idx="2748">
                <c:v>58212</c:v>
              </c:pt>
              <c:pt idx="2749">
                <c:v>58758</c:v>
              </c:pt>
              <c:pt idx="2750">
                <c:v>58800</c:v>
              </c:pt>
              <c:pt idx="2751">
                <c:v>58884</c:v>
              </c:pt>
              <c:pt idx="2752">
                <c:v>59010</c:v>
              </c:pt>
              <c:pt idx="2753">
                <c:v>59094</c:v>
              </c:pt>
              <c:pt idx="2754">
                <c:v>59430</c:v>
              </c:pt>
              <c:pt idx="2755">
                <c:v>59514</c:v>
              </c:pt>
              <c:pt idx="2756">
                <c:v>59850</c:v>
              </c:pt>
              <c:pt idx="2757">
                <c:v>59934</c:v>
              </c:pt>
              <c:pt idx="2758">
                <c:v>60144</c:v>
              </c:pt>
              <c:pt idx="2759">
                <c:v>60648</c:v>
              </c:pt>
              <c:pt idx="2760">
                <c:v>60816</c:v>
              </c:pt>
              <c:pt idx="2761">
                <c:v>60900</c:v>
              </c:pt>
              <c:pt idx="2762">
                <c:v>61068</c:v>
              </c:pt>
              <c:pt idx="2763">
                <c:v>61278</c:v>
              </c:pt>
              <c:pt idx="2764">
                <c:v>61362</c:v>
              </c:pt>
              <c:pt idx="2765">
                <c:v>61488</c:v>
              </c:pt>
              <c:pt idx="2766">
                <c:v>61908</c:v>
              </c:pt>
              <c:pt idx="2767">
                <c:v>62412</c:v>
              </c:pt>
              <c:pt idx="2768">
                <c:v>62538</c:v>
              </c:pt>
              <c:pt idx="2769">
                <c:v>63210</c:v>
              </c:pt>
              <c:pt idx="2770">
                <c:v>63504</c:v>
              </c:pt>
              <c:pt idx="2771">
                <c:v>64344</c:v>
              </c:pt>
              <c:pt idx="2772">
                <c:v>64386</c:v>
              </c:pt>
              <c:pt idx="2773">
                <c:v>64554</c:v>
              </c:pt>
              <c:pt idx="2774">
                <c:v>65058</c:v>
              </c:pt>
              <c:pt idx="2775">
                <c:v>65142</c:v>
              </c:pt>
              <c:pt idx="2776">
                <c:v>65520</c:v>
              </c:pt>
              <c:pt idx="2777">
                <c:v>65982</c:v>
              </c:pt>
              <c:pt idx="2778">
                <c:v>66486</c:v>
              </c:pt>
              <c:pt idx="2779">
                <c:v>66612</c:v>
              </c:pt>
              <c:pt idx="2780">
                <c:v>66780</c:v>
              </c:pt>
              <c:pt idx="2781">
                <c:v>67200</c:v>
              </c:pt>
              <c:pt idx="2782">
                <c:v>67368</c:v>
              </c:pt>
              <c:pt idx="2783">
                <c:v>67578</c:v>
              </c:pt>
              <c:pt idx="2784">
                <c:v>68166</c:v>
              </c:pt>
              <c:pt idx="2785">
                <c:v>68712</c:v>
              </c:pt>
              <c:pt idx="2786">
                <c:v>69258</c:v>
              </c:pt>
              <c:pt idx="2787">
                <c:v>69552</c:v>
              </c:pt>
              <c:pt idx="2788">
                <c:v>70518</c:v>
              </c:pt>
              <c:pt idx="2789">
                <c:v>70938</c:v>
              </c:pt>
              <c:pt idx="2790">
                <c:v>71106</c:v>
              </c:pt>
              <c:pt idx="2791">
                <c:v>72198</c:v>
              </c:pt>
              <c:pt idx="2792">
                <c:v>72576</c:v>
              </c:pt>
              <c:pt idx="2793">
                <c:v>72870</c:v>
              </c:pt>
              <c:pt idx="2794">
                <c:v>73332</c:v>
              </c:pt>
              <c:pt idx="2795">
                <c:v>73668</c:v>
              </c:pt>
              <c:pt idx="2796">
                <c:v>74382</c:v>
              </c:pt>
              <c:pt idx="2797">
                <c:v>74592</c:v>
              </c:pt>
              <c:pt idx="2798">
                <c:v>74760</c:v>
              </c:pt>
              <c:pt idx="2799">
                <c:v>75306</c:v>
              </c:pt>
              <c:pt idx="2800">
                <c:v>75474</c:v>
              </c:pt>
              <c:pt idx="2801">
                <c:v>75726</c:v>
              </c:pt>
              <c:pt idx="2802">
                <c:v>76062</c:v>
              </c:pt>
              <c:pt idx="2803">
                <c:v>76524</c:v>
              </c:pt>
              <c:pt idx="2804">
                <c:v>76692</c:v>
              </c:pt>
              <c:pt idx="2805">
                <c:v>76818</c:v>
              </c:pt>
              <c:pt idx="2806">
                <c:v>76860</c:v>
              </c:pt>
              <c:pt idx="2807">
                <c:v>77322</c:v>
              </c:pt>
              <c:pt idx="2808">
                <c:v>77700</c:v>
              </c:pt>
              <c:pt idx="2809">
                <c:v>78120</c:v>
              </c:pt>
              <c:pt idx="2810">
                <c:v>78666</c:v>
              </c:pt>
              <c:pt idx="2811">
                <c:v>79128</c:v>
              </c:pt>
              <c:pt idx="2812">
                <c:v>79464</c:v>
              </c:pt>
              <c:pt idx="2813">
                <c:v>83958</c:v>
              </c:pt>
              <c:pt idx="2814">
                <c:v>84042</c:v>
              </c:pt>
              <c:pt idx="2815">
                <c:v>84084</c:v>
              </c:pt>
              <c:pt idx="2816">
                <c:v>546</c:v>
              </c:pt>
              <c:pt idx="2817">
                <c:v>1008</c:v>
              </c:pt>
              <c:pt idx="2818">
                <c:v>1092</c:v>
              </c:pt>
              <c:pt idx="2819">
                <c:v>1554</c:v>
              </c:pt>
              <c:pt idx="2820">
                <c:v>1596</c:v>
              </c:pt>
              <c:pt idx="2821">
                <c:v>2016</c:v>
              </c:pt>
              <c:pt idx="2822">
                <c:v>2310</c:v>
              </c:pt>
              <c:pt idx="2823">
                <c:v>2604</c:v>
              </c:pt>
              <c:pt idx="2824">
                <c:v>2898</c:v>
              </c:pt>
              <c:pt idx="2825">
                <c:v>3276</c:v>
              </c:pt>
              <c:pt idx="2826">
                <c:v>3612</c:v>
              </c:pt>
              <c:pt idx="2827">
                <c:v>4074</c:v>
              </c:pt>
              <c:pt idx="2828">
                <c:v>4158</c:v>
              </c:pt>
              <c:pt idx="2829">
                <c:v>4410</c:v>
              </c:pt>
              <c:pt idx="2830">
                <c:v>4830</c:v>
              </c:pt>
              <c:pt idx="2831">
                <c:v>5628</c:v>
              </c:pt>
              <c:pt idx="2832">
                <c:v>6510</c:v>
              </c:pt>
              <c:pt idx="2833">
                <c:v>6594</c:v>
              </c:pt>
              <c:pt idx="2834">
                <c:v>6762</c:v>
              </c:pt>
              <c:pt idx="2835">
                <c:v>8652</c:v>
              </c:pt>
              <c:pt idx="2836">
                <c:v>8946</c:v>
              </c:pt>
              <c:pt idx="2837">
                <c:v>9156</c:v>
              </c:pt>
              <c:pt idx="2838">
                <c:v>9702</c:v>
              </c:pt>
              <c:pt idx="2839">
                <c:v>9744</c:v>
              </c:pt>
              <c:pt idx="2840">
                <c:v>11214</c:v>
              </c:pt>
              <c:pt idx="2841">
                <c:v>12684</c:v>
              </c:pt>
              <c:pt idx="2842">
                <c:v>12978</c:v>
              </c:pt>
              <c:pt idx="2843">
                <c:v>13188</c:v>
              </c:pt>
              <c:pt idx="2844">
                <c:v>13734</c:v>
              </c:pt>
              <c:pt idx="2845">
                <c:v>14028</c:v>
              </c:pt>
              <c:pt idx="2846">
                <c:v>14070</c:v>
              </c:pt>
              <c:pt idx="2847">
                <c:v>14490</c:v>
              </c:pt>
              <c:pt idx="2848">
                <c:v>14574</c:v>
              </c:pt>
              <c:pt idx="2849">
                <c:v>15078</c:v>
              </c:pt>
              <c:pt idx="2850">
                <c:v>15876</c:v>
              </c:pt>
              <c:pt idx="2851">
                <c:v>16590</c:v>
              </c:pt>
              <c:pt idx="2852">
                <c:v>17136</c:v>
              </c:pt>
              <c:pt idx="2853">
                <c:v>17178</c:v>
              </c:pt>
              <c:pt idx="2854">
                <c:v>17514</c:v>
              </c:pt>
              <c:pt idx="2855">
                <c:v>18396</c:v>
              </c:pt>
              <c:pt idx="2856">
                <c:v>18816</c:v>
              </c:pt>
              <c:pt idx="2857">
                <c:v>19278</c:v>
              </c:pt>
              <c:pt idx="2858">
                <c:v>19404</c:v>
              </c:pt>
              <c:pt idx="2859">
                <c:v>19782</c:v>
              </c:pt>
              <c:pt idx="2860">
                <c:v>19992</c:v>
              </c:pt>
              <c:pt idx="2861">
                <c:v>20286</c:v>
              </c:pt>
              <c:pt idx="2862">
                <c:v>20580</c:v>
              </c:pt>
              <c:pt idx="2863">
                <c:v>21168</c:v>
              </c:pt>
              <c:pt idx="2864">
                <c:v>21420</c:v>
              </c:pt>
              <c:pt idx="2865">
                <c:v>22260</c:v>
              </c:pt>
              <c:pt idx="2866">
                <c:v>22848</c:v>
              </c:pt>
              <c:pt idx="2867">
                <c:v>23226</c:v>
              </c:pt>
              <c:pt idx="2868">
                <c:v>24192</c:v>
              </c:pt>
              <c:pt idx="2869">
                <c:v>24318</c:v>
              </c:pt>
              <c:pt idx="2870">
                <c:v>24864</c:v>
              </c:pt>
              <c:pt idx="2871">
                <c:v>25578</c:v>
              </c:pt>
              <c:pt idx="2872">
                <c:v>25914</c:v>
              </c:pt>
              <c:pt idx="2873">
                <c:v>26586</c:v>
              </c:pt>
              <c:pt idx="2874">
                <c:v>26754</c:v>
              </c:pt>
              <c:pt idx="2875">
                <c:v>27720</c:v>
              </c:pt>
              <c:pt idx="2876">
                <c:v>27846</c:v>
              </c:pt>
              <c:pt idx="2877">
                <c:v>27888</c:v>
              </c:pt>
              <c:pt idx="2878">
                <c:v>28056</c:v>
              </c:pt>
              <c:pt idx="2879">
                <c:v>28392</c:v>
              </c:pt>
              <c:pt idx="2880">
                <c:v>30450</c:v>
              </c:pt>
              <c:pt idx="2881">
                <c:v>30492</c:v>
              </c:pt>
              <c:pt idx="2882">
                <c:v>30702</c:v>
              </c:pt>
              <c:pt idx="2883">
                <c:v>30744</c:v>
              </c:pt>
              <c:pt idx="2884">
                <c:v>31416</c:v>
              </c:pt>
              <c:pt idx="2885">
                <c:v>31458</c:v>
              </c:pt>
              <c:pt idx="2886">
                <c:v>32634</c:v>
              </c:pt>
              <c:pt idx="2887">
                <c:v>33432</c:v>
              </c:pt>
              <c:pt idx="2888">
                <c:v>33726</c:v>
              </c:pt>
              <c:pt idx="2889">
                <c:v>34146</c:v>
              </c:pt>
              <c:pt idx="2890">
                <c:v>34776</c:v>
              </c:pt>
              <c:pt idx="2891">
                <c:v>34818</c:v>
              </c:pt>
              <c:pt idx="2892">
                <c:v>35658</c:v>
              </c:pt>
              <c:pt idx="2893">
                <c:v>36330</c:v>
              </c:pt>
              <c:pt idx="2894">
                <c:v>36582</c:v>
              </c:pt>
              <c:pt idx="2895">
                <c:v>36876</c:v>
              </c:pt>
              <c:pt idx="2896">
                <c:v>37128</c:v>
              </c:pt>
              <c:pt idx="2897">
                <c:v>38136</c:v>
              </c:pt>
              <c:pt idx="2898">
                <c:v>38556</c:v>
              </c:pt>
              <c:pt idx="2899">
                <c:v>39438</c:v>
              </c:pt>
              <c:pt idx="2900">
                <c:v>39732</c:v>
              </c:pt>
              <c:pt idx="2901">
                <c:v>40488</c:v>
              </c:pt>
              <c:pt idx="2902">
                <c:v>40740</c:v>
              </c:pt>
              <c:pt idx="2903">
                <c:v>40824</c:v>
              </c:pt>
              <c:pt idx="2904">
                <c:v>41454</c:v>
              </c:pt>
              <c:pt idx="2905">
                <c:v>41496</c:v>
              </c:pt>
              <c:pt idx="2906">
                <c:v>42000</c:v>
              </c:pt>
              <c:pt idx="2907">
                <c:v>42588</c:v>
              </c:pt>
              <c:pt idx="2908">
                <c:v>43596</c:v>
              </c:pt>
              <c:pt idx="2909">
                <c:v>43680</c:v>
              </c:pt>
              <c:pt idx="2910">
                <c:v>44814</c:v>
              </c:pt>
              <c:pt idx="2911">
                <c:v>45402</c:v>
              </c:pt>
              <c:pt idx="2912">
                <c:v>46368</c:v>
              </c:pt>
              <c:pt idx="2913">
                <c:v>46536</c:v>
              </c:pt>
              <c:pt idx="2914">
                <c:v>47460</c:v>
              </c:pt>
              <c:pt idx="2915">
                <c:v>48468</c:v>
              </c:pt>
              <c:pt idx="2916">
                <c:v>49098</c:v>
              </c:pt>
              <c:pt idx="2917">
                <c:v>49560</c:v>
              </c:pt>
              <c:pt idx="2918">
                <c:v>49854</c:v>
              </c:pt>
              <c:pt idx="2919">
                <c:v>50316</c:v>
              </c:pt>
              <c:pt idx="2920">
                <c:v>50484</c:v>
              </c:pt>
              <c:pt idx="2921">
                <c:v>51114</c:v>
              </c:pt>
              <c:pt idx="2922">
                <c:v>51408</c:v>
              </c:pt>
              <c:pt idx="2923">
                <c:v>51576</c:v>
              </c:pt>
              <c:pt idx="2924">
                <c:v>52206</c:v>
              </c:pt>
              <c:pt idx="2925">
                <c:v>52248</c:v>
              </c:pt>
              <c:pt idx="2926">
                <c:v>52290</c:v>
              </c:pt>
              <c:pt idx="2927">
                <c:v>52500</c:v>
              </c:pt>
              <c:pt idx="2928">
                <c:v>52584</c:v>
              </c:pt>
              <c:pt idx="2929">
                <c:v>52794</c:v>
              </c:pt>
              <c:pt idx="2930">
                <c:v>53340</c:v>
              </c:pt>
              <c:pt idx="2931">
                <c:v>53676</c:v>
              </c:pt>
              <c:pt idx="2932">
                <c:v>53802</c:v>
              </c:pt>
              <c:pt idx="2933">
                <c:v>55356</c:v>
              </c:pt>
              <c:pt idx="2934">
                <c:v>55692</c:v>
              </c:pt>
              <c:pt idx="2935">
                <c:v>56364</c:v>
              </c:pt>
              <c:pt idx="2936">
                <c:v>57876</c:v>
              </c:pt>
              <c:pt idx="2937">
                <c:v>58128</c:v>
              </c:pt>
              <c:pt idx="2938">
                <c:v>58380</c:v>
              </c:pt>
              <c:pt idx="2939">
                <c:v>58716</c:v>
              </c:pt>
              <c:pt idx="2940">
                <c:v>59766</c:v>
              </c:pt>
              <c:pt idx="2941">
                <c:v>59934</c:v>
              </c:pt>
              <c:pt idx="2942">
                <c:v>60270</c:v>
              </c:pt>
              <c:pt idx="2943">
                <c:v>60732</c:v>
              </c:pt>
              <c:pt idx="2944">
                <c:v>60858</c:v>
              </c:pt>
              <c:pt idx="2945">
                <c:v>61026</c:v>
              </c:pt>
              <c:pt idx="2946">
                <c:v>62034</c:v>
              </c:pt>
              <c:pt idx="2947">
                <c:v>62076</c:v>
              </c:pt>
              <c:pt idx="2948">
                <c:v>62328</c:v>
              </c:pt>
              <c:pt idx="2949">
                <c:v>62538</c:v>
              </c:pt>
              <c:pt idx="2950">
                <c:v>62664</c:v>
              </c:pt>
              <c:pt idx="2951">
                <c:v>62958</c:v>
              </c:pt>
              <c:pt idx="2952">
                <c:v>63546</c:v>
              </c:pt>
              <c:pt idx="2953">
                <c:v>63714</c:v>
              </c:pt>
              <c:pt idx="2954">
                <c:v>63882</c:v>
              </c:pt>
              <c:pt idx="2955">
                <c:v>63924</c:v>
              </c:pt>
              <c:pt idx="2956">
                <c:v>64050</c:v>
              </c:pt>
              <c:pt idx="2957">
                <c:v>64344</c:v>
              </c:pt>
              <c:pt idx="2958">
                <c:v>64386</c:v>
              </c:pt>
              <c:pt idx="2959">
                <c:v>64428</c:v>
              </c:pt>
              <c:pt idx="2960">
                <c:v>64722</c:v>
              </c:pt>
              <c:pt idx="2961">
                <c:v>65184</c:v>
              </c:pt>
              <c:pt idx="2962">
                <c:v>65478</c:v>
              </c:pt>
              <c:pt idx="2963">
                <c:v>65646</c:v>
              </c:pt>
              <c:pt idx="2964">
                <c:v>65772</c:v>
              </c:pt>
              <c:pt idx="2965">
                <c:v>66528</c:v>
              </c:pt>
              <c:pt idx="2966">
                <c:v>66654</c:v>
              </c:pt>
              <c:pt idx="2967">
                <c:v>67662</c:v>
              </c:pt>
              <c:pt idx="2968">
                <c:v>67704</c:v>
              </c:pt>
              <c:pt idx="2969">
                <c:v>67830</c:v>
              </c:pt>
              <c:pt idx="2970">
                <c:v>68292</c:v>
              </c:pt>
              <c:pt idx="2971">
                <c:v>68502</c:v>
              </c:pt>
              <c:pt idx="2972">
                <c:v>68628</c:v>
              </c:pt>
              <c:pt idx="2973">
                <c:v>68670</c:v>
              </c:pt>
              <c:pt idx="2974">
                <c:v>68754</c:v>
              </c:pt>
              <c:pt idx="2975">
                <c:v>68964</c:v>
              </c:pt>
              <c:pt idx="2976">
                <c:v>69846</c:v>
              </c:pt>
              <c:pt idx="2977">
                <c:v>69972</c:v>
              </c:pt>
              <c:pt idx="2978">
                <c:v>70098</c:v>
              </c:pt>
              <c:pt idx="2979">
                <c:v>70518</c:v>
              </c:pt>
              <c:pt idx="2980">
                <c:v>70602</c:v>
              </c:pt>
              <c:pt idx="2981">
                <c:v>70854</c:v>
              </c:pt>
              <c:pt idx="2982">
                <c:v>71190</c:v>
              </c:pt>
              <c:pt idx="2983">
                <c:v>71316</c:v>
              </c:pt>
              <c:pt idx="2984">
                <c:v>72114</c:v>
              </c:pt>
              <c:pt idx="2985">
                <c:v>72156</c:v>
              </c:pt>
              <c:pt idx="2986">
                <c:v>72786</c:v>
              </c:pt>
              <c:pt idx="2987">
                <c:v>73038</c:v>
              </c:pt>
              <c:pt idx="2988">
                <c:v>73122</c:v>
              </c:pt>
              <c:pt idx="2989">
                <c:v>73626</c:v>
              </c:pt>
              <c:pt idx="2990">
                <c:v>73668</c:v>
              </c:pt>
              <c:pt idx="2991">
                <c:v>74760</c:v>
              </c:pt>
              <c:pt idx="2992">
                <c:v>77196</c:v>
              </c:pt>
              <c:pt idx="2993">
                <c:v>77574</c:v>
              </c:pt>
              <c:pt idx="2994">
                <c:v>78078</c:v>
              </c:pt>
              <c:pt idx="2995">
                <c:v>78624</c:v>
              </c:pt>
              <c:pt idx="2996">
                <c:v>79422</c:v>
              </c:pt>
              <c:pt idx="2997">
                <c:v>80430</c:v>
              </c:pt>
              <c:pt idx="2998">
                <c:v>80724</c:v>
              </c:pt>
              <c:pt idx="2999">
                <c:v>80808</c:v>
              </c:pt>
              <c:pt idx="3000">
                <c:v>82068</c:v>
              </c:pt>
              <c:pt idx="3001">
                <c:v>83370</c:v>
              </c:pt>
              <c:pt idx="3002">
                <c:v>83664</c:v>
              </c:pt>
              <c:pt idx="3003">
                <c:v>83832</c:v>
              </c:pt>
              <c:pt idx="3004">
                <c:v>83874</c:v>
              </c:pt>
              <c:pt idx="3005">
                <c:v>630</c:v>
              </c:pt>
              <c:pt idx="3006">
                <c:v>966</c:v>
              </c:pt>
              <c:pt idx="3007">
                <c:v>1470</c:v>
              </c:pt>
              <c:pt idx="3008">
                <c:v>2016</c:v>
              </c:pt>
              <c:pt idx="3009">
                <c:v>2772</c:v>
              </c:pt>
              <c:pt idx="3010">
                <c:v>3696</c:v>
              </c:pt>
              <c:pt idx="3011">
                <c:v>4536</c:v>
              </c:pt>
              <c:pt idx="3012">
                <c:v>4662</c:v>
              </c:pt>
              <c:pt idx="3013">
                <c:v>4704</c:v>
              </c:pt>
              <c:pt idx="3014">
                <c:v>4998</c:v>
              </c:pt>
              <c:pt idx="3015">
                <c:v>5082</c:v>
              </c:pt>
              <c:pt idx="3016">
                <c:v>5460</c:v>
              </c:pt>
              <c:pt idx="3017">
                <c:v>6006</c:v>
              </c:pt>
              <c:pt idx="3018">
                <c:v>8316</c:v>
              </c:pt>
              <c:pt idx="3019">
                <c:v>8862</c:v>
              </c:pt>
              <c:pt idx="3020">
                <c:v>8988</c:v>
              </c:pt>
              <c:pt idx="3021">
                <c:v>9240</c:v>
              </c:pt>
              <c:pt idx="3022">
                <c:v>9408</c:v>
              </c:pt>
              <c:pt idx="3023">
                <c:v>9450</c:v>
              </c:pt>
              <c:pt idx="3024">
                <c:v>9492</c:v>
              </c:pt>
              <c:pt idx="3025">
                <c:v>9618</c:v>
              </c:pt>
              <c:pt idx="3026">
                <c:v>10542</c:v>
              </c:pt>
              <c:pt idx="3027">
                <c:v>10962</c:v>
              </c:pt>
              <c:pt idx="3028">
                <c:v>11760</c:v>
              </c:pt>
              <c:pt idx="3029">
                <c:v>12390</c:v>
              </c:pt>
              <c:pt idx="3030">
                <c:v>12684</c:v>
              </c:pt>
              <c:pt idx="3031">
                <c:v>12726</c:v>
              </c:pt>
              <c:pt idx="3032">
                <c:v>12810</c:v>
              </c:pt>
              <c:pt idx="3033">
                <c:v>13356</c:v>
              </c:pt>
              <c:pt idx="3034">
                <c:v>13482</c:v>
              </c:pt>
              <c:pt idx="3035">
                <c:v>13650</c:v>
              </c:pt>
              <c:pt idx="3036">
                <c:v>13734</c:v>
              </c:pt>
              <c:pt idx="3037">
                <c:v>13818</c:v>
              </c:pt>
              <c:pt idx="3038">
                <c:v>15162</c:v>
              </c:pt>
              <c:pt idx="3039">
                <c:v>15414</c:v>
              </c:pt>
              <c:pt idx="3040">
                <c:v>15540</c:v>
              </c:pt>
              <c:pt idx="3041">
                <c:v>15708</c:v>
              </c:pt>
              <c:pt idx="3042">
                <c:v>15834</c:v>
              </c:pt>
              <c:pt idx="3043">
                <c:v>16254</c:v>
              </c:pt>
              <c:pt idx="3044">
                <c:v>16590</c:v>
              </c:pt>
              <c:pt idx="3045">
                <c:v>17262</c:v>
              </c:pt>
              <c:pt idx="3046">
                <c:v>17808</c:v>
              </c:pt>
              <c:pt idx="3047">
                <c:v>18648</c:v>
              </c:pt>
              <c:pt idx="3048">
                <c:v>18900</c:v>
              </c:pt>
              <c:pt idx="3049">
                <c:v>19698</c:v>
              </c:pt>
              <c:pt idx="3050">
                <c:v>20118</c:v>
              </c:pt>
              <c:pt idx="3051">
                <c:v>20160</c:v>
              </c:pt>
              <c:pt idx="3052">
                <c:v>20454</c:v>
              </c:pt>
              <c:pt idx="3053">
                <c:v>20706</c:v>
              </c:pt>
              <c:pt idx="3054">
                <c:v>20958</c:v>
              </c:pt>
              <c:pt idx="3055">
                <c:v>21084</c:v>
              </c:pt>
              <c:pt idx="3056">
                <c:v>21126</c:v>
              </c:pt>
              <c:pt idx="3057">
                <c:v>21630</c:v>
              </c:pt>
              <c:pt idx="3058">
                <c:v>22806</c:v>
              </c:pt>
              <c:pt idx="3059">
                <c:v>22848</c:v>
              </c:pt>
              <c:pt idx="3060">
                <c:v>24192</c:v>
              </c:pt>
              <c:pt idx="3061">
                <c:v>24276</c:v>
              </c:pt>
              <c:pt idx="3062">
                <c:v>24654</c:v>
              </c:pt>
              <c:pt idx="3063">
                <c:v>25200</c:v>
              </c:pt>
              <c:pt idx="3064">
                <c:v>26292</c:v>
              </c:pt>
              <c:pt idx="3065">
                <c:v>27972</c:v>
              </c:pt>
              <c:pt idx="3066">
                <c:v>28098</c:v>
              </c:pt>
              <c:pt idx="3067">
                <c:v>28476</c:v>
              </c:pt>
              <c:pt idx="3068">
                <c:v>29106</c:v>
              </c:pt>
              <c:pt idx="3069">
                <c:v>29274</c:v>
              </c:pt>
              <c:pt idx="3070">
                <c:v>29484</c:v>
              </c:pt>
              <c:pt idx="3071">
                <c:v>29652</c:v>
              </c:pt>
              <c:pt idx="3072">
                <c:v>29904</c:v>
              </c:pt>
              <c:pt idx="3073">
                <c:v>31290</c:v>
              </c:pt>
              <c:pt idx="3074">
                <c:v>31584</c:v>
              </c:pt>
              <c:pt idx="3075">
                <c:v>32172</c:v>
              </c:pt>
              <c:pt idx="3076">
                <c:v>32340</c:v>
              </c:pt>
              <c:pt idx="3077">
                <c:v>32634</c:v>
              </c:pt>
              <c:pt idx="3078">
                <c:v>32886</c:v>
              </c:pt>
              <c:pt idx="3079">
                <c:v>32928</c:v>
              </c:pt>
              <c:pt idx="3080">
                <c:v>33558</c:v>
              </c:pt>
              <c:pt idx="3081">
                <c:v>34104</c:v>
              </c:pt>
              <c:pt idx="3082">
                <c:v>34356</c:v>
              </c:pt>
              <c:pt idx="3083">
                <c:v>34902</c:v>
              </c:pt>
              <c:pt idx="3084">
                <c:v>35154</c:v>
              </c:pt>
              <c:pt idx="3085">
                <c:v>35280</c:v>
              </c:pt>
              <c:pt idx="3086">
                <c:v>35322</c:v>
              </c:pt>
              <c:pt idx="3087">
                <c:v>36246</c:v>
              </c:pt>
              <c:pt idx="3088">
                <c:v>36456</c:v>
              </c:pt>
              <c:pt idx="3089">
                <c:v>37044</c:v>
              </c:pt>
              <c:pt idx="3090">
                <c:v>37884</c:v>
              </c:pt>
              <c:pt idx="3091">
                <c:v>38010</c:v>
              </c:pt>
              <c:pt idx="3092">
                <c:v>38304</c:v>
              </c:pt>
              <c:pt idx="3093">
                <c:v>38346</c:v>
              </c:pt>
              <c:pt idx="3094">
                <c:v>38388</c:v>
              </c:pt>
              <c:pt idx="3095">
                <c:v>38850</c:v>
              </c:pt>
              <c:pt idx="3096">
                <c:v>39312</c:v>
              </c:pt>
              <c:pt idx="3097">
                <c:v>39690</c:v>
              </c:pt>
              <c:pt idx="3098">
                <c:v>39984</c:v>
              </c:pt>
              <c:pt idx="3099">
                <c:v>40404</c:v>
              </c:pt>
              <c:pt idx="3100">
                <c:v>40950</c:v>
              </c:pt>
              <c:pt idx="3101">
                <c:v>41622</c:v>
              </c:pt>
              <c:pt idx="3102">
                <c:v>41664</c:v>
              </c:pt>
              <c:pt idx="3103">
                <c:v>41790</c:v>
              </c:pt>
              <c:pt idx="3104">
                <c:v>42420</c:v>
              </c:pt>
              <c:pt idx="3105">
                <c:v>42588</c:v>
              </c:pt>
              <c:pt idx="3106">
                <c:v>42966</c:v>
              </c:pt>
              <c:pt idx="3107">
                <c:v>43050</c:v>
              </c:pt>
              <c:pt idx="3108">
                <c:v>43134</c:v>
              </c:pt>
              <c:pt idx="3109">
                <c:v>43974</c:v>
              </c:pt>
              <c:pt idx="3110">
                <c:v>44394</c:v>
              </c:pt>
              <c:pt idx="3111">
                <c:v>44730</c:v>
              </c:pt>
              <c:pt idx="3112">
                <c:v>44982</c:v>
              </c:pt>
              <c:pt idx="3113">
                <c:v>46410</c:v>
              </c:pt>
              <c:pt idx="3114">
                <c:v>46830</c:v>
              </c:pt>
              <c:pt idx="3115">
                <c:v>46914</c:v>
              </c:pt>
              <c:pt idx="3116">
                <c:v>47292</c:v>
              </c:pt>
              <c:pt idx="3117">
                <c:v>47334</c:v>
              </c:pt>
              <c:pt idx="3118">
                <c:v>47376</c:v>
              </c:pt>
              <c:pt idx="3119">
                <c:v>48216</c:v>
              </c:pt>
              <c:pt idx="3120">
                <c:v>48762</c:v>
              </c:pt>
              <c:pt idx="3121">
                <c:v>49518</c:v>
              </c:pt>
              <c:pt idx="3122">
                <c:v>50274</c:v>
              </c:pt>
              <c:pt idx="3123">
                <c:v>50400</c:v>
              </c:pt>
              <c:pt idx="3124">
                <c:v>50820</c:v>
              </c:pt>
              <c:pt idx="3125">
                <c:v>50862</c:v>
              </c:pt>
              <c:pt idx="3126">
                <c:v>50946</c:v>
              </c:pt>
              <c:pt idx="3127">
                <c:v>51534</c:v>
              </c:pt>
              <c:pt idx="3128">
                <c:v>52374</c:v>
              </c:pt>
              <c:pt idx="3129">
                <c:v>53130</c:v>
              </c:pt>
              <c:pt idx="3130">
                <c:v>53298</c:v>
              </c:pt>
              <c:pt idx="3131">
                <c:v>53550</c:v>
              </c:pt>
              <c:pt idx="3132">
                <c:v>53592</c:v>
              </c:pt>
              <c:pt idx="3133">
                <c:v>53928</c:v>
              </c:pt>
              <c:pt idx="3134">
                <c:v>54180</c:v>
              </c:pt>
              <c:pt idx="3135">
                <c:v>55062</c:v>
              </c:pt>
              <c:pt idx="3136">
                <c:v>56994</c:v>
              </c:pt>
              <c:pt idx="3137">
                <c:v>57246</c:v>
              </c:pt>
              <c:pt idx="3138">
                <c:v>57876</c:v>
              </c:pt>
              <c:pt idx="3139">
                <c:v>58422</c:v>
              </c:pt>
              <c:pt idx="3140">
                <c:v>58968</c:v>
              </c:pt>
              <c:pt idx="3141">
                <c:v>59178</c:v>
              </c:pt>
              <c:pt idx="3142">
                <c:v>59430</c:v>
              </c:pt>
              <c:pt idx="3143">
                <c:v>59598</c:v>
              </c:pt>
              <c:pt idx="3144">
                <c:v>59640</c:v>
              </c:pt>
              <c:pt idx="3145">
                <c:v>59682</c:v>
              </c:pt>
              <c:pt idx="3146">
                <c:v>60060</c:v>
              </c:pt>
              <c:pt idx="3147">
                <c:v>60396</c:v>
              </c:pt>
              <c:pt idx="3148">
                <c:v>60732</c:v>
              </c:pt>
              <c:pt idx="3149">
                <c:v>61110</c:v>
              </c:pt>
              <c:pt idx="3150">
                <c:v>62076</c:v>
              </c:pt>
              <c:pt idx="3151">
                <c:v>62958</c:v>
              </c:pt>
              <c:pt idx="3152">
                <c:v>63084</c:v>
              </c:pt>
              <c:pt idx="3153">
                <c:v>63252</c:v>
              </c:pt>
              <c:pt idx="3154">
                <c:v>63798</c:v>
              </c:pt>
              <c:pt idx="3155">
                <c:v>63966</c:v>
              </c:pt>
              <c:pt idx="3156">
                <c:v>64386</c:v>
              </c:pt>
              <c:pt idx="3157">
                <c:v>65436</c:v>
              </c:pt>
              <c:pt idx="3158">
                <c:v>65520</c:v>
              </c:pt>
              <c:pt idx="3159">
                <c:v>66444</c:v>
              </c:pt>
              <c:pt idx="3160">
                <c:v>66486</c:v>
              </c:pt>
              <c:pt idx="3161">
                <c:v>66822</c:v>
              </c:pt>
              <c:pt idx="3162">
                <c:v>67410</c:v>
              </c:pt>
              <c:pt idx="3163">
                <c:v>67452</c:v>
              </c:pt>
              <c:pt idx="3164">
                <c:v>68796</c:v>
              </c:pt>
              <c:pt idx="3165">
                <c:v>68922</c:v>
              </c:pt>
              <c:pt idx="3166">
                <c:v>69762</c:v>
              </c:pt>
              <c:pt idx="3167">
                <c:v>69930</c:v>
              </c:pt>
              <c:pt idx="3168">
                <c:v>70266</c:v>
              </c:pt>
              <c:pt idx="3169">
                <c:v>70644</c:v>
              </c:pt>
              <c:pt idx="3170">
                <c:v>70686</c:v>
              </c:pt>
              <c:pt idx="3171">
                <c:v>70728</c:v>
              </c:pt>
              <c:pt idx="3172">
                <c:v>71232</c:v>
              </c:pt>
              <c:pt idx="3173">
                <c:v>71274</c:v>
              </c:pt>
              <c:pt idx="3174">
                <c:v>71400</c:v>
              </c:pt>
              <c:pt idx="3175">
                <c:v>71988</c:v>
              </c:pt>
              <c:pt idx="3176">
                <c:v>72408</c:v>
              </c:pt>
              <c:pt idx="3177">
                <c:v>73794</c:v>
              </c:pt>
              <c:pt idx="3178">
                <c:v>74214</c:v>
              </c:pt>
              <c:pt idx="3179">
                <c:v>74718</c:v>
              </c:pt>
              <c:pt idx="3180">
                <c:v>75558</c:v>
              </c:pt>
              <c:pt idx="3181">
                <c:v>76272</c:v>
              </c:pt>
              <c:pt idx="3182">
                <c:v>76482</c:v>
              </c:pt>
              <c:pt idx="3183">
                <c:v>76650</c:v>
              </c:pt>
              <c:pt idx="3184">
                <c:v>76692</c:v>
              </c:pt>
              <c:pt idx="3185">
                <c:v>77658</c:v>
              </c:pt>
              <c:pt idx="3186">
                <c:v>78120</c:v>
              </c:pt>
              <c:pt idx="3187">
                <c:v>78330</c:v>
              </c:pt>
              <c:pt idx="3188">
                <c:v>78792</c:v>
              </c:pt>
              <c:pt idx="3189">
                <c:v>78918</c:v>
              </c:pt>
              <c:pt idx="3190">
                <c:v>79548</c:v>
              </c:pt>
              <c:pt idx="3191">
                <c:v>79632</c:v>
              </c:pt>
              <c:pt idx="3192">
                <c:v>80136</c:v>
              </c:pt>
              <c:pt idx="3193">
                <c:v>80640</c:v>
              </c:pt>
              <c:pt idx="3194">
                <c:v>80682</c:v>
              </c:pt>
              <c:pt idx="3195">
                <c:v>81354</c:v>
              </c:pt>
              <c:pt idx="3196">
                <c:v>81816</c:v>
              </c:pt>
              <c:pt idx="3197">
                <c:v>82404</c:v>
              </c:pt>
              <c:pt idx="3198">
                <c:v>82530</c:v>
              </c:pt>
              <c:pt idx="3199">
                <c:v>82740</c:v>
              </c:pt>
              <c:pt idx="3200">
                <c:v>82992</c:v>
              </c:pt>
              <c:pt idx="3201">
                <c:v>83244</c:v>
              </c:pt>
              <c:pt idx="3202">
                <c:v>84126</c:v>
              </c:pt>
              <c:pt idx="3203">
                <c:v>588</c:v>
              </c:pt>
              <c:pt idx="3204">
                <c:v>1134</c:v>
              </c:pt>
              <c:pt idx="3205">
                <c:v>1512</c:v>
              </c:pt>
              <c:pt idx="3206">
                <c:v>1974</c:v>
              </c:pt>
              <c:pt idx="3207">
                <c:v>4536</c:v>
              </c:pt>
              <c:pt idx="3208">
                <c:v>4830</c:v>
              </c:pt>
              <c:pt idx="3209">
                <c:v>5082</c:v>
              </c:pt>
              <c:pt idx="3210">
                <c:v>5376</c:v>
              </c:pt>
              <c:pt idx="3211">
                <c:v>5628</c:v>
              </c:pt>
              <c:pt idx="3212">
                <c:v>5838</c:v>
              </c:pt>
              <c:pt idx="3213">
                <c:v>5880</c:v>
              </c:pt>
              <c:pt idx="3214">
                <c:v>5964</c:v>
              </c:pt>
              <c:pt idx="3215">
                <c:v>6132</c:v>
              </c:pt>
              <c:pt idx="3216">
                <c:v>7266</c:v>
              </c:pt>
              <c:pt idx="3217">
                <c:v>7476</c:v>
              </c:pt>
              <c:pt idx="3218">
                <c:v>7560</c:v>
              </c:pt>
              <c:pt idx="3219">
                <c:v>7728</c:v>
              </c:pt>
              <c:pt idx="3220">
                <c:v>7938</c:v>
              </c:pt>
              <c:pt idx="3221">
                <c:v>7980</c:v>
              </c:pt>
              <c:pt idx="3222">
                <c:v>9954</c:v>
              </c:pt>
              <c:pt idx="3223">
                <c:v>10920</c:v>
              </c:pt>
              <c:pt idx="3224">
                <c:v>10962</c:v>
              </c:pt>
              <c:pt idx="3225">
                <c:v>11340</c:v>
              </c:pt>
              <c:pt idx="3226">
                <c:v>11424</c:v>
              </c:pt>
              <c:pt idx="3227">
                <c:v>11718</c:v>
              </c:pt>
              <c:pt idx="3228">
                <c:v>11844</c:v>
              </c:pt>
              <c:pt idx="3229">
                <c:v>11928</c:v>
              </c:pt>
              <c:pt idx="3230">
                <c:v>12012</c:v>
              </c:pt>
              <c:pt idx="3231">
                <c:v>12600</c:v>
              </c:pt>
              <c:pt idx="3232">
                <c:v>13272</c:v>
              </c:pt>
              <c:pt idx="3233">
                <c:v>13398</c:v>
              </c:pt>
              <c:pt idx="3234">
                <c:v>13608</c:v>
              </c:pt>
              <c:pt idx="3235">
                <c:v>13734</c:v>
              </c:pt>
              <c:pt idx="3236">
                <c:v>14196</c:v>
              </c:pt>
              <c:pt idx="3237">
                <c:v>15246</c:v>
              </c:pt>
              <c:pt idx="3238">
                <c:v>15288</c:v>
              </c:pt>
              <c:pt idx="3239">
                <c:v>15540</c:v>
              </c:pt>
              <c:pt idx="3240">
                <c:v>16380</c:v>
              </c:pt>
              <c:pt idx="3241">
                <c:v>16590</c:v>
              </c:pt>
              <c:pt idx="3242">
                <c:v>16674</c:v>
              </c:pt>
              <c:pt idx="3243">
                <c:v>17094</c:v>
              </c:pt>
              <c:pt idx="3244">
                <c:v>18060</c:v>
              </c:pt>
              <c:pt idx="3245">
                <c:v>18144</c:v>
              </c:pt>
              <c:pt idx="3246">
                <c:v>18186</c:v>
              </c:pt>
              <c:pt idx="3247">
                <c:v>18942</c:v>
              </c:pt>
              <c:pt idx="3248">
                <c:v>19194</c:v>
              </c:pt>
              <c:pt idx="3249">
                <c:v>19656</c:v>
              </c:pt>
              <c:pt idx="3250">
                <c:v>19698</c:v>
              </c:pt>
              <c:pt idx="3251">
                <c:v>19992</c:v>
              </c:pt>
              <c:pt idx="3252">
                <c:v>20244</c:v>
              </c:pt>
              <c:pt idx="3253">
                <c:v>20706</c:v>
              </c:pt>
              <c:pt idx="3254">
                <c:v>21084</c:v>
              </c:pt>
              <c:pt idx="3255">
                <c:v>21420</c:v>
              </c:pt>
              <c:pt idx="3256">
                <c:v>21588</c:v>
              </c:pt>
              <c:pt idx="3257">
                <c:v>21924</c:v>
              </c:pt>
              <c:pt idx="3258">
                <c:v>22470</c:v>
              </c:pt>
              <c:pt idx="3259">
                <c:v>22848</c:v>
              </c:pt>
              <c:pt idx="3260">
                <c:v>22932</c:v>
              </c:pt>
              <c:pt idx="3261">
                <c:v>23562</c:v>
              </c:pt>
              <c:pt idx="3262">
                <c:v>24108</c:v>
              </c:pt>
              <c:pt idx="3263">
                <c:v>24654</c:v>
              </c:pt>
              <c:pt idx="3264">
                <c:v>25452</c:v>
              </c:pt>
              <c:pt idx="3265">
                <c:v>25788</c:v>
              </c:pt>
              <c:pt idx="3266">
                <c:v>26124</c:v>
              </c:pt>
              <c:pt idx="3267">
                <c:v>26922</c:v>
              </c:pt>
              <c:pt idx="3268">
                <c:v>27258</c:v>
              </c:pt>
              <c:pt idx="3269">
                <c:v>27510</c:v>
              </c:pt>
              <c:pt idx="3270">
                <c:v>27636</c:v>
              </c:pt>
              <c:pt idx="3271">
                <c:v>29442</c:v>
              </c:pt>
              <c:pt idx="3272">
                <c:v>30030</c:v>
              </c:pt>
              <c:pt idx="3273">
                <c:v>30198</c:v>
              </c:pt>
              <c:pt idx="3274">
                <c:v>30282</c:v>
              </c:pt>
              <c:pt idx="3275">
                <c:v>31080</c:v>
              </c:pt>
              <c:pt idx="3276">
                <c:v>31164</c:v>
              </c:pt>
              <c:pt idx="3277">
                <c:v>31248</c:v>
              </c:pt>
              <c:pt idx="3278">
                <c:v>31416</c:v>
              </c:pt>
              <c:pt idx="3279">
                <c:v>31668</c:v>
              </c:pt>
              <c:pt idx="3280">
                <c:v>31794</c:v>
              </c:pt>
              <c:pt idx="3281">
                <c:v>31920</c:v>
              </c:pt>
              <c:pt idx="3282">
                <c:v>32046</c:v>
              </c:pt>
              <c:pt idx="3283">
                <c:v>32172</c:v>
              </c:pt>
              <c:pt idx="3284">
                <c:v>32382</c:v>
              </c:pt>
              <c:pt idx="3285">
                <c:v>33096</c:v>
              </c:pt>
              <c:pt idx="3286">
                <c:v>33222</c:v>
              </c:pt>
              <c:pt idx="3287">
                <c:v>33474</c:v>
              </c:pt>
              <c:pt idx="3288">
                <c:v>33642</c:v>
              </c:pt>
              <c:pt idx="3289">
                <c:v>33936</c:v>
              </c:pt>
              <c:pt idx="3290">
                <c:v>34188</c:v>
              </c:pt>
              <c:pt idx="3291">
                <c:v>34356</c:v>
              </c:pt>
              <c:pt idx="3292">
                <c:v>34776</c:v>
              </c:pt>
              <c:pt idx="3293">
                <c:v>34860</c:v>
              </c:pt>
              <c:pt idx="3294">
                <c:v>35028</c:v>
              </c:pt>
              <c:pt idx="3295">
                <c:v>35070</c:v>
              </c:pt>
              <c:pt idx="3296">
                <c:v>35742</c:v>
              </c:pt>
              <c:pt idx="3297">
                <c:v>37170</c:v>
              </c:pt>
              <c:pt idx="3298">
                <c:v>37548</c:v>
              </c:pt>
              <c:pt idx="3299">
                <c:v>37842</c:v>
              </c:pt>
              <c:pt idx="3300">
                <c:v>38388</c:v>
              </c:pt>
              <c:pt idx="3301">
                <c:v>38598</c:v>
              </c:pt>
              <c:pt idx="3302">
                <c:v>39732</c:v>
              </c:pt>
              <c:pt idx="3303">
                <c:v>40152</c:v>
              </c:pt>
              <c:pt idx="3304">
                <c:v>40992</c:v>
              </c:pt>
              <c:pt idx="3305">
                <c:v>41076</c:v>
              </c:pt>
              <c:pt idx="3306">
                <c:v>41244</c:v>
              </c:pt>
              <c:pt idx="3307">
                <c:v>41496</c:v>
              </c:pt>
              <c:pt idx="3308">
                <c:v>42924</c:v>
              </c:pt>
              <c:pt idx="3309">
                <c:v>44100</c:v>
              </c:pt>
              <c:pt idx="3310">
                <c:v>44688</c:v>
              </c:pt>
              <c:pt idx="3311">
                <c:v>44940</c:v>
              </c:pt>
              <c:pt idx="3312">
                <c:v>45360</c:v>
              </c:pt>
              <c:pt idx="3313">
                <c:v>46116</c:v>
              </c:pt>
              <c:pt idx="3314">
                <c:v>46242</c:v>
              </c:pt>
              <c:pt idx="3315">
                <c:v>46578</c:v>
              </c:pt>
              <c:pt idx="3316">
                <c:v>47376</c:v>
              </c:pt>
              <c:pt idx="3317">
                <c:v>47460</c:v>
              </c:pt>
              <c:pt idx="3318">
                <c:v>49392</c:v>
              </c:pt>
              <c:pt idx="3319">
                <c:v>49518</c:v>
              </c:pt>
              <c:pt idx="3320">
                <c:v>50568</c:v>
              </c:pt>
              <c:pt idx="3321">
                <c:v>50778</c:v>
              </c:pt>
              <c:pt idx="3322">
                <c:v>51156</c:v>
              </c:pt>
              <c:pt idx="3323">
                <c:v>52122</c:v>
              </c:pt>
              <c:pt idx="3324">
                <c:v>52668</c:v>
              </c:pt>
              <c:pt idx="3325">
                <c:v>54558</c:v>
              </c:pt>
              <c:pt idx="3326">
                <c:v>54642</c:v>
              </c:pt>
              <c:pt idx="3327">
                <c:v>56364</c:v>
              </c:pt>
              <c:pt idx="3328">
                <c:v>56448</c:v>
              </c:pt>
              <c:pt idx="3329">
                <c:v>56784</c:v>
              </c:pt>
              <c:pt idx="3330">
                <c:v>56868</c:v>
              </c:pt>
              <c:pt idx="3331">
                <c:v>57372</c:v>
              </c:pt>
              <c:pt idx="3332">
                <c:v>57456</c:v>
              </c:pt>
              <c:pt idx="3333">
                <c:v>57876</c:v>
              </c:pt>
              <c:pt idx="3334">
                <c:v>58128</c:v>
              </c:pt>
              <c:pt idx="3335">
                <c:v>58464</c:v>
              </c:pt>
              <c:pt idx="3336">
                <c:v>59010</c:v>
              </c:pt>
              <c:pt idx="3337">
                <c:v>60018</c:v>
              </c:pt>
              <c:pt idx="3338">
                <c:v>60186</c:v>
              </c:pt>
              <c:pt idx="3339">
                <c:v>60354</c:v>
              </c:pt>
              <c:pt idx="3340">
                <c:v>60438</c:v>
              </c:pt>
              <c:pt idx="3341">
                <c:v>61194</c:v>
              </c:pt>
              <c:pt idx="3342">
                <c:v>61362</c:v>
              </c:pt>
              <c:pt idx="3343">
                <c:v>61488</c:v>
              </c:pt>
              <c:pt idx="3344">
                <c:v>61740</c:v>
              </c:pt>
              <c:pt idx="3345">
                <c:v>62034</c:v>
              </c:pt>
              <c:pt idx="3346">
                <c:v>62286</c:v>
              </c:pt>
              <c:pt idx="3347">
                <c:v>62580</c:v>
              </c:pt>
              <c:pt idx="3348">
                <c:v>63126</c:v>
              </c:pt>
              <c:pt idx="3349">
                <c:v>64218</c:v>
              </c:pt>
              <c:pt idx="3350">
                <c:v>64302</c:v>
              </c:pt>
              <c:pt idx="3351">
                <c:v>64848</c:v>
              </c:pt>
              <c:pt idx="3352">
                <c:v>65016</c:v>
              </c:pt>
              <c:pt idx="3353">
                <c:v>65562</c:v>
              </c:pt>
              <c:pt idx="3354">
                <c:v>65982</c:v>
              </c:pt>
              <c:pt idx="3355">
                <c:v>66234</c:v>
              </c:pt>
              <c:pt idx="3356">
                <c:v>66444</c:v>
              </c:pt>
              <c:pt idx="3357">
                <c:v>66906</c:v>
              </c:pt>
              <c:pt idx="3358">
                <c:v>66990</c:v>
              </c:pt>
              <c:pt idx="3359">
                <c:v>67158</c:v>
              </c:pt>
              <c:pt idx="3360">
                <c:v>67284</c:v>
              </c:pt>
              <c:pt idx="3361">
                <c:v>67746</c:v>
              </c:pt>
              <c:pt idx="3362">
                <c:v>67872</c:v>
              </c:pt>
              <c:pt idx="3363">
                <c:v>67998</c:v>
              </c:pt>
              <c:pt idx="3364">
                <c:v>68250</c:v>
              </c:pt>
              <c:pt idx="3365">
                <c:v>68292</c:v>
              </c:pt>
              <c:pt idx="3366">
                <c:v>68964</c:v>
              </c:pt>
              <c:pt idx="3367">
                <c:v>74004</c:v>
              </c:pt>
              <c:pt idx="3368">
                <c:v>74340</c:v>
              </c:pt>
              <c:pt idx="3369">
                <c:v>74634</c:v>
              </c:pt>
              <c:pt idx="3370">
                <c:v>74676</c:v>
              </c:pt>
              <c:pt idx="3371">
                <c:v>77196</c:v>
              </c:pt>
              <c:pt idx="3372">
                <c:v>77490</c:v>
              </c:pt>
              <c:pt idx="3373">
                <c:v>77532</c:v>
              </c:pt>
              <c:pt idx="3374">
                <c:v>77868</c:v>
              </c:pt>
              <c:pt idx="3375">
                <c:v>78246</c:v>
              </c:pt>
              <c:pt idx="3376">
                <c:v>78750</c:v>
              </c:pt>
              <c:pt idx="3377">
                <c:v>79800</c:v>
              </c:pt>
              <c:pt idx="3378">
                <c:v>80052</c:v>
              </c:pt>
              <c:pt idx="3379">
                <c:v>80388</c:v>
              </c:pt>
              <c:pt idx="3380">
                <c:v>81102</c:v>
              </c:pt>
              <c:pt idx="3381">
                <c:v>81270</c:v>
              </c:pt>
              <c:pt idx="3382">
                <c:v>81774</c:v>
              </c:pt>
              <c:pt idx="3383">
                <c:v>82236</c:v>
              </c:pt>
              <c:pt idx="3384">
                <c:v>83412</c:v>
              </c:pt>
              <c:pt idx="3385">
                <c:v>83580</c:v>
              </c:pt>
              <c:pt idx="3386">
                <c:v>83622</c:v>
              </c:pt>
              <c:pt idx="3387">
                <c:v>83748</c:v>
              </c:pt>
              <c:pt idx="3388">
                <c:v>84084</c:v>
              </c:pt>
              <c:pt idx="3389">
                <c:v>1554</c:v>
              </c:pt>
              <c:pt idx="3390">
                <c:v>2436</c:v>
              </c:pt>
              <c:pt idx="3391">
                <c:v>2520</c:v>
              </c:pt>
              <c:pt idx="3392">
                <c:v>2646</c:v>
              </c:pt>
              <c:pt idx="3393">
                <c:v>3486</c:v>
              </c:pt>
              <c:pt idx="3394">
                <c:v>3570</c:v>
              </c:pt>
              <c:pt idx="3395">
                <c:v>3696</c:v>
              </c:pt>
              <c:pt idx="3396">
                <c:v>3738</c:v>
              </c:pt>
              <c:pt idx="3397">
                <c:v>3780</c:v>
              </c:pt>
              <c:pt idx="3398">
                <c:v>4032</c:v>
              </c:pt>
              <c:pt idx="3399">
                <c:v>4074</c:v>
              </c:pt>
              <c:pt idx="3400">
                <c:v>5166</c:v>
              </c:pt>
              <c:pt idx="3401">
                <c:v>5628</c:v>
              </c:pt>
              <c:pt idx="3402">
                <c:v>5880</c:v>
              </c:pt>
              <c:pt idx="3403">
                <c:v>6006</c:v>
              </c:pt>
              <c:pt idx="3404">
                <c:v>6132</c:v>
              </c:pt>
              <c:pt idx="3405">
                <c:v>6342</c:v>
              </c:pt>
              <c:pt idx="3406">
                <c:v>6426</c:v>
              </c:pt>
              <c:pt idx="3407">
                <c:v>7350</c:v>
              </c:pt>
              <c:pt idx="3408">
                <c:v>8148</c:v>
              </c:pt>
              <c:pt idx="3409">
                <c:v>8190</c:v>
              </c:pt>
              <c:pt idx="3410">
                <c:v>8232</c:v>
              </c:pt>
              <c:pt idx="3411">
                <c:v>8400</c:v>
              </c:pt>
              <c:pt idx="3412">
                <c:v>9450</c:v>
              </c:pt>
              <c:pt idx="3413">
                <c:v>9912</c:v>
              </c:pt>
              <c:pt idx="3414">
                <c:v>10080</c:v>
              </c:pt>
              <c:pt idx="3415">
                <c:v>10164</c:v>
              </c:pt>
              <c:pt idx="3416">
                <c:v>10836</c:v>
              </c:pt>
              <c:pt idx="3417">
                <c:v>10878</c:v>
              </c:pt>
              <c:pt idx="3418">
                <c:v>11382</c:v>
              </c:pt>
              <c:pt idx="3419">
                <c:v>11760</c:v>
              </c:pt>
              <c:pt idx="3420">
                <c:v>12264</c:v>
              </c:pt>
              <c:pt idx="3421">
                <c:v>13692</c:v>
              </c:pt>
              <c:pt idx="3422">
                <c:v>13944</c:v>
              </c:pt>
              <c:pt idx="3423">
                <c:v>14154</c:v>
              </c:pt>
              <c:pt idx="3424">
                <c:v>14574</c:v>
              </c:pt>
              <c:pt idx="3425">
                <c:v>15498</c:v>
              </c:pt>
              <c:pt idx="3426">
                <c:v>15624</c:v>
              </c:pt>
              <c:pt idx="3427">
                <c:v>16464</c:v>
              </c:pt>
              <c:pt idx="3428">
                <c:v>16590</c:v>
              </c:pt>
              <c:pt idx="3429">
                <c:v>16716</c:v>
              </c:pt>
              <c:pt idx="3430">
                <c:v>17094</c:v>
              </c:pt>
              <c:pt idx="3431">
                <c:v>17934</c:v>
              </c:pt>
              <c:pt idx="3432">
                <c:v>19446</c:v>
              </c:pt>
              <c:pt idx="3433">
                <c:v>19824</c:v>
              </c:pt>
              <c:pt idx="3434">
                <c:v>20622</c:v>
              </c:pt>
              <c:pt idx="3435">
                <c:v>21168</c:v>
              </c:pt>
              <c:pt idx="3436">
                <c:v>22554</c:v>
              </c:pt>
              <c:pt idx="3437">
                <c:v>22638</c:v>
              </c:pt>
              <c:pt idx="3438">
                <c:v>23142</c:v>
              </c:pt>
              <c:pt idx="3439">
                <c:v>23856</c:v>
              </c:pt>
              <c:pt idx="3440">
                <c:v>23940</c:v>
              </c:pt>
              <c:pt idx="3441">
                <c:v>24192</c:v>
              </c:pt>
              <c:pt idx="3442">
                <c:v>25368</c:v>
              </c:pt>
              <c:pt idx="3443">
                <c:v>26040</c:v>
              </c:pt>
              <c:pt idx="3444">
                <c:v>26166</c:v>
              </c:pt>
              <c:pt idx="3445">
                <c:v>26418</c:v>
              </c:pt>
              <c:pt idx="3446">
                <c:v>26628</c:v>
              </c:pt>
              <c:pt idx="3447">
                <c:v>26880</c:v>
              </c:pt>
              <c:pt idx="3448">
                <c:v>27762</c:v>
              </c:pt>
              <c:pt idx="3449">
                <c:v>28014</c:v>
              </c:pt>
              <c:pt idx="3450">
                <c:v>28098</c:v>
              </c:pt>
              <c:pt idx="3451">
                <c:v>28182</c:v>
              </c:pt>
              <c:pt idx="3452">
                <c:v>28560</c:v>
              </c:pt>
              <c:pt idx="3453">
                <c:v>28980</c:v>
              </c:pt>
              <c:pt idx="3454">
                <c:v>29358</c:v>
              </c:pt>
              <c:pt idx="3455">
                <c:v>29904</c:v>
              </c:pt>
              <c:pt idx="3456">
                <c:v>30282</c:v>
              </c:pt>
              <c:pt idx="3457">
                <c:v>30786</c:v>
              </c:pt>
              <c:pt idx="3458">
                <c:v>30912</c:v>
              </c:pt>
              <c:pt idx="3459">
                <c:v>31332</c:v>
              </c:pt>
              <c:pt idx="3460">
                <c:v>31794</c:v>
              </c:pt>
              <c:pt idx="3461">
                <c:v>31878</c:v>
              </c:pt>
              <c:pt idx="3462">
                <c:v>31920</c:v>
              </c:pt>
              <c:pt idx="3463">
                <c:v>31962</c:v>
              </c:pt>
              <c:pt idx="3464">
                <c:v>33096</c:v>
              </c:pt>
              <c:pt idx="3465">
                <c:v>33138</c:v>
              </c:pt>
              <c:pt idx="3466">
                <c:v>33558</c:v>
              </c:pt>
              <c:pt idx="3467">
                <c:v>34020</c:v>
              </c:pt>
              <c:pt idx="3468">
                <c:v>34146</c:v>
              </c:pt>
              <c:pt idx="3469">
                <c:v>34356</c:v>
              </c:pt>
              <c:pt idx="3470">
                <c:v>35112</c:v>
              </c:pt>
              <c:pt idx="3471">
                <c:v>36876</c:v>
              </c:pt>
              <c:pt idx="3472">
                <c:v>37506</c:v>
              </c:pt>
              <c:pt idx="3473">
                <c:v>37884</c:v>
              </c:pt>
              <c:pt idx="3474">
                <c:v>38094</c:v>
              </c:pt>
              <c:pt idx="3475">
                <c:v>38136</c:v>
              </c:pt>
              <c:pt idx="3476">
                <c:v>38178</c:v>
              </c:pt>
              <c:pt idx="3477">
                <c:v>39060</c:v>
              </c:pt>
              <c:pt idx="3478">
                <c:v>39480</c:v>
              </c:pt>
              <c:pt idx="3479">
                <c:v>41538</c:v>
              </c:pt>
              <c:pt idx="3480">
                <c:v>41874</c:v>
              </c:pt>
              <c:pt idx="3481">
                <c:v>42336</c:v>
              </c:pt>
              <c:pt idx="3482">
                <c:v>42840</c:v>
              </c:pt>
              <c:pt idx="3483">
                <c:v>43260</c:v>
              </c:pt>
              <c:pt idx="3484">
                <c:v>43344</c:v>
              </c:pt>
              <c:pt idx="3485">
                <c:v>43638</c:v>
              </c:pt>
              <c:pt idx="3486">
                <c:v>43680</c:v>
              </c:pt>
              <c:pt idx="3487">
                <c:v>43890</c:v>
              </c:pt>
              <c:pt idx="3488">
                <c:v>44016</c:v>
              </c:pt>
              <c:pt idx="3489">
                <c:v>44478</c:v>
              </c:pt>
              <c:pt idx="3490">
                <c:v>44646</c:v>
              </c:pt>
              <c:pt idx="3491">
                <c:v>44772</c:v>
              </c:pt>
              <c:pt idx="3492">
                <c:v>45066</c:v>
              </c:pt>
              <c:pt idx="3493">
                <c:v>45696</c:v>
              </c:pt>
              <c:pt idx="3494">
                <c:v>45990</c:v>
              </c:pt>
              <c:pt idx="3495">
                <c:v>46662</c:v>
              </c:pt>
              <c:pt idx="3496">
                <c:v>47124</c:v>
              </c:pt>
              <c:pt idx="3497">
                <c:v>47166</c:v>
              </c:pt>
              <c:pt idx="3498">
                <c:v>47250</c:v>
              </c:pt>
              <c:pt idx="3499">
                <c:v>47418</c:v>
              </c:pt>
              <c:pt idx="3500">
                <c:v>47964</c:v>
              </c:pt>
              <c:pt idx="3501">
                <c:v>48216</c:v>
              </c:pt>
              <c:pt idx="3502">
                <c:v>48384</c:v>
              </c:pt>
              <c:pt idx="3503">
                <c:v>48468</c:v>
              </c:pt>
              <c:pt idx="3504">
                <c:v>49056</c:v>
              </c:pt>
              <c:pt idx="3505">
                <c:v>51408</c:v>
              </c:pt>
              <c:pt idx="3506">
                <c:v>51870</c:v>
              </c:pt>
              <c:pt idx="3507">
                <c:v>52668</c:v>
              </c:pt>
              <c:pt idx="3508">
                <c:v>54978</c:v>
              </c:pt>
              <c:pt idx="3509">
                <c:v>57120</c:v>
              </c:pt>
              <c:pt idx="3510">
                <c:v>57204</c:v>
              </c:pt>
              <c:pt idx="3511">
                <c:v>58170</c:v>
              </c:pt>
              <c:pt idx="3512">
                <c:v>58380</c:v>
              </c:pt>
              <c:pt idx="3513">
                <c:v>58548</c:v>
              </c:pt>
              <c:pt idx="3514">
                <c:v>59052</c:v>
              </c:pt>
              <c:pt idx="3515">
                <c:v>59094</c:v>
              </c:pt>
              <c:pt idx="3516">
                <c:v>59472</c:v>
              </c:pt>
              <c:pt idx="3517">
                <c:v>59766</c:v>
              </c:pt>
              <c:pt idx="3518">
                <c:v>60228</c:v>
              </c:pt>
              <c:pt idx="3519">
                <c:v>60270</c:v>
              </c:pt>
              <c:pt idx="3520">
                <c:v>60900</c:v>
              </c:pt>
              <c:pt idx="3521">
                <c:v>61656</c:v>
              </c:pt>
              <c:pt idx="3522">
                <c:v>62076</c:v>
              </c:pt>
              <c:pt idx="3523">
                <c:v>62496</c:v>
              </c:pt>
              <c:pt idx="3524">
                <c:v>62874</c:v>
              </c:pt>
              <c:pt idx="3525">
                <c:v>62958</c:v>
              </c:pt>
              <c:pt idx="3526">
                <c:v>63042</c:v>
              </c:pt>
              <c:pt idx="3527">
                <c:v>64218</c:v>
              </c:pt>
              <c:pt idx="3528">
                <c:v>65646</c:v>
              </c:pt>
              <c:pt idx="3529">
                <c:v>65982</c:v>
              </c:pt>
              <c:pt idx="3530">
                <c:v>66906</c:v>
              </c:pt>
              <c:pt idx="3531">
                <c:v>67074</c:v>
              </c:pt>
              <c:pt idx="3532">
                <c:v>67620</c:v>
              </c:pt>
              <c:pt idx="3533">
                <c:v>67662</c:v>
              </c:pt>
              <c:pt idx="3534">
                <c:v>67746</c:v>
              </c:pt>
              <c:pt idx="3535">
                <c:v>68208</c:v>
              </c:pt>
              <c:pt idx="3536">
                <c:v>68586</c:v>
              </c:pt>
              <c:pt idx="3537">
                <c:v>68628</c:v>
              </c:pt>
              <c:pt idx="3538">
                <c:v>68796</c:v>
              </c:pt>
              <c:pt idx="3539">
                <c:v>69132</c:v>
              </c:pt>
              <c:pt idx="3540">
                <c:v>69174</c:v>
              </c:pt>
              <c:pt idx="3541">
                <c:v>69258</c:v>
              </c:pt>
              <c:pt idx="3542">
                <c:v>69384</c:v>
              </c:pt>
              <c:pt idx="3543">
                <c:v>70014</c:v>
              </c:pt>
              <c:pt idx="3544">
                <c:v>70140</c:v>
              </c:pt>
              <c:pt idx="3545">
                <c:v>70392</c:v>
              </c:pt>
              <c:pt idx="3546">
                <c:v>70434</c:v>
              </c:pt>
              <c:pt idx="3547">
                <c:v>70476</c:v>
              </c:pt>
              <c:pt idx="3548">
                <c:v>70728</c:v>
              </c:pt>
              <c:pt idx="3549">
                <c:v>71358</c:v>
              </c:pt>
              <c:pt idx="3550">
                <c:v>71442</c:v>
              </c:pt>
              <c:pt idx="3551">
                <c:v>71484</c:v>
              </c:pt>
              <c:pt idx="3552">
                <c:v>71694</c:v>
              </c:pt>
              <c:pt idx="3553">
                <c:v>71736</c:v>
              </c:pt>
              <c:pt idx="3554">
                <c:v>72492</c:v>
              </c:pt>
              <c:pt idx="3555">
                <c:v>73164</c:v>
              </c:pt>
              <c:pt idx="3556">
                <c:v>73290</c:v>
              </c:pt>
              <c:pt idx="3557">
                <c:v>73584</c:v>
              </c:pt>
              <c:pt idx="3558">
                <c:v>73878</c:v>
              </c:pt>
              <c:pt idx="3559">
                <c:v>74550</c:v>
              </c:pt>
              <c:pt idx="3560">
                <c:v>75054</c:v>
              </c:pt>
              <c:pt idx="3561">
                <c:v>75390</c:v>
              </c:pt>
              <c:pt idx="3562">
                <c:v>77742</c:v>
              </c:pt>
              <c:pt idx="3563">
                <c:v>78120</c:v>
              </c:pt>
              <c:pt idx="3564">
                <c:v>78372</c:v>
              </c:pt>
              <c:pt idx="3565">
                <c:v>78456</c:v>
              </c:pt>
              <c:pt idx="3566">
                <c:v>78498</c:v>
              </c:pt>
              <c:pt idx="3567">
                <c:v>79464</c:v>
              </c:pt>
              <c:pt idx="3568">
                <c:v>79674</c:v>
              </c:pt>
              <c:pt idx="3569">
                <c:v>80472</c:v>
              </c:pt>
              <c:pt idx="3570">
                <c:v>80640</c:v>
              </c:pt>
              <c:pt idx="3571">
                <c:v>80766</c:v>
              </c:pt>
              <c:pt idx="3572">
                <c:v>81060</c:v>
              </c:pt>
              <c:pt idx="3573">
                <c:v>81102</c:v>
              </c:pt>
              <c:pt idx="3574">
                <c:v>82278</c:v>
              </c:pt>
              <c:pt idx="3575">
                <c:v>83076</c:v>
              </c:pt>
              <c:pt idx="3576">
                <c:v>83244</c:v>
              </c:pt>
              <c:pt idx="3577">
                <c:v>83370</c:v>
              </c:pt>
              <c:pt idx="3578">
                <c:v>83832</c:v>
              </c:pt>
              <c:pt idx="3579">
                <c:v>84</c:v>
              </c:pt>
              <c:pt idx="3580">
                <c:v>504</c:v>
              </c:pt>
              <c:pt idx="3581">
                <c:v>756</c:v>
              </c:pt>
              <c:pt idx="3582">
                <c:v>1344</c:v>
              </c:pt>
              <c:pt idx="3583">
                <c:v>1722</c:v>
              </c:pt>
              <c:pt idx="3584">
                <c:v>2058</c:v>
              </c:pt>
              <c:pt idx="3585">
                <c:v>2436</c:v>
              </c:pt>
              <c:pt idx="3586">
                <c:v>3444</c:v>
              </c:pt>
              <c:pt idx="3587">
                <c:v>4116</c:v>
              </c:pt>
              <c:pt idx="3588">
                <c:v>5124</c:v>
              </c:pt>
              <c:pt idx="3589">
                <c:v>5334</c:v>
              </c:pt>
              <c:pt idx="3590">
                <c:v>5502</c:v>
              </c:pt>
              <c:pt idx="3591">
                <c:v>5754</c:v>
              </c:pt>
              <c:pt idx="3592">
                <c:v>5838</c:v>
              </c:pt>
              <c:pt idx="3593">
                <c:v>6216</c:v>
              </c:pt>
              <c:pt idx="3594">
                <c:v>6678</c:v>
              </c:pt>
              <c:pt idx="3595">
                <c:v>7476</c:v>
              </c:pt>
              <c:pt idx="3596">
                <c:v>7686</c:v>
              </c:pt>
              <c:pt idx="3597">
                <c:v>7854</c:v>
              </c:pt>
              <c:pt idx="3598">
                <c:v>8190</c:v>
              </c:pt>
              <c:pt idx="3599">
                <c:v>8274</c:v>
              </c:pt>
              <c:pt idx="3600">
                <c:v>9030</c:v>
              </c:pt>
              <c:pt idx="3601">
                <c:v>10206</c:v>
              </c:pt>
              <c:pt idx="3602">
                <c:v>10374</c:v>
              </c:pt>
              <c:pt idx="3603">
                <c:v>10458</c:v>
              </c:pt>
              <c:pt idx="3604">
                <c:v>10794</c:v>
              </c:pt>
              <c:pt idx="3605">
                <c:v>10878</c:v>
              </c:pt>
              <c:pt idx="3606">
                <c:v>10920</c:v>
              </c:pt>
              <c:pt idx="3607">
                <c:v>11634</c:v>
              </c:pt>
              <c:pt idx="3608">
                <c:v>11760</c:v>
              </c:pt>
              <c:pt idx="3609">
                <c:v>11970</c:v>
              </c:pt>
              <c:pt idx="3610">
                <c:v>12642</c:v>
              </c:pt>
              <c:pt idx="3611">
                <c:v>12768</c:v>
              </c:pt>
              <c:pt idx="3612">
                <c:v>12978</c:v>
              </c:pt>
              <c:pt idx="3613">
                <c:v>13398</c:v>
              </c:pt>
              <c:pt idx="3614">
                <c:v>13608</c:v>
              </c:pt>
              <c:pt idx="3615">
                <c:v>13860</c:v>
              </c:pt>
              <c:pt idx="3616">
                <c:v>13902</c:v>
              </c:pt>
              <c:pt idx="3617">
                <c:v>14700</c:v>
              </c:pt>
              <c:pt idx="3618">
                <c:v>14952</c:v>
              </c:pt>
              <c:pt idx="3619">
                <c:v>16212</c:v>
              </c:pt>
              <c:pt idx="3620">
                <c:v>16842</c:v>
              </c:pt>
              <c:pt idx="3621">
                <c:v>18354</c:v>
              </c:pt>
              <c:pt idx="3622">
                <c:v>18396</c:v>
              </c:pt>
              <c:pt idx="3623">
                <c:v>18522</c:v>
              </c:pt>
              <c:pt idx="3624">
                <c:v>18774</c:v>
              </c:pt>
              <c:pt idx="3625">
                <c:v>18816</c:v>
              </c:pt>
              <c:pt idx="3626">
                <c:v>19656</c:v>
              </c:pt>
              <c:pt idx="3627">
                <c:v>20160</c:v>
              </c:pt>
              <c:pt idx="3628">
                <c:v>20202</c:v>
              </c:pt>
              <c:pt idx="3629">
                <c:v>20496</c:v>
              </c:pt>
              <c:pt idx="3630">
                <c:v>20874</c:v>
              </c:pt>
              <c:pt idx="3631">
                <c:v>21882</c:v>
              </c:pt>
              <c:pt idx="3632">
                <c:v>23058</c:v>
              </c:pt>
              <c:pt idx="3633">
                <c:v>23184</c:v>
              </c:pt>
              <c:pt idx="3634">
                <c:v>23646</c:v>
              </c:pt>
              <c:pt idx="3635">
                <c:v>24234</c:v>
              </c:pt>
              <c:pt idx="3636">
                <c:v>24486</c:v>
              </c:pt>
              <c:pt idx="3637">
                <c:v>26712</c:v>
              </c:pt>
              <c:pt idx="3638">
                <c:v>26754</c:v>
              </c:pt>
              <c:pt idx="3639">
                <c:v>28938</c:v>
              </c:pt>
              <c:pt idx="3640">
                <c:v>29232</c:v>
              </c:pt>
              <c:pt idx="3641">
                <c:v>30408</c:v>
              </c:pt>
              <c:pt idx="3642">
                <c:v>31710</c:v>
              </c:pt>
              <c:pt idx="3643">
                <c:v>31752</c:v>
              </c:pt>
              <c:pt idx="3644">
                <c:v>32424</c:v>
              </c:pt>
              <c:pt idx="3645">
                <c:v>32718</c:v>
              </c:pt>
              <c:pt idx="3646">
                <c:v>32844</c:v>
              </c:pt>
              <c:pt idx="3647">
                <c:v>33222</c:v>
              </c:pt>
              <c:pt idx="3648">
                <c:v>33306</c:v>
              </c:pt>
              <c:pt idx="3649">
                <c:v>33390</c:v>
              </c:pt>
              <c:pt idx="3650">
                <c:v>33852</c:v>
              </c:pt>
              <c:pt idx="3651">
                <c:v>34314</c:v>
              </c:pt>
              <c:pt idx="3652">
                <c:v>35238</c:v>
              </c:pt>
              <c:pt idx="3653">
                <c:v>35994</c:v>
              </c:pt>
              <c:pt idx="3654">
                <c:v>36750</c:v>
              </c:pt>
              <c:pt idx="3655">
                <c:v>37002</c:v>
              </c:pt>
              <c:pt idx="3656">
                <c:v>37212</c:v>
              </c:pt>
              <c:pt idx="3657">
                <c:v>37506</c:v>
              </c:pt>
              <c:pt idx="3658">
                <c:v>37716</c:v>
              </c:pt>
              <c:pt idx="3659">
                <c:v>38556</c:v>
              </c:pt>
              <c:pt idx="3660">
                <c:v>38640</c:v>
              </c:pt>
              <c:pt idx="3661">
                <c:v>39438</c:v>
              </c:pt>
              <c:pt idx="3662">
                <c:v>40362</c:v>
              </c:pt>
              <c:pt idx="3663">
                <c:v>40530</c:v>
              </c:pt>
              <c:pt idx="3664">
                <c:v>41328</c:v>
              </c:pt>
              <c:pt idx="3665">
                <c:v>41874</c:v>
              </c:pt>
              <c:pt idx="3666">
                <c:v>41958</c:v>
              </c:pt>
              <c:pt idx="3667">
                <c:v>42042</c:v>
              </c:pt>
              <c:pt idx="3668">
                <c:v>42126</c:v>
              </c:pt>
              <c:pt idx="3669">
                <c:v>42546</c:v>
              </c:pt>
              <c:pt idx="3670">
                <c:v>42840</c:v>
              </c:pt>
              <c:pt idx="3671">
                <c:v>42966</c:v>
              </c:pt>
              <c:pt idx="3672">
                <c:v>43260</c:v>
              </c:pt>
              <c:pt idx="3673">
                <c:v>44100</c:v>
              </c:pt>
              <c:pt idx="3674">
                <c:v>44184</c:v>
              </c:pt>
              <c:pt idx="3675">
                <c:v>44478</c:v>
              </c:pt>
              <c:pt idx="3676">
                <c:v>45318</c:v>
              </c:pt>
              <c:pt idx="3677">
                <c:v>45570</c:v>
              </c:pt>
              <c:pt idx="3678">
                <c:v>45780</c:v>
              </c:pt>
              <c:pt idx="3679">
                <c:v>46032</c:v>
              </c:pt>
              <c:pt idx="3680">
                <c:v>46746</c:v>
              </c:pt>
              <c:pt idx="3681">
                <c:v>46998</c:v>
              </c:pt>
              <c:pt idx="3682">
                <c:v>47040</c:v>
              </c:pt>
              <c:pt idx="3683">
                <c:v>47166</c:v>
              </c:pt>
              <c:pt idx="3684">
                <c:v>47796</c:v>
              </c:pt>
              <c:pt idx="3685">
                <c:v>48384</c:v>
              </c:pt>
              <c:pt idx="3686">
                <c:v>48426</c:v>
              </c:pt>
              <c:pt idx="3687">
                <c:v>48468</c:v>
              </c:pt>
              <c:pt idx="3688">
                <c:v>48720</c:v>
              </c:pt>
              <c:pt idx="3689">
                <c:v>49224</c:v>
              </c:pt>
              <c:pt idx="3690">
                <c:v>49308</c:v>
              </c:pt>
              <c:pt idx="3691">
                <c:v>49476</c:v>
              </c:pt>
              <c:pt idx="3692">
                <c:v>49602</c:v>
              </c:pt>
              <c:pt idx="3693">
                <c:v>50316</c:v>
              </c:pt>
              <c:pt idx="3694">
                <c:v>50442</c:v>
              </c:pt>
              <c:pt idx="3695">
                <c:v>51030</c:v>
              </c:pt>
              <c:pt idx="3696">
                <c:v>51114</c:v>
              </c:pt>
              <c:pt idx="3697">
                <c:v>51576</c:v>
              </c:pt>
              <c:pt idx="3698">
                <c:v>51828</c:v>
              </c:pt>
              <c:pt idx="3699">
                <c:v>52290</c:v>
              </c:pt>
              <c:pt idx="3700">
                <c:v>52374</c:v>
              </c:pt>
              <c:pt idx="3701">
                <c:v>53424</c:v>
              </c:pt>
              <c:pt idx="3702">
                <c:v>53886</c:v>
              </c:pt>
              <c:pt idx="3703">
                <c:v>54516</c:v>
              </c:pt>
              <c:pt idx="3704">
                <c:v>54642</c:v>
              </c:pt>
              <c:pt idx="3705">
                <c:v>54936</c:v>
              </c:pt>
              <c:pt idx="3706">
                <c:v>55902</c:v>
              </c:pt>
              <c:pt idx="3707">
                <c:v>56112</c:v>
              </c:pt>
              <c:pt idx="3708">
                <c:v>56826</c:v>
              </c:pt>
              <c:pt idx="3709">
                <c:v>57078</c:v>
              </c:pt>
              <c:pt idx="3710">
                <c:v>58086</c:v>
              </c:pt>
              <c:pt idx="3711">
                <c:v>58464</c:v>
              </c:pt>
              <c:pt idx="3712">
                <c:v>58968</c:v>
              </c:pt>
              <c:pt idx="3713">
                <c:v>59724</c:v>
              </c:pt>
              <c:pt idx="3714">
                <c:v>60522</c:v>
              </c:pt>
              <c:pt idx="3715">
                <c:v>60564</c:v>
              </c:pt>
              <c:pt idx="3716">
                <c:v>61110</c:v>
              </c:pt>
              <c:pt idx="3717">
                <c:v>61236</c:v>
              </c:pt>
              <c:pt idx="3718">
                <c:v>61278</c:v>
              </c:pt>
              <c:pt idx="3719">
                <c:v>61530</c:v>
              </c:pt>
              <c:pt idx="3720">
                <c:v>61824</c:v>
              </c:pt>
              <c:pt idx="3721">
                <c:v>62496</c:v>
              </c:pt>
              <c:pt idx="3722">
                <c:v>63462</c:v>
              </c:pt>
              <c:pt idx="3723">
                <c:v>63504</c:v>
              </c:pt>
              <c:pt idx="3724">
                <c:v>63546</c:v>
              </c:pt>
              <c:pt idx="3725">
                <c:v>63756</c:v>
              </c:pt>
              <c:pt idx="3726">
                <c:v>64428</c:v>
              </c:pt>
              <c:pt idx="3727">
                <c:v>64554</c:v>
              </c:pt>
              <c:pt idx="3728">
                <c:v>64848</c:v>
              </c:pt>
              <c:pt idx="3729">
                <c:v>65310</c:v>
              </c:pt>
              <c:pt idx="3730">
                <c:v>67620</c:v>
              </c:pt>
              <c:pt idx="3731">
                <c:v>68208</c:v>
              </c:pt>
              <c:pt idx="3732">
                <c:v>68502</c:v>
              </c:pt>
              <c:pt idx="3733">
                <c:v>69006</c:v>
              </c:pt>
              <c:pt idx="3734">
                <c:v>69090</c:v>
              </c:pt>
              <c:pt idx="3735">
                <c:v>71148</c:v>
              </c:pt>
              <c:pt idx="3736">
                <c:v>71904</c:v>
              </c:pt>
              <c:pt idx="3737">
                <c:v>72114</c:v>
              </c:pt>
              <c:pt idx="3738">
                <c:v>72198</c:v>
              </c:pt>
              <c:pt idx="3739">
                <c:v>72828</c:v>
              </c:pt>
              <c:pt idx="3740">
                <c:v>73332</c:v>
              </c:pt>
              <c:pt idx="3741">
                <c:v>73584</c:v>
              </c:pt>
              <c:pt idx="3742">
                <c:v>73710</c:v>
              </c:pt>
              <c:pt idx="3743">
                <c:v>73836</c:v>
              </c:pt>
              <c:pt idx="3744">
                <c:v>74676</c:v>
              </c:pt>
              <c:pt idx="3745">
                <c:v>74844</c:v>
              </c:pt>
              <c:pt idx="3746">
                <c:v>75054</c:v>
              </c:pt>
              <c:pt idx="3747">
                <c:v>75726</c:v>
              </c:pt>
              <c:pt idx="3748">
                <c:v>76440</c:v>
              </c:pt>
              <c:pt idx="3749">
                <c:v>77364</c:v>
              </c:pt>
              <c:pt idx="3750">
                <c:v>77616</c:v>
              </c:pt>
              <c:pt idx="3751">
                <c:v>78204</c:v>
              </c:pt>
              <c:pt idx="3752">
                <c:v>78960</c:v>
              </c:pt>
              <c:pt idx="3753">
                <c:v>79044</c:v>
              </c:pt>
              <c:pt idx="3754">
                <c:v>79338</c:v>
              </c:pt>
              <c:pt idx="3755">
                <c:v>79716</c:v>
              </c:pt>
              <c:pt idx="3756">
                <c:v>80136</c:v>
              </c:pt>
              <c:pt idx="3757">
                <c:v>80262</c:v>
              </c:pt>
              <c:pt idx="3758">
                <c:v>81396</c:v>
              </c:pt>
              <c:pt idx="3759">
                <c:v>82068</c:v>
              </c:pt>
              <c:pt idx="3760">
                <c:v>82236</c:v>
              </c:pt>
              <c:pt idx="3761">
                <c:v>82614</c:v>
              </c:pt>
              <c:pt idx="3762">
                <c:v>83160</c:v>
              </c:pt>
              <c:pt idx="3763">
                <c:v>0</c:v>
              </c:pt>
              <c:pt idx="3764">
                <c:v>42</c:v>
              </c:pt>
              <c:pt idx="3765">
                <c:v>672</c:v>
              </c:pt>
              <c:pt idx="3766">
                <c:v>1008</c:v>
              </c:pt>
              <c:pt idx="3767">
                <c:v>1386</c:v>
              </c:pt>
              <c:pt idx="3768">
                <c:v>2058</c:v>
              </c:pt>
              <c:pt idx="3769">
                <c:v>2604</c:v>
              </c:pt>
              <c:pt idx="3770">
                <c:v>2814</c:v>
              </c:pt>
              <c:pt idx="3771">
                <c:v>3066</c:v>
              </c:pt>
              <c:pt idx="3772">
                <c:v>3570</c:v>
              </c:pt>
              <c:pt idx="3773">
                <c:v>4200</c:v>
              </c:pt>
              <c:pt idx="3774">
                <c:v>4872</c:v>
              </c:pt>
              <c:pt idx="3775">
                <c:v>4998</c:v>
              </c:pt>
              <c:pt idx="3776">
                <c:v>5418</c:v>
              </c:pt>
              <c:pt idx="3777">
                <c:v>5628</c:v>
              </c:pt>
              <c:pt idx="3778">
                <c:v>6468</c:v>
              </c:pt>
              <c:pt idx="3779">
                <c:v>6972</c:v>
              </c:pt>
              <c:pt idx="3780">
                <c:v>7098</c:v>
              </c:pt>
              <c:pt idx="3781">
                <c:v>7434</c:v>
              </c:pt>
              <c:pt idx="3782">
                <c:v>7560</c:v>
              </c:pt>
              <c:pt idx="3783">
                <c:v>7938</c:v>
              </c:pt>
              <c:pt idx="3784">
                <c:v>8106</c:v>
              </c:pt>
              <c:pt idx="3785">
                <c:v>8148</c:v>
              </c:pt>
              <c:pt idx="3786">
                <c:v>8820</c:v>
              </c:pt>
              <c:pt idx="3787">
                <c:v>8946</c:v>
              </c:pt>
              <c:pt idx="3788">
                <c:v>9408</c:v>
              </c:pt>
              <c:pt idx="3789">
                <c:v>9450</c:v>
              </c:pt>
              <c:pt idx="3790">
                <c:v>9786</c:v>
              </c:pt>
              <c:pt idx="3791">
                <c:v>9912</c:v>
              </c:pt>
              <c:pt idx="3792">
                <c:v>10206</c:v>
              </c:pt>
              <c:pt idx="3793">
                <c:v>10248</c:v>
              </c:pt>
              <c:pt idx="3794">
                <c:v>10374</c:v>
              </c:pt>
              <c:pt idx="3795">
                <c:v>10752</c:v>
              </c:pt>
              <c:pt idx="3796">
                <c:v>10920</c:v>
              </c:pt>
              <c:pt idx="3797">
                <c:v>11214</c:v>
              </c:pt>
              <c:pt idx="3798">
                <c:v>11592</c:v>
              </c:pt>
              <c:pt idx="3799">
                <c:v>12138</c:v>
              </c:pt>
              <c:pt idx="3800">
                <c:v>12600</c:v>
              </c:pt>
              <c:pt idx="3801">
                <c:v>12684</c:v>
              </c:pt>
              <c:pt idx="3802">
                <c:v>12810</c:v>
              </c:pt>
              <c:pt idx="3803">
                <c:v>12852</c:v>
              </c:pt>
              <c:pt idx="3804">
                <c:v>14070</c:v>
              </c:pt>
              <c:pt idx="3805">
                <c:v>15204</c:v>
              </c:pt>
              <c:pt idx="3806">
                <c:v>15414</c:v>
              </c:pt>
              <c:pt idx="3807">
                <c:v>16254</c:v>
              </c:pt>
              <c:pt idx="3808">
                <c:v>16380</c:v>
              </c:pt>
              <c:pt idx="3809">
                <c:v>16884</c:v>
              </c:pt>
              <c:pt idx="3810">
                <c:v>17010</c:v>
              </c:pt>
              <c:pt idx="3811">
                <c:v>17052</c:v>
              </c:pt>
              <c:pt idx="3812">
                <c:v>17304</c:v>
              </c:pt>
              <c:pt idx="3813">
                <c:v>17388</c:v>
              </c:pt>
              <c:pt idx="3814">
                <c:v>17430</c:v>
              </c:pt>
              <c:pt idx="3815">
                <c:v>17724</c:v>
              </c:pt>
              <c:pt idx="3816">
                <c:v>17934</c:v>
              </c:pt>
              <c:pt idx="3817">
                <c:v>19026</c:v>
              </c:pt>
              <c:pt idx="3818">
                <c:v>19194</c:v>
              </c:pt>
              <c:pt idx="3819">
                <c:v>19740</c:v>
              </c:pt>
              <c:pt idx="3820">
                <c:v>19782</c:v>
              </c:pt>
              <c:pt idx="3821">
                <c:v>20328</c:v>
              </c:pt>
              <c:pt idx="3822">
                <c:v>21000</c:v>
              </c:pt>
              <c:pt idx="3823">
                <c:v>21126</c:v>
              </c:pt>
              <c:pt idx="3824">
                <c:v>21756</c:v>
              </c:pt>
              <c:pt idx="3825">
                <c:v>22176</c:v>
              </c:pt>
              <c:pt idx="3826">
                <c:v>22260</c:v>
              </c:pt>
              <c:pt idx="3827">
                <c:v>23268</c:v>
              </c:pt>
              <c:pt idx="3828">
                <c:v>23688</c:v>
              </c:pt>
              <c:pt idx="3829">
                <c:v>24318</c:v>
              </c:pt>
              <c:pt idx="3830">
                <c:v>24528</c:v>
              </c:pt>
              <c:pt idx="3831">
                <c:v>24570</c:v>
              </c:pt>
              <c:pt idx="3832">
                <c:v>24780</c:v>
              </c:pt>
              <c:pt idx="3833">
                <c:v>25704</c:v>
              </c:pt>
              <c:pt idx="3834">
                <c:v>26082</c:v>
              </c:pt>
              <c:pt idx="3835">
                <c:v>26166</c:v>
              </c:pt>
              <c:pt idx="3836">
                <c:v>26376</c:v>
              </c:pt>
              <c:pt idx="3837">
                <c:v>26502</c:v>
              </c:pt>
              <c:pt idx="3838">
                <c:v>26544</c:v>
              </c:pt>
              <c:pt idx="3839">
                <c:v>26838</c:v>
              </c:pt>
              <c:pt idx="3840">
                <c:v>27804</c:v>
              </c:pt>
              <c:pt idx="3841">
                <c:v>27888</c:v>
              </c:pt>
              <c:pt idx="3842">
                <c:v>28014</c:v>
              </c:pt>
              <c:pt idx="3843">
                <c:v>28938</c:v>
              </c:pt>
              <c:pt idx="3844">
                <c:v>29316</c:v>
              </c:pt>
              <c:pt idx="3845">
                <c:v>29358</c:v>
              </c:pt>
              <c:pt idx="3846">
                <c:v>29568</c:v>
              </c:pt>
              <c:pt idx="3847">
                <c:v>29694</c:v>
              </c:pt>
              <c:pt idx="3848">
                <c:v>29778</c:v>
              </c:pt>
              <c:pt idx="3849">
                <c:v>30366</c:v>
              </c:pt>
              <c:pt idx="3850">
                <c:v>30492</c:v>
              </c:pt>
              <c:pt idx="3851">
                <c:v>30870</c:v>
              </c:pt>
              <c:pt idx="3852">
                <c:v>30996</c:v>
              </c:pt>
              <c:pt idx="3853">
                <c:v>31038</c:v>
              </c:pt>
              <c:pt idx="3854">
                <c:v>31122</c:v>
              </c:pt>
              <c:pt idx="3855">
                <c:v>31206</c:v>
              </c:pt>
              <c:pt idx="3856">
                <c:v>31248</c:v>
              </c:pt>
              <c:pt idx="3857">
                <c:v>31458</c:v>
              </c:pt>
              <c:pt idx="3858">
                <c:v>31542</c:v>
              </c:pt>
              <c:pt idx="3859">
                <c:v>31920</c:v>
              </c:pt>
              <c:pt idx="3860">
                <c:v>32046</c:v>
              </c:pt>
              <c:pt idx="3861">
                <c:v>32466</c:v>
              </c:pt>
              <c:pt idx="3862">
                <c:v>33096</c:v>
              </c:pt>
              <c:pt idx="3863">
                <c:v>33264</c:v>
              </c:pt>
              <c:pt idx="3864">
                <c:v>35700</c:v>
              </c:pt>
              <c:pt idx="3865">
                <c:v>35994</c:v>
              </c:pt>
              <c:pt idx="3866">
                <c:v>36372</c:v>
              </c:pt>
              <c:pt idx="3867">
                <c:v>36582</c:v>
              </c:pt>
              <c:pt idx="3868">
                <c:v>37002</c:v>
              </c:pt>
              <c:pt idx="3869">
                <c:v>37380</c:v>
              </c:pt>
              <c:pt idx="3870">
                <c:v>37800</c:v>
              </c:pt>
              <c:pt idx="3871">
                <c:v>37884</c:v>
              </c:pt>
              <c:pt idx="3872">
                <c:v>37968</c:v>
              </c:pt>
              <c:pt idx="3873">
                <c:v>38472</c:v>
              </c:pt>
              <c:pt idx="3874">
                <c:v>38514</c:v>
              </c:pt>
              <c:pt idx="3875">
                <c:v>38640</c:v>
              </c:pt>
              <c:pt idx="3876">
                <c:v>39396</c:v>
              </c:pt>
              <c:pt idx="3877">
                <c:v>39480</c:v>
              </c:pt>
              <c:pt idx="3878">
                <c:v>39606</c:v>
              </c:pt>
              <c:pt idx="3879">
                <c:v>40236</c:v>
              </c:pt>
              <c:pt idx="3880">
                <c:v>40320</c:v>
              </c:pt>
              <c:pt idx="3881">
                <c:v>40572</c:v>
              </c:pt>
              <c:pt idx="3882">
                <c:v>40740</c:v>
              </c:pt>
              <c:pt idx="3883">
                <c:v>40866</c:v>
              </c:pt>
              <c:pt idx="3884">
                <c:v>41118</c:v>
              </c:pt>
              <c:pt idx="3885">
                <c:v>41412</c:v>
              </c:pt>
              <c:pt idx="3886">
                <c:v>42546</c:v>
              </c:pt>
              <c:pt idx="3887">
                <c:v>43092</c:v>
              </c:pt>
              <c:pt idx="3888">
                <c:v>43470</c:v>
              </c:pt>
              <c:pt idx="3889">
                <c:v>43890</c:v>
              </c:pt>
              <c:pt idx="3890">
                <c:v>45150</c:v>
              </c:pt>
              <c:pt idx="3891">
                <c:v>45192</c:v>
              </c:pt>
              <c:pt idx="3892">
                <c:v>45822</c:v>
              </c:pt>
              <c:pt idx="3893">
                <c:v>46998</c:v>
              </c:pt>
              <c:pt idx="3894">
                <c:v>49224</c:v>
              </c:pt>
              <c:pt idx="3895">
                <c:v>50232</c:v>
              </c:pt>
              <c:pt idx="3896">
                <c:v>50652</c:v>
              </c:pt>
              <c:pt idx="3897">
                <c:v>50736</c:v>
              </c:pt>
              <c:pt idx="3898">
                <c:v>50778</c:v>
              </c:pt>
              <c:pt idx="3899">
                <c:v>51072</c:v>
              </c:pt>
              <c:pt idx="3900">
                <c:v>51324</c:v>
              </c:pt>
              <c:pt idx="3901">
                <c:v>51366</c:v>
              </c:pt>
              <c:pt idx="3902">
                <c:v>51492</c:v>
              </c:pt>
              <c:pt idx="3903">
                <c:v>51744</c:v>
              </c:pt>
              <c:pt idx="3904">
                <c:v>51786</c:v>
              </c:pt>
              <c:pt idx="3905">
                <c:v>52290</c:v>
              </c:pt>
              <c:pt idx="3906">
                <c:v>53046</c:v>
              </c:pt>
              <c:pt idx="3907">
                <c:v>53676</c:v>
              </c:pt>
              <c:pt idx="3908">
                <c:v>53802</c:v>
              </c:pt>
              <c:pt idx="3909">
                <c:v>54390</c:v>
              </c:pt>
              <c:pt idx="3910">
                <c:v>54558</c:v>
              </c:pt>
              <c:pt idx="3911">
                <c:v>55314</c:v>
              </c:pt>
              <c:pt idx="3912">
                <c:v>55902</c:v>
              </c:pt>
              <c:pt idx="3913">
                <c:v>56070</c:v>
              </c:pt>
              <c:pt idx="3914">
                <c:v>56784</c:v>
              </c:pt>
              <c:pt idx="3915">
                <c:v>56826</c:v>
              </c:pt>
              <c:pt idx="3916">
                <c:v>57666</c:v>
              </c:pt>
              <c:pt idx="3917">
                <c:v>58212</c:v>
              </c:pt>
              <c:pt idx="3918">
                <c:v>58632</c:v>
              </c:pt>
              <c:pt idx="3919">
                <c:v>58926</c:v>
              </c:pt>
              <c:pt idx="3920">
                <c:v>59262</c:v>
              </c:pt>
              <c:pt idx="3921">
                <c:v>59556</c:v>
              </c:pt>
              <c:pt idx="3922">
                <c:v>59640</c:v>
              </c:pt>
              <c:pt idx="3923">
                <c:v>59808</c:v>
              </c:pt>
              <c:pt idx="3924">
                <c:v>60480</c:v>
              </c:pt>
              <c:pt idx="3925">
                <c:v>60732</c:v>
              </c:pt>
              <c:pt idx="3926">
                <c:v>60984</c:v>
              </c:pt>
              <c:pt idx="3927">
                <c:v>61404</c:v>
              </c:pt>
              <c:pt idx="3928">
                <c:v>61782</c:v>
              </c:pt>
              <c:pt idx="3929">
                <c:v>61908</c:v>
              </c:pt>
              <c:pt idx="3930">
                <c:v>62286</c:v>
              </c:pt>
              <c:pt idx="3931">
                <c:v>62454</c:v>
              </c:pt>
              <c:pt idx="3932">
                <c:v>62958</c:v>
              </c:pt>
              <c:pt idx="3933">
                <c:v>63210</c:v>
              </c:pt>
              <c:pt idx="3934">
                <c:v>63378</c:v>
              </c:pt>
              <c:pt idx="3935">
                <c:v>63504</c:v>
              </c:pt>
              <c:pt idx="3936">
                <c:v>63546</c:v>
              </c:pt>
              <c:pt idx="3937">
                <c:v>64260</c:v>
              </c:pt>
              <c:pt idx="3938">
                <c:v>64428</c:v>
              </c:pt>
              <c:pt idx="3939">
                <c:v>64890</c:v>
              </c:pt>
              <c:pt idx="3940">
                <c:v>65310</c:v>
              </c:pt>
              <c:pt idx="3941">
                <c:v>65394</c:v>
              </c:pt>
              <c:pt idx="3942">
                <c:v>66150</c:v>
              </c:pt>
              <c:pt idx="3943">
                <c:v>66738</c:v>
              </c:pt>
              <c:pt idx="3944">
                <c:v>67368</c:v>
              </c:pt>
              <c:pt idx="3945">
                <c:v>67452</c:v>
              </c:pt>
              <c:pt idx="3946">
                <c:v>67956</c:v>
              </c:pt>
              <c:pt idx="3947">
                <c:v>68040</c:v>
              </c:pt>
              <c:pt idx="3948">
                <c:v>68460</c:v>
              </c:pt>
              <c:pt idx="3949">
                <c:v>68628</c:v>
              </c:pt>
              <c:pt idx="3950">
                <c:v>69006</c:v>
              </c:pt>
              <c:pt idx="3951">
                <c:v>69930</c:v>
              </c:pt>
              <c:pt idx="3952">
                <c:v>70392</c:v>
              </c:pt>
              <c:pt idx="3953">
                <c:v>70938</c:v>
              </c:pt>
              <c:pt idx="3954">
                <c:v>71106</c:v>
              </c:pt>
              <c:pt idx="3955">
                <c:v>73668</c:v>
              </c:pt>
              <c:pt idx="3956">
                <c:v>73878</c:v>
              </c:pt>
              <c:pt idx="3957">
                <c:v>74172</c:v>
              </c:pt>
              <c:pt idx="3958">
                <c:v>74214</c:v>
              </c:pt>
              <c:pt idx="3959">
                <c:v>74340</c:v>
              </c:pt>
              <c:pt idx="3960">
                <c:v>74550</c:v>
              </c:pt>
              <c:pt idx="3961">
                <c:v>74676</c:v>
              </c:pt>
              <c:pt idx="3962">
                <c:v>74760</c:v>
              </c:pt>
              <c:pt idx="3963">
                <c:v>74928</c:v>
              </c:pt>
              <c:pt idx="3964">
                <c:v>75558</c:v>
              </c:pt>
              <c:pt idx="3965">
                <c:v>76062</c:v>
              </c:pt>
              <c:pt idx="3966">
                <c:v>76314</c:v>
              </c:pt>
              <c:pt idx="3967">
                <c:v>76650</c:v>
              </c:pt>
              <c:pt idx="3968">
                <c:v>76692</c:v>
              </c:pt>
              <c:pt idx="3969">
                <c:v>76902</c:v>
              </c:pt>
              <c:pt idx="3970">
                <c:v>76944</c:v>
              </c:pt>
              <c:pt idx="3971">
                <c:v>77574</c:v>
              </c:pt>
              <c:pt idx="3972">
                <c:v>77658</c:v>
              </c:pt>
              <c:pt idx="3973">
                <c:v>78036</c:v>
              </c:pt>
              <c:pt idx="3974">
                <c:v>78078</c:v>
              </c:pt>
              <c:pt idx="3975">
                <c:v>78708</c:v>
              </c:pt>
              <c:pt idx="3976">
                <c:v>79296</c:v>
              </c:pt>
              <c:pt idx="3977">
                <c:v>79338</c:v>
              </c:pt>
              <c:pt idx="3978">
                <c:v>79380</c:v>
              </c:pt>
              <c:pt idx="3979">
                <c:v>79632</c:v>
              </c:pt>
              <c:pt idx="3980">
                <c:v>80934</c:v>
              </c:pt>
              <c:pt idx="3981">
                <c:v>81144</c:v>
              </c:pt>
              <c:pt idx="3982">
                <c:v>83076</c:v>
              </c:pt>
              <c:pt idx="3983">
                <c:v>83580</c:v>
              </c:pt>
              <c:pt idx="3984">
                <c:v>84084</c:v>
              </c:pt>
              <c:pt idx="3985">
                <c:v>126</c:v>
              </c:pt>
              <c:pt idx="3986">
                <c:v>714</c:v>
              </c:pt>
              <c:pt idx="3987">
                <c:v>1008</c:v>
              </c:pt>
              <c:pt idx="3988">
                <c:v>1050</c:v>
              </c:pt>
              <c:pt idx="3989">
                <c:v>1302</c:v>
              </c:pt>
              <c:pt idx="3990">
                <c:v>2688</c:v>
              </c:pt>
              <c:pt idx="3991">
                <c:v>3360</c:v>
              </c:pt>
              <c:pt idx="3992">
                <c:v>3570</c:v>
              </c:pt>
              <c:pt idx="3993">
                <c:v>3738</c:v>
              </c:pt>
              <c:pt idx="3994">
                <c:v>4368</c:v>
              </c:pt>
              <c:pt idx="3995">
                <c:v>4452</c:v>
              </c:pt>
              <c:pt idx="3996">
                <c:v>4998</c:v>
              </c:pt>
              <c:pt idx="3997">
                <c:v>5544</c:v>
              </c:pt>
              <c:pt idx="3998">
                <c:v>5712</c:v>
              </c:pt>
              <c:pt idx="3999">
                <c:v>6342</c:v>
              </c:pt>
              <c:pt idx="4000">
                <c:v>6846</c:v>
              </c:pt>
              <c:pt idx="4001">
                <c:v>6930</c:v>
              </c:pt>
              <c:pt idx="4002">
                <c:v>7056</c:v>
              </c:pt>
              <c:pt idx="4003">
                <c:v>7182</c:v>
              </c:pt>
              <c:pt idx="4004">
                <c:v>7602</c:v>
              </c:pt>
              <c:pt idx="4005">
                <c:v>7854</c:v>
              </c:pt>
              <c:pt idx="4006">
                <c:v>7896</c:v>
              </c:pt>
              <c:pt idx="4007">
                <c:v>9240</c:v>
              </c:pt>
              <c:pt idx="4008">
                <c:v>9744</c:v>
              </c:pt>
              <c:pt idx="4009">
                <c:v>9870</c:v>
              </c:pt>
              <c:pt idx="4010">
                <c:v>10626</c:v>
              </c:pt>
              <c:pt idx="4011">
                <c:v>10878</c:v>
              </c:pt>
              <c:pt idx="4012">
                <c:v>11214</c:v>
              </c:pt>
              <c:pt idx="4013">
                <c:v>11634</c:v>
              </c:pt>
              <c:pt idx="4014">
                <c:v>12768</c:v>
              </c:pt>
              <c:pt idx="4015">
                <c:v>13230</c:v>
              </c:pt>
              <c:pt idx="4016">
                <c:v>13398</c:v>
              </c:pt>
              <c:pt idx="4017">
                <c:v>13566</c:v>
              </c:pt>
              <c:pt idx="4018">
                <c:v>13734</c:v>
              </c:pt>
              <c:pt idx="4019">
                <c:v>13776</c:v>
              </c:pt>
              <c:pt idx="4020">
                <c:v>13860</c:v>
              </c:pt>
              <c:pt idx="4021">
                <c:v>14490</c:v>
              </c:pt>
              <c:pt idx="4022">
                <c:v>15204</c:v>
              </c:pt>
              <c:pt idx="4023">
                <c:v>15792</c:v>
              </c:pt>
              <c:pt idx="4024">
                <c:v>16296</c:v>
              </c:pt>
              <c:pt idx="4025">
                <c:v>16674</c:v>
              </c:pt>
              <c:pt idx="4026">
                <c:v>17052</c:v>
              </c:pt>
              <c:pt idx="4027">
                <c:v>17724</c:v>
              </c:pt>
              <c:pt idx="4028">
                <c:v>18102</c:v>
              </c:pt>
              <c:pt idx="4029">
                <c:v>18396</c:v>
              </c:pt>
              <c:pt idx="4030">
                <c:v>18522</c:v>
              </c:pt>
              <c:pt idx="4031">
                <c:v>19404</c:v>
              </c:pt>
              <c:pt idx="4032">
                <c:v>19530</c:v>
              </c:pt>
              <c:pt idx="4033">
                <c:v>20244</c:v>
              </c:pt>
              <c:pt idx="4034">
                <c:v>20454</c:v>
              </c:pt>
              <c:pt idx="4035">
                <c:v>20790</c:v>
              </c:pt>
              <c:pt idx="4036">
                <c:v>21546</c:v>
              </c:pt>
              <c:pt idx="4037">
                <c:v>21588</c:v>
              </c:pt>
              <c:pt idx="4038">
                <c:v>21672</c:v>
              </c:pt>
              <c:pt idx="4039">
                <c:v>22092</c:v>
              </c:pt>
              <c:pt idx="4040">
                <c:v>23058</c:v>
              </c:pt>
              <c:pt idx="4041">
                <c:v>23688</c:v>
              </c:pt>
              <c:pt idx="4042">
                <c:v>23898</c:v>
              </c:pt>
              <c:pt idx="4043">
                <c:v>24066</c:v>
              </c:pt>
              <c:pt idx="4044">
                <c:v>24150</c:v>
              </c:pt>
              <c:pt idx="4045">
                <c:v>24192</c:v>
              </c:pt>
              <c:pt idx="4046">
                <c:v>24570</c:v>
              </c:pt>
              <c:pt idx="4047">
                <c:v>24612</c:v>
              </c:pt>
              <c:pt idx="4048">
                <c:v>25788</c:v>
              </c:pt>
              <c:pt idx="4049">
                <c:v>25872</c:v>
              </c:pt>
              <c:pt idx="4050">
                <c:v>26166</c:v>
              </c:pt>
              <c:pt idx="4051">
                <c:v>26334</c:v>
              </c:pt>
              <c:pt idx="4052">
                <c:v>26838</c:v>
              </c:pt>
              <c:pt idx="4053">
                <c:v>27930</c:v>
              </c:pt>
              <c:pt idx="4054">
                <c:v>28308</c:v>
              </c:pt>
              <c:pt idx="4055">
                <c:v>28686</c:v>
              </c:pt>
              <c:pt idx="4056">
                <c:v>29106</c:v>
              </c:pt>
              <c:pt idx="4057">
                <c:v>29946</c:v>
              </c:pt>
              <c:pt idx="4058">
                <c:v>30870</c:v>
              </c:pt>
              <c:pt idx="4059">
                <c:v>31290</c:v>
              </c:pt>
              <c:pt idx="4060">
                <c:v>32382</c:v>
              </c:pt>
              <c:pt idx="4061">
                <c:v>32760</c:v>
              </c:pt>
              <c:pt idx="4062">
                <c:v>33222</c:v>
              </c:pt>
              <c:pt idx="4063">
                <c:v>33474</c:v>
              </c:pt>
              <c:pt idx="4064">
                <c:v>33642</c:v>
              </c:pt>
              <c:pt idx="4065">
                <c:v>34608</c:v>
              </c:pt>
              <c:pt idx="4066">
                <c:v>34860</c:v>
              </c:pt>
              <c:pt idx="4067">
                <c:v>34986</c:v>
              </c:pt>
              <c:pt idx="4068">
                <c:v>35154</c:v>
              </c:pt>
              <c:pt idx="4069">
                <c:v>35826</c:v>
              </c:pt>
              <c:pt idx="4070">
                <c:v>36414</c:v>
              </c:pt>
              <c:pt idx="4071">
                <c:v>36960</c:v>
              </c:pt>
              <c:pt idx="4072">
                <c:v>37002</c:v>
              </c:pt>
              <c:pt idx="4073">
                <c:v>37338</c:v>
              </c:pt>
              <c:pt idx="4074">
                <c:v>38262</c:v>
              </c:pt>
              <c:pt idx="4075">
                <c:v>38388</c:v>
              </c:pt>
              <c:pt idx="4076">
                <c:v>38472</c:v>
              </c:pt>
              <c:pt idx="4077">
                <c:v>38598</c:v>
              </c:pt>
              <c:pt idx="4078">
                <c:v>39018</c:v>
              </c:pt>
              <c:pt idx="4079">
                <c:v>39228</c:v>
              </c:pt>
              <c:pt idx="4080">
                <c:v>39438</c:v>
              </c:pt>
              <c:pt idx="4081">
                <c:v>40026</c:v>
              </c:pt>
              <c:pt idx="4082">
                <c:v>40110</c:v>
              </c:pt>
              <c:pt idx="4083">
                <c:v>40446</c:v>
              </c:pt>
              <c:pt idx="4084">
                <c:v>40488</c:v>
              </c:pt>
              <c:pt idx="4085">
                <c:v>40614</c:v>
              </c:pt>
              <c:pt idx="4086">
                <c:v>40740</c:v>
              </c:pt>
              <c:pt idx="4087">
                <c:v>40950</c:v>
              </c:pt>
              <c:pt idx="4088">
                <c:v>41328</c:v>
              </c:pt>
              <c:pt idx="4089">
                <c:v>42966</c:v>
              </c:pt>
              <c:pt idx="4090">
                <c:v>43344</c:v>
              </c:pt>
              <c:pt idx="4091">
                <c:v>43470</c:v>
              </c:pt>
              <c:pt idx="4092">
                <c:v>44688</c:v>
              </c:pt>
              <c:pt idx="4093">
                <c:v>44898</c:v>
              </c:pt>
              <c:pt idx="4094">
                <c:v>45234</c:v>
              </c:pt>
              <c:pt idx="4095">
                <c:v>45486</c:v>
              </c:pt>
              <c:pt idx="4096">
                <c:v>45528</c:v>
              </c:pt>
              <c:pt idx="4097">
                <c:v>45612</c:v>
              </c:pt>
              <c:pt idx="4098">
                <c:v>46830</c:v>
              </c:pt>
              <c:pt idx="4099">
                <c:v>46914</c:v>
              </c:pt>
              <c:pt idx="4100">
                <c:v>47166</c:v>
              </c:pt>
              <c:pt idx="4101">
                <c:v>47502</c:v>
              </c:pt>
              <c:pt idx="4102">
                <c:v>48174</c:v>
              </c:pt>
              <c:pt idx="4103">
                <c:v>48342</c:v>
              </c:pt>
              <c:pt idx="4104">
                <c:v>48720</c:v>
              </c:pt>
              <c:pt idx="4105">
                <c:v>48888</c:v>
              </c:pt>
              <c:pt idx="4106">
                <c:v>49098</c:v>
              </c:pt>
              <c:pt idx="4107">
                <c:v>49770</c:v>
              </c:pt>
              <c:pt idx="4108">
                <c:v>50568</c:v>
              </c:pt>
              <c:pt idx="4109">
                <c:v>51114</c:v>
              </c:pt>
              <c:pt idx="4110">
                <c:v>51366</c:v>
              </c:pt>
              <c:pt idx="4111">
                <c:v>52332</c:v>
              </c:pt>
              <c:pt idx="4112">
                <c:v>52416</c:v>
              </c:pt>
              <c:pt idx="4113">
                <c:v>53256</c:v>
              </c:pt>
              <c:pt idx="4114">
                <c:v>54936</c:v>
              </c:pt>
              <c:pt idx="4115">
                <c:v>55272</c:v>
              </c:pt>
              <c:pt idx="4116">
                <c:v>55314</c:v>
              </c:pt>
              <c:pt idx="4117">
                <c:v>55776</c:v>
              </c:pt>
              <c:pt idx="4118">
                <c:v>55944</c:v>
              </c:pt>
              <c:pt idx="4119">
                <c:v>56196</c:v>
              </c:pt>
              <c:pt idx="4120">
                <c:v>56574</c:v>
              </c:pt>
              <c:pt idx="4121">
                <c:v>56700</c:v>
              </c:pt>
              <c:pt idx="4122">
                <c:v>56826</c:v>
              </c:pt>
              <c:pt idx="4123">
                <c:v>57330</c:v>
              </c:pt>
              <c:pt idx="4124">
                <c:v>57456</c:v>
              </c:pt>
              <c:pt idx="4125">
                <c:v>58128</c:v>
              </c:pt>
              <c:pt idx="4126">
                <c:v>58296</c:v>
              </c:pt>
              <c:pt idx="4127">
                <c:v>58716</c:v>
              </c:pt>
              <c:pt idx="4128">
                <c:v>58842</c:v>
              </c:pt>
              <c:pt idx="4129">
                <c:v>59430</c:v>
              </c:pt>
              <c:pt idx="4130">
                <c:v>60018</c:v>
              </c:pt>
              <c:pt idx="4131">
                <c:v>60144</c:v>
              </c:pt>
              <c:pt idx="4132">
                <c:v>61992</c:v>
              </c:pt>
              <c:pt idx="4133">
                <c:v>68292</c:v>
              </c:pt>
              <c:pt idx="4134">
                <c:v>68502</c:v>
              </c:pt>
              <c:pt idx="4135">
                <c:v>68544</c:v>
              </c:pt>
              <c:pt idx="4136">
                <c:v>68754</c:v>
              </c:pt>
              <c:pt idx="4137">
                <c:v>74256</c:v>
              </c:pt>
              <c:pt idx="4138">
                <c:v>75012</c:v>
              </c:pt>
              <c:pt idx="4139">
                <c:v>75306</c:v>
              </c:pt>
              <c:pt idx="4140">
                <c:v>75600</c:v>
              </c:pt>
              <c:pt idx="4141">
                <c:v>76314</c:v>
              </c:pt>
              <c:pt idx="4142">
                <c:v>76566</c:v>
              </c:pt>
              <c:pt idx="4143">
                <c:v>76902</c:v>
              </c:pt>
              <c:pt idx="4144">
                <c:v>77364</c:v>
              </c:pt>
              <c:pt idx="4145">
                <c:v>77448</c:v>
              </c:pt>
              <c:pt idx="4146">
                <c:v>77910</c:v>
              </c:pt>
              <c:pt idx="4147">
                <c:v>78162</c:v>
              </c:pt>
              <c:pt idx="4148">
                <c:v>78708</c:v>
              </c:pt>
              <c:pt idx="4149">
                <c:v>78792</c:v>
              </c:pt>
              <c:pt idx="4150">
                <c:v>78918</c:v>
              </c:pt>
              <c:pt idx="4151">
                <c:v>79380</c:v>
              </c:pt>
              <c:pt idx="4152">
                <c:v>80808</c:v>
              </c:pt>
              <c:pt idx="4153">
                <c:v>82362</c:v>
              </c:pt>
              <c:pt idx="4154">
                <c:v>82404</c:v>
              </c:pt>
              <c:pt idx="4155">
                <c:v>168</c:v>
              </c:pt>
              <c:pt idx="4156">
                <c:v>210</c:v>
              </c:pt>
              <c:pt idx="4157">
                <c:v>756</c:v>
              </c:pt>
              <c:pt idx="4158">
                <c:v>1596</c:v>
              </c:pt>
              <c:pt idx="4159">
                <c:v>2982</c:v>
              </c:pt>
              <c:pt idx="4160">
                <c:v>3192</c:v>
              </c:pt>
              <c:pt idx="4161">
                <c:v>3612</c:v>
              </c:pt>
              <c:pt idx="4162">
                <c:v>3780</c:v>
              </c:pt>
              <c:pt idx="4163">
                <c:v>3906</c:v>
              </c:pt>
              <c:pt idx="4164">
                <c:v>4074</c:v>
              </c:pt>
              <c:pt idx="4165">
                <c:v>4158</c:v>
              </c:pt>
              <c:pt idx="4166">
                <c:v>4242</c:v>
              </c:pt>
              <c:pt idx="4167">
                <c:v>4914</c:v>
              </c:pt>
              <c:pt idx="4168">
                <c:v>5208</c:v>
              </c:pt>
              <c:pt idx="4169">
                <c:v>5250</c:v>
              </c:pt>
              <c:pt idx="4170">
                <c:v>5292</c:v>
              </c:pt>
              <c:pt idx="4171">
                <c:v>5922</c:v>
              </c:pt>
              <c:pt idx="4172">
                <c:v>6090</c:v>
              </c:pt>
              <c:pt idx="4173">
                <c:v>6216</c:v>
              </c:pt>
              <c:pt idx="4174">
                <c:v>7434</c:v>
              </c:pt>
              <c:pt idx="4175">
                <c:v>7812</c:v>
              </c:pt>
              <c:pt idx="4176">
                <c:v>7938</c:v>
              </c:pt>
              <c:pt idx="4177">
                <c:v>8190</c:v>
              </c:pt>
              <c:pt idx="4178">
                <c:v>8736</c:v>
              </c:pt>
              <c:pt idx="4179">
                <c:v>9156</c:v>
              </c:pt>
              <c:pt idx="4180">
                <c:v>9282</c:v>
              </c:pt>
              <c:pt idx="4181">
                <c:v>9828</c:v>
              </c:pt>
              <c:pt idx="4182">
                <c:v>10374</c:v>
              </c:pt>
              <c:pt idx="4183">
                <c:v>10668</c:v>
              </c:pt>
              <c:pt idx="4184">
                <c:v>11214</c:v>
              </c:pt>
              <c:pt idx="4185">
                <c:v>11970</c:v>
              </c:pt>
              <c:pt idx="4186">
                <c:v>12474</c:v>
              </c:pt>
              <c:pt idx="4187">
                <c:v>12978</c:v>
              </c:pt>
              <c:pt idx="4188">
                <c:v>13776</c:v>
              </c:pt>
              <c:pt idx="4189">
                <c:v>14826</c:v>
              </c:pt>
              <c:pt idx="4190">
                <c:v>16044</c:v>
              </c:pt>
              <c:pt idx="4191">
                <c:v>16716</c:v>
              </c:pt>
              <c:pt idx="4192">
                <c:v>17262</c:v>
              </c:pt>
              <c:pt idx="4193">
                <c:v>18060</c:v>
              </c:pt>
              <c:pt idx="4194">
                <c:v>18102</c:v>
              </c:pt>
              <c:pt idx="4195">
                <c:v>18396</c:v>
              </c:pt>
              <c:pt idx="4196">
                <c:v>18690</c:v>
              </c:pt>
              <c:pt idx="4197">
                <c:v>19110</c:v>
              </c:pt>
              <c:pt idx="4198">
                <c:v>19194</c:v>
              </c:pt>
              <c:pt idx="4199">
                <c:v>19362</c:v>
              </c:pt>
              <c:pt idx="4200">
                <c:v>19908</c:v>
              </c:pt>
              <c:pt idx="4201">
                <c:v>19992</c:v>
              </c:pt>
              <c:pt idx="4202">
                <c:v>20328</c:v>
              </c:pt>
              <c:pt idx="4203">
                <c:v>20454</c:v>
              </c:pt>
              <c:pt idx="4204">
                <c:v>20832</c:v>
              </c:pt>
              <c:pt idx="4205">
                <c:v>20916</c:v>
              </c:pt>
              <c:pt idx="4206">
                <c:v>20958</c:v>
              </c:pt>
              <c:pt idx="4207">
                <c:v>21210</c:v>
              </c:pt>
              <c:pt idx="4208">
                <c:v>21882</c:v>
              </c:pt>
              <c:pt idx="4209">
                <c:v>22218</c:v>
              </c:pt>
              <c:pt idx="4210">
                <c:v>23436</c:v>
              </c:pt>
              <c:pt idx="4211">
                <c:v>23646</c:v>
              </c:pt>
              <c:pt idx="4212">
                <c:v>23814</c:v>
              </c:pt>
              <c:pt idx="4213">
                <c:v>24108</c:v>
              </c:pt>
              <c:pt idx="4214">
                <c:v>24318</c:v>
              </c:pt>
              <c:pt idx="4215">
                <c:v>24402</c:v>
              </c:pt>
              <c:pt idx="4216">
                <c:v>24570</c:v>
              </c:pt>
              <c:pt idx="4217">
                <c:v>24738</c:v>
              </c:pt>
              <c:pt idx="4218">
                <c:v>25410</c:v>
              </c:pt>
              <c:pt idx="4219">
                <c:v>25956</c:v>
              </c:pt>
              <c:pt idx="4220">
                <c:v>26502</c:v>
              </c:pt>
              <c:pt idx="4221">
                <c:v>26586</c:v>
              </c:pt>
              <c:pt idx="4222">
                <c:v>26712</c:v>
              </c:pt>
              <c:pt idx="4223">
                <c:v>26922</c:v>
              </c:pt>
              <c:pt idx="4224">
                <c:v>27048</c:v>
              </c:pt>
              <c:pt idx="4225">
                <c:v>29106</c:v>
              </c:pt>
              <c:pt idx="4226">
                <c:v>30030</c:v>
              </c:pt>
              <c:pt idx="4227">
                <c:v>30324</c:v>
              </c:pt>
              <c:pt idx="4228">
                <c:v>30450</c:v>
              </c:pt>
              <c:pt idx="4229">
                <c:v>30492</c:v>
              </c:pt>
              <c:pt idx="4230">
                <c:v>31248</c:v>
              </c:pt>
              <c:pt idx="4231">
                <c:v>32634</c:v>
              </c:pt>
              <c:pt idx="4232">
                <c:v>32802</c:v>
              </c:pt>
              <c:pt idx="4233">
                <c:v>33012</c:v>
              </c:pt>
              <c:pt idx="4234">
                <c:v>34062</c:v>
              </c:pt>
              <c:pt idx="4235">
                <c:v>34440</c:v>
              </c:pt>
              <c:pt idx="4236">
                <c:v>34692</c:v>
              </c:pt>
              <c:pt idx="4237">
                <c:v>34818</c:v>
              </c:pt>
              <c:pt idx="4238">
                <c:v>34860</c:v>
              </c:pt>
              <c:pt idx="4239">
                <c:v>34986</c:v>
              </c:pt>
              <c:pt idx="4240">
                <c:v>35154</c:v>
              </c:pt>
              <c:pt idx="4241">
                <c:v>35448</c:v>
              </c:pt>
              <c:pt idx="4242">
                <c:v>35826</c:v>
              </c:pt>
              <c:pt idx="4243">
                <c:v>35910</c:v>
              </c:pt>
              <c:pt idx="4244">
                <c:v>36036</c:v>
              </c:pt>
              <c:pt idx="4245">
                <c:v>36078</c:v>
              </c:pt>
              <c:pt idx="4246">
                <c:v>36540</c:v>
              </c:pt>
              <c:pt idx="4247">
                <c:v>36582</c:v>
              </c:pt>
              <c:pt idx="4248">
                <c:v>36834</c:v>
              </c:pt>
              <c:pt idx="4249">
                <c:v>37086</c:v>
              </c:pt>
              <c:pt idx="4250">
                <c:v>37548</c:v>
              </c:pt>
              <c:pt idx="4251">
                <c:v>37968</c:v>
              </c:pt>
              <c:pt idx="4252">
                <c:v>38724</c:v>
              </c:pt>
              <c:pt idx="4253">
                <c:v>38934</c:v>
              </c:pt>
              <c:pt idx="4254">
                <c:v>40992</c:v>
              </c:pt>
              <c:pt idx="4255">
                <c:v>41580</c:v>
              </c:pt>
              <c:pt idx="4256">
                <c:v>41874</c:v>
              </c:pt>
              <c:pt idx="4257">
                <c:v>41916</c:v>
              </c:pt>
              <c:pt idx="4258">
                <c:v>43764</c:v>
              </c:pt>
              <c:pt idx="4259">
                <c:v>43848</c:v>
              </c:pt>
              <c:pt idx="4260">
                <c:v>44184</c:v>
              </c:pt>
              <c:pt idx="4261">
                <c:v>44352</c:v>
              </c:pt>
              <c:pt idx="4262">
                <c:v>44646</c:v>
              </c:pt>
              <c:pt idx="4263">
                <c:v>44982</c:v>
              </c:pt>
              <c:pt idx="4264">
                <c:v>45024</c:v>
              </c:pt>
              <c:pt idx="4265">
                <c:v>45444</c:v>
              </c:pt>
              <c:pt idx="4266">
                <c:v>45612</c:v>
              </c:pt>
              <c:pt idx="4267">
                <c:v>45738</c:v>
              </c:pt>
              <c:pt idx="4268">
                <c:v>46032</c:v>
              </c:pt>
              <c:pt idx="4269">
                <c:v>47418</c:v>
              </c:pt>
              <c:pt idx="4270">
                <c:v>47796</c:v>
              </c:pt>
              <c:pt idx="4271">
                <c:v>48048</c:v>
              </c:pt>
              <c:pt idx="4272">
                <c:v>48132</c:v>
              </c:pt>
              <c:pt idx="4273">
                <c:v>48174</c:v>
              </c:pt>
              <c:pt idx="4274">
                <c:v>48426</c:v>
              </c:pt>
              <c:pt idx="4275">
                <c:v>48594</c:v>
              </c:pt>
              <c:pt idx="4276">
                <c:v>48678</c:v>
              </c:pt>
              <c:pt idx="4277">
                <c:v>49098</c:v>
              </c:pt>
              <c:pt idx="4278">
                <c:v>49476</c:v>
              </c:pt>
              <c:pt idx="4279">
                <c:v>49686</c:v>
              </c:pt>
              <c:pt idx="4280">
                <c:v>49770</c:v>
              </c:pt>
              <c:pt idx="4281">
                <c:v>50148</c:v>
              </c:pt>
              <c:pt idx="4282">
                <c:v>50568</c:v>
              </c:pt>
              <c:pt idx="4283">
                <c:v>50694</c:v>
              </c:pt>
              <c:pt idx="4284">
                <c:v>51072</c:v>
              </c:pt>
              <c:pt idx="4285">
                <c:v>51408</c:v>
              </c:pt>
              <c:pt idx="4286">
                <c:v>52332</c:v>
              </c:pt>
              <c:pt idx="4287">
                <c:v>53214</c:v>
              </c:pt>
              <c:pt idx="4288">
                <c:v>53256</c:v>
              </c:pt>
              <c:pt idx="4289">
                <c:v>55566</c:v>
              </c:pt>
              <c:pt idx="4290">
                <c:v>55986</c:v>
              </c:pt>
              <c:pt idx="4291">
                <c:v>56196</c:v>
              </c:pt>
              <c:pt idx="4292">
                <c:v>57162</c:v>
              </c:pt>
              <c:pt idx="4293">
                <c:v>57330</c:v>
              </c:pt>
              <c:pt idx="4294">
                <c:v>57540</c:v>
              </c:pt>
              <c:pt idx="4295">
                <c:v>58548</c:v>
              </c:pt>
              <c:pt idx="4296">
                <c:v>59052</c:v>
              </c:pt>
              <c:pt idx="4297">
                <c:v>59178</c:v>
              </c:pt>
              <c:pt idx="4298">
                <c:v>59430</c:v>
              </c:pt>
              <c:pt idx="4299">
                <c:v>60228</c:v>
              </c:pt>
              <c:pt idx="4300">
                <c:v>60354</c:v>
              </c:pt>
              <c:pt idx="4301">
                <c:v>60438</c:v>
              </c:pt>
              <c:pt idx="4302">
                <c:v>60480</c:v>
              </c:pt>
              <c:pt idx="4303">
                <c:v>61026</c:v>
              </c:pt>
              <c:pt idx="4304">
                <c:v>61656</c:v>
              </c:pt>
              <c:pt idx="4305">
                <c:v>62496</c:v>
              </c:pt>
              <c:pt idx="4306">
                <c:v>63000</c:v>
              </c:pt>
              <c:pt idx="4307">
                <c:v>63420</c:v>
              </c:pt>
              <c:pt idx="4308">
                <c:v>64302</c:v>
              </c:pt>
              <c:pt idx="4309">
                <c:v>64974</c:v>
              </c:pt>
              <c:pt idx="4310">
                <c:v>66612</c:v>
              </c:pt>
              <c:pt idx="4311">
                <c:v>66990</c:v>
              </c:pt>
              <c:pt idx="4312">
                <c:v>67410</c:v>
              </c:pt>
              <c:pt idx="4313">
                <c:v>68208</c:v>
              </c:pt>
              <c:pt idx="4314">
                <c:v>68292</c:v>
              </c:pt>
              <c:pt idx="4315">
                <c:v>68502</c:v>
              </c:pt>
              <c:pt idx="4316">
                <c:v>68838</c:v>
              </c:pt>
              <c:pt idx="4317">
                <c:v>69006</c:v>
              </c:pt>
              <c:pt idx="4318">
                <c:v>70140</c:v>
              </c:pt>
              <c:pt idx="4319">
                <c:v>70518</c:v>
              </c:pt>
              <c:pt idx="4320">
                <c:v>71064</c:v>
              </c:pt>
              <c:pt idx="4321">
                <c:v>71652</c:v>
              </c:pt>
              <c:pt idx="4322">
                <c:v>71694</c:v>
              </c:pt>
              <c:pt idx="4323">
                <c:v>72450</c:v>
              </c:pt>
              <c:pt idx="4324">
                <c:v>72492</c:v>
              </c:pt>
              <c:pt idx="4325">
                <c:v>72576</c:v>
              </c:pt>
              <c:pt idx="4326">
                <c:v>72660</c:v>
              </c:pt>
              <c:pt idx="4327">
                <c:v>73206</c:v>
              </c:pt>
              <c:pt idx="4328">
                <c:v>73500</c:v>
              </c:pt>
              <c:pt idx="4329">
                <c:v>73920</c:v>
              </c:pt>
              <c:pt idx="4330">
                <c:v>74298</c:v>
              </c:pt>
              <c:pt idx="4331">
                <c:v>74340</c:v>
              </c:pt>
              <c:pt idx="4332">
                <c:v>74424</c:v>
              </c:pt>
              <c:pt idx="4333">
                <c:v>74928</c:v>
              </c:pt>
              <c:pt idx="4334">
                <c:v>75684</c:v>
              </c:pt>
              <c:pt idx="4335">
                <c:v>75936</c:v>
              </c:pt>
              <c:pt idx="4336">
                <c:v>76188</c:v>
              </c:pt>
              <c:pt idx="4337">
                <c:v>76524</c:v>
              </c:pt>
              <c:pt idx="4338">
                <c:v>77028</c:v>
              </c:pt>
              <c:pt idx="4339">
                <c:v>77196</c:v>
              </c:pt>
              <c:pt idx="4340">
                <c:v>79422</c:v>
              </c:pt>
              <c:pt idx="4341">
                <c:v>79464</c:v>
              </c:pt>
              <c:pt idx="4342">
                <c:v>80598</c:v>
              </c:pt>
              <c:pt idx="4343">
                <c:v>80766</c:v>
              </c:pt>
              <c:pt idx="4344">
                <c:v>81186</c:v>
              </c:pt>
              <c:pt idx="4345">
                <c:v>81312</c:v>
              </c:pt>
              <c:pt idx="4346">
                <c:v>81438</c:v>
              </c:pt>
              <c:pt idx="4347">
                <c:v>81900</c:v>
              </c:pt>
              <c:pt idx="4348">
                <c:v>81942</c:v>
              </c:pt>
              <c:pt idx="4349">
                <c:v>82782</c:v>
              </c:pt>
              <c:pt idx="4350">
                <c:v>82950</c:v>
              </c:pt>
              <c:pt idx="4351">
                <c:v>83832</c:v>
              </c:pt>
              <c:pt idx="4352">
                <c:v>83958</c:v>
              </c:pt>
              <c:pt idx="4353">
                <c:v>0</c:v>
              </c:pt>
              <c:pt idx="4354">
                <c:v>294</c:v>
              </c:pt>
              <c:pt idx="4355">
                <c:v>378</c:v>
              </c:pt>
              <c:pt idx="4356">
                <c:v>966</c:v>
              </c:pt>
              <c:pt idx="4357">
                <c:v>1050</c:v>
              </c:pt>
              <c:pt idx="4358">
                <c:v>1134</c:v>
              </c:pt>
              <c:pt idx="4359">
                <c:v>1680</c:v>
              </c:pt>
              <c:pt idx="4360">
                <c:v>1806</c:v>
              </c:pt>
              <c:pt idx="4361">
                <c:v>1932</c:v>
              </c:pt>
              <c:pt idx="4362">
                <c:v>2058</c:v>
              </c:pt>
              <c:pt idx="4363">
                <c:v>2478</c:v>
              </c:pt>
              <c:pt idx="4364">
                <c:v>3066</c:v>
              </c:pt>
              <c:pt idx="4365">
                <c:v>3444</c:v>
              </c:pt>
              <c:pt idx="4366">
                <c:v>3906</c:v>
              </c:pt>
              <c:pt idx="4367">
                <c:v>4326</c:v>
              </c:pt>
              <c:pt idx="4368">
                <c:v>4704</c:v>
              </c:pt>
              <c:pt idx="4369">
                <c:v>6006</c:v>
              </c:pt>
              <c:pt idx="4370">
                <c:v>6216</c:v>
              </c:pt>
              <c:pt idx="4371">
                <c:v>7098</c:v>
              </c:pt>
              <c:pt idx="4372">
                <c:v>7224</c:v>
              </c:pt>
              <c:pt idx="4373">
                <c:v>8274</c:v>
              </c:pt>
              <c:pt idx="4374">
                <c:v>8316</c:v>
              </c:pt>
              <c:pt idx="4375">
                <c:v>8736</c:v>
              </c:pt>
              <c:pt idx="4376">
                <c:v>9072</c:v>
              </c:pt>
              <c:pt idx="4377">
                <c:v>9324</c:v>
              </c:pt>
              <c:pt idx="4378">
                <c:v>10080</c:v>
              </c:pt>
              <c:pt idx="4379">
                <c:v>10374</c:v>
              </c:pt>
              <c:pt idx="4380">
                <c:v>10668</c:v>
              </c:pt>
              <c:pt idx="4381">
                <c:v>10752</c:v>
              </c:pt>
              <c:pt idx="4382">
                <c:v>11298</c:v>
              </c:pt>
              <c:pt idx="4383">
                <c:v>11970</c:v>
              </c:pt>
              <c:pt idx="4384">
                <c:v>12096</c:v>
              </c:pt>
              <c:pt idx="4385">
                <c:v>12138</c:v>
              </c:pt>
              <c:pt idx="4386">
                <c:v>12264</c:v>
              </c:pt>
              <c:pt idx="4387">
                <c:v>12768</c:v>
              </c:pt>
              <c:pt idx="4388">
                <c:v>12810</c:v>
              </c:pt>
              <c:pt idx="4389">
                <c:v>12978</c:v>
              </c:pt>
              <c:pt idx="4390">
                <c:v>13230</c:v>
              </c:pt>
              <c:pt idx="4391">
                <c:v>13314</c:v>
              </c:pt>
              <c:pt idx="4392">
                <c:v>13440</c:v>
              </c:pt>
              <c:pt idx="4393">
                <c:v>14028</c:v>
              </c:pt>
              <c:pt idx="4394">
                <c:v>14448</c:v>
              </c:pt>
              <c:pt idx="4395">
                <c:v>14868</c:v>
              </c:pt>
              <c:pt idx="4396">
                <c:v>15078</c:v>
              </c:pt>
              <c:pt idx="4397">
                <c:v>15498</c:v>
              </c:pt>
              <c:pt idx="4398">
                <c:v>17052</c:v>
              </c:pt>
              <c:pt idx="4399">
                <c:v>17136</c:v>
              </c:pt>
              <c:pt idx="4400">
                <c:v>17556</c:v>
              </c:pt>
              <c:pt idx="4401">
                <c:v>17682</c:v>
              </c:pt>
              <c:pt idx="4402">
                <c:v>17766</c:v>
              </c:pt>
              <c:pt idx="4403">
                <c:v>18396</c:v>
              </c:pt>
              <c:pt idx="4404">
                <c:v>18438</c:v>
              </c:pt>
              <c:pt idx="4405">
                <c:v>18522</c:v>
              </c:pt>
              <c:pt idx="4406">
                <c:v>19110</c:v>
              </c:pt>
              <c:pt idx="4407">
                <c:v>19194</c:v>
              </c:pt>
              <c:pt idx="4408">
                <c:v>19740</c:v>
              </c:pt>
              <c:pt idx="4409">
                <c:v>20958</c:v>
              </c:pt>
              <c:pt idx="4410">
                <c:v>21126</c:v>
              </c:pt>
              <c:pt idx="4411">
                <c:v>21378</c:v>
              </c:pt>
              <c:pt idx="4412">
                <c:v>22050</c:v>
              </c:pt>
              <c:pt idx="4413">
                <c:v>22176</c:v>
              </c:pt>
              <c:pt idx="4414">
                <c:v>22386</c:v>
              </c:pt>
              <c:pt idx="4415">
                <c:v>22470</c:v>
              </c:pt>
              <c:pt idx="4416">
                <c:v>23226</c:v>
              </c:pt>
              <c:pt idx="4417">
                <c:v>23856</c:v>
              </c:pt>
              <c:pt idx="4418">
                <c:v>23982</c:v>
              </c:pt>
              <c:pt idx="4419">
                <c:v>24276</c:v>
              </c:pt>
              <c:pt idx="4420">
                <c:v>24318</c:v>
              </c:pt>
              <c:pt idx="4421">
                <c:v>24948</c:v>
              </c:pt>
              <c:pt idx="4422">
                <c:v>25326</c:v>
              </c:pt>
              <c:pt idx="4423">
                <c:v>25410</c:v>
              </c:pt>
              <c:pt idx="4424">
                <c:v>26124</c:v>
              </c:pt>
              <c:pt idx="4425">
                <c:v>26628</c:v>
              </c:pt>
              <c:pt idx="4426">
                <c:v>26922</c:v>
              </c:pt>
              <c:pt idx="4427">
                <c:v>27132</c:v>
              </c:pt>
              <c:pt idx="4428">
                <c:v>27552</c:v>
              </c:pt>
              <c:pt idx="4429">
                <c:v>28434</c:v>
              </c:pt>
              <c:pt idx="4430">
                <c:v>28518</c:v>
              </c:pt>
              <c:pt idx="4431">
                <c:v>28770</c:v>
              </c:pt>
              <c:pt idx="4432">
                <c:v>29358</c:v>
              </c:pt>
              <c:pt idx="4433">
                <c:v>29652</c:v>
              </c:pt>
              <c:pt idx="4434">
                <c:v>30156</c:v>
              </c:pt>
              <c:pt idx="4435">
                <c:v>30282</c:v>
              </c:pt>
              <c:pt idx="4436">
                <c:v>30828</c:v>
              </c:pt>
              <c:pt idx="4437">
                <c:v>30912</c:v>
              </c:pt>
              <c:pt idx="4438">
                <c:v>32046</c:v>
              </c:pt>
              <c:pt idx="4439">
                <c:v>32256</c:v>
              </c:pt>
              <c:pt idx="4440">
                <c:v>32298</c:v>
              </c:pt>
              <c:pt idx="4441">
                <c:v>32802</c:v>
              </c:pt>
              <c:pt idx="4442">
                <c:v>33810</c:v>
              </c:pt>
              <c:pt idx="4443">
                <c:v>34650</c:v>
              </c:pt>
              <c:pt idx="4444">
                <c:v>35490</c:v>
              </c:pt>
              <c:pt idx="4445">
                <c:v>36750</c:v>
              </c:pt>
              <c:pt idx="4446">
                <c:v>37086</c:v>
              </c:pt>
              <c:pt idx="4447">
                <c:v>37170</c:v>
              </c:pt>
              <c:pt idx="4448">
                <c:v>37212</c:v>
              </c:pt>
              <c:pt idx="4449">
                <c:v>37254</c:v>
              </c:pt>
              <c:pt idx="4450">
                <c:v>37716</c:v>
              </c:pt>
              <c:pt idx="4451">
                <c:v>37968</c:v>
              </c:pt>
              <c:pt idx="4452">
                <c:v>39186</c:v>
              </c:pt>
              <c:pt idx="4453">
                <c:v>39522</c:v>
              </c:pt>
              <c:pt idx="4454">
                <c:v>39774</c:v>
              </c:pt>
              <c:pt idx="4455">
                <c:v>39900</c:v>
              </c:pt>
              <c:pt idx="4456">
                <c:v>40572</c:v>
              </c:pt>
              <c:pt idx="4457">
                <c:v>41160</c:v>
              </c:pt>
              <c:pt idx="4458">
                <c:v>41328</c:v>
              </c:pt>
              <c:pt idx="4459">
                <c:v>41622</c:v>
              </c:pt>
              <c:pt idx="4460">
                <c:v>42126</c:v>
              </c:pt>
              <c:pt idx="4461">
                <c:v>42168</c:v>
              </c:pt>
              <c:pt idx="4462">
                <c:v>42378</c:v>
              </c:pt>
              <c:pt idx="4463">
                <c:v>43050</c:v>
              </c:pt>
              <c:pt idx="4464">
                <c:v>43176</c:v>
              </c:pt>
              <c:pt idx="4465">
                <c:v>43260</c:v>
              </c:pt>
              <c:pt idx="4466">
                <c:v>43554</c:v>
              </c:pt>
              <c:pt idx="4467">
                <c:v>43806</c:v>
              </c:pt>
              <c:pt idx="4468">
                <c:v>44058</c:v>
              </c:pt>
              <c:pt idx="4469">
                <c:v>44100</c:v>
              </c:pt>
              <c:pt idx="4470">
                <c:v>44730</c:v>
              </c:pt>
              <c:pt idx="4471">
                <c:v>45276</c:v>
              </c:pt>
              <c:pt idx="4472">
                <c:v>46620</c:v>
              </c:pt>
              <c:pt idx="4473">
                <c:v>47292</c:v>
              </c:pt>
              <c:pt idx="4474">
                <c:v>47586</c:v>
              </c:pt>
              <c:pt idx="4475">
                <c:v>47712</c:v>
              </c:pt>
              <c:pt idx="4476">
                <c:v>49476</c:v>
              </c:pt>
              <c:pt idx="4477">
                <c:v>49644</c:v>
              </c:pt>
              <c:pt idx="4478">
                <c:v>49728</c:v>
              </c:pt>
              <c:pt idx="4479">
                <c:v>49812</c:v>
              </c:pt>
              <c:pt idx="4480">
                <c:v>50106</c:v>
              </c:pt>
              <c:pt idx="4481">
                <c:v>50232</c:v>
              </c:pt>
              <c:pt idx="4482">
                <c:v>51030</c:v>
              </c:pt>
              <c:pt idx="4483">
                <c:v>51156</c:v>
              </c:pt>
              <c:pt idx="4484">
                <c:v>51786</c:v>
              </c:pt>
              <c:pt idx="4485">
                <c:v>53172</c:v>
              </c:pt>
              <c:pt idx="4486">
                <c:v>53256</c:v>
              </c:pt>
              <c:pt idx="4487">
                <c:v>54054</c:v>
              </c:pt>
              <c:pt idx="4488">
                <c:v>54516</c:v>
              </c:pt>
              <c:pt idx="4489">
                <c:v>55272</c:v>
              </c:pt>
              <c:pt idx="4490">
                <c:v>55734</c:v>
              </c:pt>
              <c:pt idx="4491">
                <c:v>55776</c:v>
              </c:pt>
              <c:pt idx="4492">
                <c:v>56952</c:v>
              </c:pt>
              <c:pt idx="4493">
                <c:v>57120</c:v>
              </c:pt>
              <c:pt idx="4494">
                <c:v>58170</c:v>
              </c:pt>
              <c:pt idx="4495">
                <c:v>59388</c:v>
              </c:pt>
              <c:pt idx="4496">
                <c:v>59430</c:v>
              </c:pt>
              <c:pt idx="4497">
                <c:v>59934</c:v>
              </c:pt>
              <c:pt idx="4498">
                <c:v>60438</c:v>
              </c:pt>
              <c:pt idx="4499">
                <c:v>60858</c:v>
              </c:pt>
              <c:pt idx="4500">
                <c:v>61236</c:v>
              </c:pt>
              <c:pt idx="4501">
                <c:v>62286</c:v>
              </c:pt>
              <c:pt idx="4502">
                <c:v>62328</c:v>
              </c:pt>
              <c:pt idx="4503">
                <c:v>62622</c:v>
              </c:pt>
              <c:pt idx="4504">
                <c:v>62916</c:v>
              </c:pt>
              <c:pt idx="4505">
                <c:v>64386</c:v>
              </c:pt>
              <c:pt idx="4506">
                <c:v>64554</c:v>
              </c:pt>
              <c:pt idx="4507">
                <c:v>64596</c:v>
              </c:pt>
              <c:pt idx="4508">
                <c:v>64848</c:v>
              </c:pt>
              <c:pt idx="4509">
                <c:v>65142</c:v>
              </c:pt>
              <c:pt idx="4510">
                <c:v>66066</c:v>
              </c:pt>
              <c:pt idx="4511">
                <c:v>66402</c:v>
              </c:pt>
              <c:pt idx="4512">
                <c:v>67452</c:v>
              </c:pt>
              <c:pt idx="4513">
                <c:v>68124</c:v>
              </c:pt>
              <c:pt idx="4514">
                <c:v>68502</c:v>
              </c:pt>
              <c:pt idx="4515">
                <c:v>69636</c:v>
              </c:pt>
              <c:pt idx="4516">
                <c:v>70392</c:v>
              </c:pt>
              <c:pt idx="4517">
                <c:v>72072</c:v>
              </c:pt>
              <c:pt idx="4518">
                <c:v>72408</c:v>
              </c:pt>
              <c:pt idx="4519">
                <c:v>72618</c:v>
              </c:pt>
              <c:pt idx="4520">
                <c:v>74130</c:v>
              </c:pt>
              <c:pt idx="4521">
                <c:v>74928</c:v>
              </c:pt>
              <c:pt idx="4522">
                <c:v>74970</c:v>
              </c:pt>
              <c:pt idx="4523">
                <c:v>75810</c:v>
              </c:pt>
              <c:pt idx="4524">
                <c:v>76020</c:v>
              </c:pt>
              <c:pt idx="4525">
                <c:v>76818</c:v>
              </c:pt>
              <c:pt idx="4526">
                <c:v>77196</c:v>
              </c:pt>
              <c:pt idx="4527">
                <c:v>77574</c:v>
              </c:pt>
              <c:pt idx="4528">
                <c:v>78246</c:v>
              </c:pt>
              <c:pt idx="4529">
                <c:v>80052</c:v>
              </c:pt>
              <c:pt idx="4530">
                <c:v>80346</c:v>
              </c:pt>
              <c:pt idx="4531">
                <c:v>80976</c:v>
              </c:pt>
              <c:pt idx="4532">
                <c:v>81900</c:v>
              </c:pt>
              <c:pt idx="4533">
                <c:v>82362</c:v>
              </c:pt>
              <c:pt idx="4534">
                <c:v>82404</c:v>
              </c:pt>
              <c:pt idx="4535">
                <c:v>83790</c:v>
              </c:pt>
              <c:pt idx="4536">
                <c:v>462</c:v>
              </c:pt>
              <c:pt idx="4537">
                <c:v>1470</c:v>
              </c:pt>
              <c:pt idx="4538">
                <c:v>1848</c:v>
              </c:pt>
              <c:pt idx="4539">
                <c:v>2310</c:v>
              </c:pt>
              <c:pt idx="4540">
                <c:v>2688</c:v>
              </c:pt>
              <c:pt idx="4541">
                <c:v>2898</c:v>
              </c:pt>
              <c:pt idx="4542">
                <c:v>3024</c:v>
              </c:pt>
              <c:pt idx="4543">
                <c:v>3444</c:v>
              </c:pt>
              <c:pt idx="4544">
                <c:v>3906</c:v>
              </c:pt>
              <c:pt idx="4545">
                <c:v>4158</c:v>
              </c:pt>
              <c:pt idx="4546">
                <c:v>4452</c:v>
              </c:pt>
              <c:pt idx="4547">
                <c:v>4494</c:v>
              </c:pt>
              <c:pt idx="4548">
                <c:v>4998</c:v>
              </c:pt>
              <c:pt idx="4549">
                <c:v>5082</c:v>
              </c:pt>
              <c:pt idx="4550">
                <c:v>5334</c:v>
              </c:pt>
              <c:pt idx="4551">
                <c:v>5796</c:v>
              </c:pt>
              <c:pt idx="4552">
                <c:v>6216</c:v>
              </c:pt>
              <c:pt idx="4553">
                <c:v>6258</c:v>
              </c:pt>
              <c:pt idx="4554">
                <c:v>6762</c:v>
              </c:pt>
              <c:pt idx="4555">
                <c:v>6804</c:v>
              </c:pt>
              <c:pt idx="4556">
                <c:v>7182</c:v>
              </c:pt>
              <c:pt idx="4557">
                <c:v>7266</c:v>
              </c:pt>
              <c:pt idx="4558">
                <c:v>8232</c:v>
              </c:pt>
              <c:pt idx="4559">
                <c:v>9114</c:v>
              </c:pt>
              <c:pt idx="4560">
                <c:v>9282</c:v>
              </c:pt>
              <c:pt idx="4561">
                <c:v>9366</c:v>
              </c:pt>
              <c:pt idx="4562">
                <c:v>9450</c:v>
              </c:pt>
              <c:pt idx="4563">
                <c:v>9702</c:v>
              </c:pt>
              <c:pt idx="4564">
                <c:v>10206</c:v>
              </c:pt>
              <c:pt idx="4565">
                <c:v>10248</c:v>
              </c:pt>
              <c:pt idx="4566">
                <c:v>10458</c:v>
              </c:pt>
              <c:pt idx="4567">
                <c:v>10542</c:v>
              </c:pt>
              <c:pt idx="4568">
                <c:v>10836</c:v>
              </c:pt>
              <c:pt idx="4569">
                <c:v>11172</c:v>
              </c:pt>
              <c:pt idx="4570">
                <c:v>11256</c:v>
              </c:pt>
              <c:pt idx="4571">
                <c:v>11466</c:v>
              </c:pt>
              <c:pt idx="4572">
                <c:v>11844</c:v>
              </c:pt>
              <c:pt idx="4573">
                <c:v>12768</c:v>
              </c:pt>
              <c:pt idx="4574">
                <c:v>12978</c:v>
              </c:pt>
              <c:pt idx="4575">
                <c:v>14154</c:v>
              </c:pt>
              <c:pt idx="4576">
                <c:v>14532</c:v>
              </c:pt>
              <c:pt idx="4577">
                <c:v>16884</c:v>
              </c:pt>
              <c:pt idx="4578">
                <c:v>17346</c:v>
              </c:pt>
              <c:pt idx="4579">
                <c:v>18144</c:v>
              </c:pt>
              <c:pt idx="4580">
                <c:v>18228</c:v>
              </c:pt>
              <c:pt idx="4581">
                <c:v>18270</c:v>
              </c:pt>
              <c:pt idx="4582">
                <c:v>18900</c:v>
              </c:pt>
              <c:pt idx="4583">
                <c:v>18942</c:v>
              </c:pt>
              <c:pt idx="4584">
                <c:v>19026</c:v>
              </c:pt>
              <c:pt idx="4585">
                <c:v>19404</c:v>
              </c:pt>
              <c:pt idx="4586">
                <c:v>19824</c:v>
              </c:pt>
              <c:pt idx="4587">
                <c:v>20286</c:v>
              </c:pt>
              <c:pt idx="4588">
                <c:v>21042</c:v>
              </c:pt>
              <c:pt idx="4589">
                <c:v>22134</c:v>
              </c:pt>
              <c:pt idx="4590">
                <c:v>22176</c:v>
              </c:pt>
              <c:pt idx="4591">
                <c:v>22470</c:v>
              </c:pt>
              <c:pt idx="4592">
                <c:v>22890</c:v>
              </c:pt>
              <c:pt idx="4593">
                <c:v>23310</c:v>
              </c:pt>
              <c:pt idx="4594">
                <c:v>23772</c:v>
              </c:pt>
              <c:pt idx="4595">
                <c:v>24276</c:v>
              </c:pt>
              <c:pt idx="4596">
                <c:v>24318</c:v>
              </c:pt>
              <c:pt idx="4597">
                <c:v>24486</c:v>
              </c:pt>
              <c:pt idx="4598">
                <c:v>24990</c:v>
              </c:pt>
              <c:pt idx="4599">
                <c:v>25620</c:v>
              </c:pt>
              <c:pt idx="4600">
                <c:v>25956</c:v>
              </c:pt>
              <c:pt idx="4601">
                <c:v>26166</c:v>
              </c:pt>
              <c:pt idx="4602">
                <c:v>26292</c:v>
              </c:pt>
              <c:pt idx="4603">
                <c:v>26544</c:v>
              </c:pt>
              <c:pt idx="4604">
                <c:v>26796</c:v>
              </c:pt>
              <c:pt idx="4605">
                <c:v>26964</c:v>
              </c:pt>
              <c:pt idx="4606">
                <c:v>27426</c:v>
              </c:pt>
              <c:pt idx="4607">
                <c:v>28182</c:v>
              </c:pt>
              <c:pt idx="4608">
                <c:v>29106</c:v>
              </c:pt>
              <c:pt idx="4609">
                <c:v>29484</c:v>
              </c:pt>
              <c:pt idx="4610">
                <c:v>29736</c:v>
              </c:pt>
              <c:pt idx="4611">
                <c:v>29862</c:v>
              </c:pt>
              <c:pt idx="4612">
                <c:v>29904</c:v>
              </c:pt>
              <c:pt idx="4613">
                <c:v>30198</c:v>
              </c:pt>
              <c:pt idx="4614">
                <c:v>30366</c:v>
              </c:pt>
              <c:pt idx="4615">
                <c:v>30408</c:v>
              </c:pt>
              <c:pt idx="4616">
                <c:v>30534</c:v>
              </c:pt>
              <c:pt idx="4617">
                <c:v>31080</c:v>
              </c:pt>
              <c:pt idx="4618">
                <c:v>32256</c:v>
              </c:pt>
              <c:pt idx="4619">
                <c:v>32298</c:v>
              </c:pt>
              <c:pt idx="4620">
                <c:v>32676</c:v>
              </c:pt>
              <c:pt idx="4621">
                <c:v>32886</c:v>
              </c:pt>
              <c:pt idx="4622">
                <c:v>32928</c:v>
              </c:pt>
              <c:pt idx="4623">
                <c:v>33726</c:v>
              </c:pt>
              <c:pt idx="4624">
                <c:v>33936</c:v>
              </c:pt>
              <c:pt idx="4625">
                <c:v>33978</c:v>
              </c:pt>
              <c:pt idx="4626">
                <c:v>34188</c:v>
              </c:pt>
              <c:pt idx="4627">
                <c:v>34440</c:v>
              </c:pt>
              <c:pt idx="4628">
                <c:v>34650</c:v>
              </c:pt>
              <c:pt idx="4629">
                <c:v>34818</c:v>
              </c:pt>
              <c:pt idx="4630">
                <c:v>34986</c:v>
              </c:pt>
              <c:pt idx="4631">
                <c:v>35238</c:v>
              </c:pt>
              <c:pt idx="4632">
                <c:v>35616</c:v>
              </c:pt>
              <c:pt idx="4633">
                <c:v>36414</c:v>
              </c:pt>
              <c:pt idx="4634">
                <c:v>37464</c:v>
              </c:pt>
              <c:pt idx="4635">
                <c:v>37506</c:v>
              </c:pt>
              <c:pt idx="4636">
                <c:v>38094</c:v>
              </c:pt>
              <c:pt idx="4637">
                <c:v>38220</c:v>
              </c:pt>
              <c:pt idx="4638">
                <c:v>38682</c:v>
              </c:pt>
              <c:pt idx="4639">
                <c:v>38724</c:v>
              </c:pt>
              <c:pt idx="4640">
                <c:v>40404</c:v>
              </c:pt>
              <c:pt idx="4641">
                <c:v>41160</c:v>
              </c:pt>
              <c:pt idx="4642">
                <c:v>41496</c:v>
              </c:pt>
              <c:pt idx="4643">
                <c:v>42042</c:v>
              </c:pt>
              <c:pt idx="4644">
                <c:v>42294</c:v>
              </c:pt>
              <c:pt idx="4645">
                <c:v>42714</c:v>
              </c:pt>
              <c:pt idx="4646">
                <c:v>43890</c:v>
              </c:pt>
              <c:pt idx="4647">
                <c:v>44100</c:v>
              </c:pt>
              <c:pt idx="4648">
                <c:v>44982</c:v>
              </c:pt>
              <c:pt idx="4649">
                <c:v>45360</c:v>
              </c:pt>
              <c:pt idx="4650">
                <c:v>45864</c:v>
              </c:pt>
              <c:pt idx="4651">
                <c:v>46704</c:v>
              </c:pt>
              <c:pt idx="4652">
                <c:v>46998</c:v>
              </c:pt>
              <c:pt idx="4653">
                <c:v>47292</c:v>
              </c:pt>
              <c:pt idx="4654">
                <c:v>47334</c:v>
              </c:pt>
              <c:pt idx="4655">
                <c:v>47460</c:v>
              </c:pt>
              <c:pt idx="4656">
                <c:v>47964</c:v>
              </c:pt>
              <c:pt idx="4657">
                <c:v>48300</c:v>
              </c:pt>
              <c:pt idx="4658">
                <c:v>48552</c:v>
              </c:pt>
              <c:pt idx="4659">
                <c:v>49350</c:v>
              </c:pt>
              <c:pt idx="4660">
                <c:v>50568</c:v>
              </c:pt>
              <c:pt idx="4661">
                <c:v>50736</c:v>
              </c:pt>
              <c:pt idx="4662">
                <c:v>51450</c:v>
              </c:pt>
              <c:pt idx="4663">
                <c:v>51660</c:v>
              </c:pt>
              <c:pt idx="4664">
                <c:v>51702</c:v>
              </c:pt>
              <c:pt idx="4665">
                <c:v>52038</c:v>
              </c:pt>
              <c:pt idx="4666">
                <c:v>52080</c:v>
              </c:pt>
              <c:pt idx="4667">
                <c:v>52542</c:v>
              </c:pt>
              <c:pt idx="4668">
                <c:v>52668</c:v>
              </c:pt>
              <c:pt idx="4669">
                <c:v>52962</c:v>
              </c:pt>
              <c:pt idx="4670">
                <c:v>53214</c:v>
              </c:pt>
              <c:pt idx="4671">
                <c:v>53256</c:v>
              </c:pt>
              <c:pt idx="4672">
                <c:v>55314</c:v>
              </c:pt>
              <c:pt idx="4673">
                <c:v>55398</c:v>
              </c:pt>
              <c:pt idx="4674">
                <c:v>55776</c:v>
              </c:pt>
              <c:pt idx="4675">
                <c:v>55860</c:v>
              </c:pt>
              <c:pt idx="4676">
                <c:v>56364</c:v>
              </c:pt>
              <c:pt idx="4677">
                <c:v>56448</c:v>
              </c:pt>
              <c:pt idx="4678">
                <c:v>56658</c:v>
              </c:pt>
              <c:pt idx="4679">
                <c:v>56700</c:v>
              </c:pt>
              <c:pt idx="4680">
                <c:v>57330</c:v>
              </c:pt>
              <c:pt idx="4681">
                <c:v>57372</c:v>
              </c:pt>
              <c:pt idx="4682">
                <c:v>57582</c:v>
              </c:pt>
              <c:pt idx="4683">
                <c:v>57834</c:v>
              </c:pt>
              <c:pt idx="4684">
                <c:v>58044</c:v>
              </c:pt>
              <c:pt idx="4685">
                <c:v>58758</c:v>
              </c:pt>
              <c:pt idx="4686">
                <c:v>58884</c:v>
              </c:pt>
              <c:pt idx="4687">
                <c:v>59052</c:v>
              </c:pt>
              <c:pt idx="4688">
                <c:v>59094</c:v>
              </c:pt>
              <c:pt idx="4689">
                <c:v>60144</c:v>
              </c:pt>
              <c:pt idx="4690">
                <c:v>60354</c:v>
              </c:pt>
              <c:pt idx="4691">
                <c:v>60648</c:v>
              </c:pt>
              <c:pt idx="4692">
                <c:v>60774</c:v>
              </c:pt>
              <c:pt idx="4693">
                <c:v>61992</c:v>
              </c:pt>
              <c:pt idx="4694">
                <c:v>62496</c:v>
              </c:pt>
              <c:pt idx="4695">
                <c:v>62832</c:v>
              </c:pt>
              <c:pt idx="4696">
                <c:v>63084</c:v>
              </c:pt>
              <c:pt idx="4697">
                <c:v>63420</c:v>
              </c:pt>
              <c:pt idx="4698">
                <c:v>63462</c:v>
              </c:pt>
              <c:pt idx="4699">
                <c:v>64218</c:v>
              </c:pt>
              <c:pt idx="4700">
                <c:v>64470</c:v>
              </c:pt>
              <c:pt idx="4701">
                <c:v>64806</c:v>
              </c:pt>
              <c:pt idx="4702">
                <c:v>65268</c:v>
              </c:pt>
              <c:pt idx="4703">
                <c:v>65520</c:v>
              </c:pt>
              <c:pt idx="4704">
                <c:v>66612</c:v>
              </c:pt>
              <c:pt idx="4705">
                <c:v>66738</c:v>
              </c:pt>
              <c:pt idx="4706">
                <c:v>66864</c:v>
              </c:pt>
              <c:pt idx="4707">
                <c:v>68334</c:v>
              </c:pt>
              <c:pt idx="4708">
                <c:v>69468</c:v>
              </c:pt>
              <c:pt idx="4709">
                <c:v>69930</c:v>
              </c:pt>
              <c:pt idx="4710">
                <c:v>70182</c:v>
              </c:pt>
              <c:pt idx="4711">
                <c:v>70266</c:v>
              </c:pt>
              <c:pt idx="4712">
                <c:v>71064</c:v>
              </c:pt>
              <c:pt idx="4713">
                <c:v>71484</c:v>
              </c:pt>
              <c:pt idx="4714">
                <c:v>71820</c:v>
              </c:pt>
              <c:pt idx="4715">
                <c:v>71862</c:v>
              </c:pt>
              <c:pt idx="4716">
                <c:v>71946</c:v>
              </c:pt>
              <c:pt idx="4717">
                <c:v>72198</c:v>
              </c:pt>
              <c:pt idx="4718">
                <c:v>72240</c:v>
              </c:pt>
              <c:pt idx="4719">
                <c:v>72282</c:v>
              </c:pt>
              <c:pt idx="4720">
                <c:v>74214</c:v>
              </c:pt>
              <c:pt idx="4721">
                <c:v>74298</c:v>
              </c:pt>
              <c:pt idx="4722">
                <c:v>74928</c:v>
              </c:pt>
              <c:pt idx="4723">
                <c:v>75810</c:v>
              </c:pt>
              <c:pt idx="4724">
                <c:v>75852</c:v>
              </c:pt>
              <c:pt idx="4725">
                <c:v>75978</c:v>
              </c:pt>
              <c:pt idx="4726">
                <c:v>76356</c:v>
              </c:pt>
              <c:pt idx="4727">
                <c:v>76566</c:v>
              </c:pt>
              <c:pt idx="4728">
                <c:v>76944</c:v>
              </c:pt>
              <c:pt idx="4729">
                <c:v>77238</c:v>
              </c:pt>
              <c:pt idx="4730">
                <c:v>77868</c:v>
              </c:pt>
              <c:pt idx="4731">
                <c:v>78582</c:v>
              </c:pt>
              <c:pt idx="4732">
                <c:v>79170</c:v>
              </c:pt>
              <c:pt idx="4733">
                <c:v>79506</c:v>
              </c:pt>
              <c:pt idx="4734">
                <c:v>79632</c:v>
              </c:pt>
              <c:pt idx="4735">
                <c:v>79842</c:v>
              </c:pt>
              <c:pt idx="4736">
                <c:v>79926</c:v>
              </c:pt>
              <c:pt idx="4737">
                <c:v>80892</c:v>
              </c:pt>
              <c:pt idx="4738">
                <c:v>81060</c:v>
              </c:pt>
              <c:pt idx="4739">
                <c:v>81312</c:v>
              </c:pt>
              <c:pt idx="4740">
                <c:v>81438</c:v>
              </c:pt>
              <c:pt idx="4741">
                <c:v>81942</c:v>
              </c:pt>
              <c:pt idx="4742">
                <c:v>82488</c:v>
              </c:pt>
              <c:pt idx="4743">
                <c:v>82530</c:v>
              </c:pt>
              <c:pt idx="4744">
                <c:v>83706</c:v>
              </c:pt>
              <c:pt idx="4745">
                <c:v>168</c:v>
              </c:pt>
              <c:pt idx="4746">
                <c:v>294</c:v>
              </c:pt>
              <c:pt idx="4747">
                <c:v>1386</c:v>
              </c:pt>
              <c:pt idx="4748">
                <c:v>1512</c:v>
              </c:pt>
              <c:pt idx="4749">
                <c:v>2478</c:v>
              </c:pt>
              <c:pt idx="4750">
                <c:v>2772</c:v>
              </c:pt>
              <c:pt idx="4751">
                <c:v>3024</c:v>
              </c:pt>
              <c:pt idx="4752">
                <c:v>3192</c:v>
              </c:pt>
              <c:pt idx="4753">
                <c:v>3696</c:v>
              </c:pt>
              <c:pt idx="4754">
                <c:v>4242</c:v>
              </c:pt>
              <c:pt idx="4755">
                <c:v>5418</c:v>
              </c:pt>
              <c:pt idx="4756">
                <c:v>5544</c:v>
              </c:pt>
              <c:pt idx="4757">
                <c:v>5838</c:v>
              </c:pt>
              <c:pt idx="4758">
                <c:v>6174</c:v>
              </c:pt>
              <c:pt idx="4759">
                <c:v>6342</c:v>
              </c:pt>
              <c:pt idx="4760">
                <c:v>6636</c:v>
              </c:pt>
              <c:pt idx="4761">
                <c:v>7182</c:v>
              </c:pt>
              <c:pt idx="4762">
                <c:v>7266</c:v>
              </c:pt>
              <c:pt idx="4763">
                <c:v>7602</c:v>
              </c:pt>
              <c:pt idx="4764">
                <c:v>7728</c:v>
              </c:pt>
              <c:pt idx="4765">
                <c:v>7770</c:v>
              </c:pt>
              <c:pt idx="4766">
                <c:v>7854</c:v>
              </c:pt>
              <c:pt idx="4767">
                <c:v>7938</c:v>
              </c:pt>
              <c:pt idx="4768">
                <c:v>8106</c:v>
              </c:pt>
              <c:pt idx="4769">
                <c:v>8148</c:v>
              </c:pt>
              <c:pt idx="4770">
                <c:v>9576</c:v>
              </c:pt>
              <c:pt idx="4771">
                <c:v>10164</c:v>
              </c:pt>
              <c:pt idx="4772">
                <c:v>10626</c:v>
              </c:pt>
              <c:pt idx="4773">
                <c:v>11298</c:v>
              </c:pt>
              <c:pt idx="4774">
                <c:v>11508</c:v>
              </c:pt>
              <c:pt idx="4775">
                <c:v>11760</c:v>
              </c:pt>
              <c:pt idx="4776">
                <c:v>11844</c:v>
              </c:pt>
              <c:pt idx="4777">
                <c:v>12474</c:v>
              </c:pt>
              <c:pt idx="4778">
                <c:v>12894</c:v>
              </c:pt>
              <c:pt idx="4779">
                <c:v>12978</c:v>
              </c:pt>
              <c:pt idx="4780">
                <c:v>13524</c:v>
              </c:pt>
              <c:pt idx="4781">
                <c:v>13902</c:v>
              </c:pt>
              <c:pt idx="4782">
                <c:v>14280</c:v>
              </c:pt>
              <c:pt idx="4783">
                <c:v>14322</c:v>
              </c:pt>
              <c:pt idx="4784">
                <c:v>15120</c:v>
              </c:pt>
              <c:pt idx="4785">
                <c:v>15162</c:v>
              </c:pt>
              <c:pt idx="4786">
                <c:v>15330</c:v>
              </c:pt>
              <c:pt idx="4787">
                <c:v>15792</c:v>
              </c:pt>
              <c:pt idx="4788">
                <c:v>17094</c:v>
              </c:pt>
              <c:pt idx="4789">
                <c:v>17934</c:v>
              </c:pt>
              <c:pt idx="4790">
                <c:v>20286</c:v>
              </c:pt>
              <c:pt idx="4791">
                <c:v>20412</c:v>
              </c:pt>
              <c:pt idx="4792">
                <c:v>21000</c:v>
              </c:pt>
              <c:pt idx="4793">
                <c:v>21252</c:v>
              </c:pt>
              <c:pt idx="4794">
                <c:v>22092</c:v>
              </c:pt>
              <c:pt idx="4795">
                <c:v>22302</c:v>
              </c:pt>
              <c:pt idx="4796">
                <c:v>22344</c:v>
              </c:pt>
              <c:pt idx="4797">
                <c:v>22680</c:v>
              </c:pt>
              <c:pt idx="4798">
                <c:v>23058</c:v>
              </c:pt>
              <c:pt idx="4799">
                <c:v>23436</c:v>
              </c:pt>
              <c:pt idx="4800">
                <c:v>23688</c:v>
              </c:pt>
              <c:pt idx="4801">
                <c:v>24360</c:v>
              </c:pt>
              <c:pt idx="4802">
                <c:v>25074</c:v>
              </c:pt>
              <c:pt idx="4803">
                <c:v>25200</c:v>
              </c:pt>
              <c:pt idx="4804">
                <c:v>25494</c:v>
              </c:pt>
              <c:pt idx="4805">
                <c:v>25578</c:v>
              </c:pt>
              <c:pt idx="4806">
                <c:v>25956</c:v>
              </c:pt>
              <c:pt idx="4807">
                <c:v>26124</c:v>
              </c:pt>
              <c:pt idx="4808">
                <c:v>26208</c:v>
              </c:pt>
              <c:pt idx="4809">
                <c:v>26670</c:v>
              </c:pt>
              <c:pt idx="4810">
                <c:v>27552</c:v>
              </c:pt>
              <c:pt idx="4811">
                <c:v>27762</c:v>
              </c:pt>
              <c:pt idx="4812">
                <c:v>27804</c:v>
              </c:pt>
              <c:pt idx="4813">
                <c:v>27846</c:v>
              </c:pt>
              <c:pt idx="4814">
                <c:v>28980</c:v>
              </c:pt>
              <c:pt idx="4815">
                <c:v>29064</c:v>
              </c:pt>
              <c:pt idx="4816">
                <c:v>29778</c:v>
              </c:pt>
              <c:pt idx="4817">
                <c:v>30114</c:v>
              </c:pt>
              <c:pt idx="4818">
                <c:v>32130</c:v>
              </c:pt>
              <c:pt idx="4819">
                <c:v>32466</c:v>
              </c:pt>
              <c:pt idx="4820">
                <c:v>33684</c:v>
              </c:pt>
              <c:pt idx="4821">
                <c:v>33810</c:v>
              </c:pt>
              <c:pt idx="4822">
                <c:v>34062</c:v>
              </c:pt>
              <c:pt idx="4823">
                <c:v>34146</c:v>
              </c:pt>
              <c:pt idx="4824">
                <c:v>34314</c:v>
              </c:pt>
              <c:pt idx="4825">
                <c:v>34440</c:v>
              </c:pt>
              <c:pt idx="4826">
                <c:v>34566</c:v>
              </c:pt>
              <c:pt idx="4827">
                <c:v>34776</c:v>
              </c:pt>
              <c:pt idx="4828">
                <c:v>34818</c:v>
              </c:pt>
              <c:pt idx="4829">
                <c:v>34902</c:v>
              </c:pt>
              <c:pt idx="4830">
                <c:v>35154</c:v>
              </c:pt>
              <c:pt idx="4831">
                <c:v>35574</c:v>
              </c:pt>
              <c:pt idx="4832">
                <c:v>35616</c:v>
              </c:pt>
              <c:pt idx="4833">
                <c:v>35826</c:v>
              </c:pt>
              <c:pt idx="4834">
                <c:v>36036</c:v>
              </c:pt>
              <c:pt idx="4835">
                <c:v>36120</c:v>
              </c:pt>
              <c:pt idx="4836">
                <c:v>36372</c:v>
              </c:pt>
              <c:pt idx="4837">
                <c:v>36414</c:v>
              </c:pt>
              <c:pt idx="4838">
                <c:v>36666</c:v>
              </c:pt>
              <c:pt idx="4839">
                <c:v>37338</c:v>
              </c:pt>
              <c:pt idx="4840">
                <c:v>37590</c:v>
              </c:pt>
              <c:pt idx="4841">
                <c:v>37674</c:v>
              </c:pt>
              <c:pt idx="4842">
                <c:v>38892</c:v>
              </c:pt>
              <c:pt idx="4843">
                <c:v>39522</c:v>
              </c:pt>
              <c:pt idx="4844">
                <c:v>39732</c:v>
              </c:pt>
              <c:pt idx="4845">
                <c:v>39774</c:v>
              </c:pt>
              <c:pt idx="4846">
                <c:v>39816</c:v>
              </c:pt>
              <c:pt idx="4847">
                <c:v>40068</c:v>
              </c:pt>
              <c:pt idx="4848">
                <c:v>40320</c:v>
              </c:pt>
              <c:pt idx="4849">
                <c:v>40404</c:v>
              </c:pt>
              <c:pt idx="4850">
                <c:v>41160</c:v>
              </c:pt>
              <c:pt idx="4851">
                <c:v>41496</c:v>
              </c:pt>
              <c:pt idx="4852">
                <c:v>41748</c:v>
              </c:pt>
              <c:pt idx="4853">
                <c:v>42252</c:v>
              </c:pt>
              <c:pt idx="4854">
                <c:v>42714</c:v>
              </c:pt>
              <c:pt idx="4855">
                <c:v>43092</c:v>
              </c:pt>
              <c:pt idx="4856">
                <c:v>44226</c:v>
              </c:pt>
              <c:pt idx="4857">
                <c:v>44268</c:v>
              </c:pt>
              <c:pt idx="4858">
                <c:v>44688</c:v>
              </c:pt>
              <c:pt idx="4859">
                <c:v>44730</c:v>
              </c:pt>
              <c:pt idx="4860">
                <c:v>45234</c:v>
              </c:pt>
              <c:pt idx="4861">
                <c:v>45528</c:v>
              </c:pt>
              <c:pt idx="4862">
                <c:v>45906</c:v>
              </c:pt>
              <c:pt idx="4863">
                <c:v>46620</c:v>
              </c:pt>
              <c:pt idx="4864">
                <c:v>46872</c:v>
              </c:pt>
              <c:pt idx="4865">
                <c:v>46956</c:v>
              </c:pt>
              <c:pt idx="4866">
                <c:v>47040</c:v>
              </c:pt>
              <c:pt idx="4867">
                <c:v>48426</c:v>
              </c:pt>
              <c:pt idx="4868">
                <c:v>48636</c:v>
              </c:pt>
              <c:pt idx="4869">
                <c:v>48720</c:v>
              </c:pt>
              <c:pt idx="4870">
                <c:v>49686</c:v>
              </c:pt>
              <c:pt idx="4871">
                <c:v>50106</c:v>
              </c:pt>
              <c:pt idx="4872">
                <c:v>50148</c:v>
              </c:pt>
              <c:pt idx="4873">
                <c:v>51744</c:v>
              </c:pt>
              <c:pt idx="4874">
                <c:v>52248</c:v>
              </c:pt>
              <c:pt idx="4875">
                <c:v>52332</c:v>
              </c:pt>
              <c:pt idx="4876">
                <c:v>52458</c:v>
              </c:pt>
              <c:pt idx="4877">
                <c:v>52794</c:v>
              </c:pt>
              <c:pt idx="4878">
                <c:v>53508</c:v>
              </c:pt>
              <c:pt idx="4879">
                <c:v>54012</c:v>
              </c:pt>
              <c:pt idx="4880">
                <c:v>54390</c:v>
              </c:pt>
              <c:pt idx="4881">
                <c:v>54684</c:v>
              </c:pt>
              <c:pt idx="4882">
                <c:v>55608</c:v>
              </c:pt>
              <c:pt idx="4883">
                <c:v>56196</c:v>
              </c:pt>
              <c:pt idx="4884">
                <c:v>56406</c:v>
              </c:pt>
              <c:pt idx="4885">
                <c:v>57750</c:v>
              </c:pt>
              <c:pt idx="4886">
                <c:v>58002</c:v>
              </c:pt>
              <c:pt idx="4887">
                <c:v>59346</c:v>
              </c:pt>
              <c:pt idx="4888">
                <c:v>59388</c:v>
              </c:pt>
              <c:pt idx="4889">
                <c:v>59682</c:v>
              </c:pt>
              <c:pt idx="4890">
                <c:v>60396</c:v>
              </c:pt>
              <c:pt idx="4891">
                <c:v>60438</c:v>
              </c:pt>
              <c:pt idx="4892">
                <c:v>60522</c:v>
              </c:pt>
              <c:pt idx="4893">
                <c:v>61194</c:v>
              </c:pt>
              <c:pt idx="4894">
                <c:v>61908</c:v>
              </c:pt>
              <c:pt idx="4895">
                <c:v>61992</c:v>
              </c:pt>
              <c:pt idx="4896">
                <c:v>62118</c:v>
              </c:pt>
              <c:pt idx="4897">
                <c:v>62244</c:v>
              </c:pt>
              <c:pt idx="4898">
                <c:v>63042</c:v>
              </c:pt>
              <c:pt idx="4899">
                <c:v>63336</c:v>
              </c:pt>
              <c:pt idx="4900">
                <c:v>64680</c:v>
              </c:pt>
              <c:pt idx="4901">
                <c:v>65016</c:v>
              </c:pt>
              <c:pt idx="4902">
                <c:v>65352</c:v>
              </c:pt>
              <c:pt idx="4903">
                <c:v>65772</c:v>
              </c:pt>
              <c:pt idx="4904">
                <c:v>65814</c:v>
              </c:pt>
              <c:pt idx="4905">
                <c:v>66234</c:v>
              </c:pt>
              <c:pt idx="4906">
                <c:v>66486</c:v>
              </c:pt>
              <c:pt idx="4907">
                <c:v>66654</c:v>
              </c:pt>
              <c:pt idx="4908">
                <c:v>66696</c:v>
              </c:pt>
              <c:pt idx="4909">
                <c:v>67158</c:v>
              </c:pt>
              <c:pt idx="4910">
                <c:v>67284</c:v>
              </c:pt>
              <c:pt idx="4911">
                <c:v>67410</c:v>
              </c:pt>
              <c:pt idx="4912">
                <c:v>68292</c:v>
              </c:pt>
              <c:pt idx="4913">
                <c:v>68460</c:v>
              </c:pt>
              <c:pt idx="4914">
                <c:v>69300</c:v>
              </c:pt>
              <c:pt idx="4915">
                <c:v>70056</c:v>
              </c:pt>
              <c:pt idx="4916">
                <c:v>70602</c:v>
              </c:pt>
              <c:pt idx="4917">
                <c:v>70686</c:v>
              </c:pt>
              <c:pt idx="4918">
                <c:v>71064</c:v>
              </c:pt>
              <c:pt idx="4919">
                <c:v>72156</c:v>
              </c:pt>
              <c:pt idx="4920">
                <c:v>72660</c:v>
              </c:pt>
              <c:pt idx="4921">
                <c:v>72702</c:v>
              </c:pt>
              <c:pt idx="4922">
                <c:v>72786</c:v>
              </c:pt>
              <c:pt idx="4923">
                <c:v>73164</c:v>
              </c:pt>
              <c:pt idx="4924">
                <c:v>73332</c:v>
              </c:pt>
              <c:pt idx="4925">
                <c:v>74088</c:v>
              </c:pt>
              <c:pt idx="4926">
                <c:v>74928</c:v>
              </c:pt>
              <c:pt idx="4927">
                <c:v>75264</c:v>
              </c:pt>
              <c:pt idx="4928">
                <c:v>75306</c:v>
              </c:pt>
              <c:pt idx="4929">
                <c:v>76062</c:v>
              </c:pt>
              <c:pt idx="4930">
                <c:v>76146</c:v>
              </c:pt>
              <c:pt idx="4931">
                <c:v>76272</c:v>
              </c:pt>
              <c:pt idx="4932">
                <c:v>76650</c:v>
              </c:pt>
              <c:pt idx="4933">
                <c:v>77868</c:v>
              </c:pt>
              <c:pt idx="4934">
                <c:v>78666</c:v>
              </c:pt>
              <c:pt idx="4935">
                <c:v>79422</c:v>
              </c:pt>
              <c:pt idx="4936">
                <c:v>79842</c:v>
              </c:pt>
              <c:pt idx="4937">
                <c:v>79884</c:v>
              </c:pt>
              <c:pt idx="4938">
                <c:v>80430</c:v>
              </c:pt>
              <c:pt idx="4939">
                <c:v>81018</c:v>
              </c:pt>
              <c:pt idx="4940">
                <c:v>81648</c:v>
              </c:pt>
              <c:pt idx="4941">
                <c:v>82782</c:v>
              </c:pt>
              <c:pt idx="4942">
                <c:v>82992</c:v>
              </c:pt>
              <c:pt idx="4943">
                <c:v>84</c:v>
              </c:pt>
              <c:pt idx="4944">
                <c:v>714</c:v>
              </c:pt>
              <c:pt idx="4945">
                <c:v>924</c:v>
              </c:pt>
              <c:pt idx="4946">
                <c:v>1260</c:v>
              </c:pt>
              <c:pt idx="4947">
                <c:v>1722</c:v>
              </c:pt>
              <c:pt idx="4948">
                <c:v>1848</c:v>
              </c:pt>
              <c:pt idx="4949">
                <c:v>2016</c:v>
              </c:pt>
              <c:pt idx="4950">
                <c:v>2184</c:v>
              </c:pt>
              <c:pt idx="4951">
                <c:v>2562</c:v>
              </c:pt>
              <c:pt idx="4952">
                <c:v>3024</c:v>
              </c:pt>
              <c:pt idx="4953">
                <c:v>3654</c:v>
              </c:pt>
              <c:pt idx="4954">
                <c:v>3948</c:v>
              </c:pt>
              <c:pt idx="4955">
                <c:v>4158</c:v>
              </c:pt>
              <c:pt idx="4956">
                <c:v>4410</c:v>
              </c:pt>
              <c:pt idx="4957">
                <c:v>4536</c:v>
              </c:pt>
              <c:pt idx="4958">
                <c:v>5460</c:v>
              </c:pt>
              <c:pt idx="4959">
                <c:v>5670</c:v>
              </c:pt>
              <c:pt idx="4960">
                <c:v>6216</c:v>
              </c:pt>
              <c:pt idx="4961">
                <c:v>6678</c:v>
              </c:pt>
              <c:pt idx="4962">
                <c:v>8820</c:v>
              </c:pt>
              <c:pt idx="4963">
                <c:v>9072</c:v>
              </c:pt>
              <c:pt idx="4964">
                <c:v>9282</c:v>
              </c:pt>
              <c:pt idx="4965">
                <c:v>9366</c:v>
              </c:pt>
              <c:pt idx="4966">
                <c:v>9870</c:v>
              </c:pt>
              <c:pt idx="4967">
                <c:v>10080</c:v>
              </c:pt>
              <c:pt idx="4968">
                <c:v>10374</c:v>
              </c:pt>
              <c:pt idx="4969">
                <c:v>11130</c:v>
              </c:pt>
              <c:pt idx="4970">
                <c:v>11340</c:v>
              </c:pt>
              <c:pt idx="4971">
                <c:v>11382</c:v>
              </c:pt>
              <c:pt idx="4972">
                <c:v>11760</c:v>
              </c:pt>
              <c:pt idx="4973">
                <c:v>12306</c:v>
              </c:pt>
              <c:pt idx="4974">
                <c:v>13272</c:v>
              </c:pt>
              <c:pt idx="4975">
                <c:v>13902</c:v>
              </c:pt>
              <c:pt idx="4976">
                <c:v>14028</c:v>
              </c:pt>
              <c:pt idx="4977">
                <c:v>14910</c:v>
              </c:pt>
              <c:pt idx="4978">
                <c:v>14994</c:v>
              </c:pt>
              <c:pt idx="4979">
                <c:v>15960</c:v>
              </c:pt>
              <c:pt idx="4980">
                <c:v>16002</c:v>
              </c:pt>
              <c:pt idx="4981">
                <c:v>16632</c:v>
              </c:pt>
              <c:pt idx="4982">
                <c:v>16674</c:v>
              </c:pt>
              <c:pt idx="4983">
                <c:v>16842</c:v>
              </c:pt>
              <c:pt idx="4984">
                <c:v>17598</c:v>
              </c:pt>
              <c:pt idx="4985">
                <c:v>17808</c:v>
              </c:pt>
              <c:pt idx="4986">
                <c:v>17850</c:v>
              </c:pt>
              <c:pt idx="4987">
                <c:v>19194</c:v>
              </c:pt>
              <c:pt idx="4988">
                <c:v>19320</c:v>
              </c:pt>
              <c:pt idx="4989">
                <c:v>19824</c:v>
              </c:pt>
              <c:pt idx="4990">
                <c:v>20034</c:v>
              </c:pt>
              <c:pt idx="4991">
                <c:v>20244</c:v>
              </c:pt>
              <c:pt idx="4992">
                <c:v>20580</c:v>
              </c:pt>
              <c:pt idx="4993">
                <c:v>20622</c:v>
              </c:pt>
              <c:pt idx="4994">
                <c:v>21042</c:v>
              </c:pt>
              <c:pt idx="4995">
                <c:v>21420</c:v>
              </c:pt>
              <c:pt idx="4996">
                <c:v>21630</c:v>
              </c:pt>
              <c:pt idx="4997">
                <c:v>22470</c:v>
              </c:pt>
              <c:pt idx="4998">
                <c:v>22722</c:v>
              </c:pt>
              <c:pt idx="4999">
                <c:v>23688</c:v>
              </c:pt>
              <c:pt idx="5000">
                <c:v>23982</c:v>
              </c:pt>
              <c:pt idx="5001">
                <c:v>24024</c:v>
              </c:pt>
              <c:pt idx="5002">
                <c:v>24066</c:v>
              </c:pt>
              <c:pt idx="5003">
                <c:v>24108</c:v>
              </c:pt>
              <c:pt idx="5004">
                <c:v>24570</c:v>
              </c:pt>
              <c:pt idx="5005">
                <c:v>24906</c:v>
              </c:pt>
              <c:pt idx="5006">
                <c:v>25074</c:v>
              </c:pt>
              <c:pt idx="5007">
                <c:v>25662</c:v>
              </c:pt>
              <c:pt idx="5008">
                <c:v>25788</c:v>
              </c:pt>
              <c:pt idx="5009">
                <c:v>26628</c:v>
              </c:pt>
              <c:pt idx="5010">
                <c:v>27258</c:v>
              </c:pt>
              <c:pt idx="5011">
                <c:v>27300</c:v>
              </c:pt>
              <c:pt idx="5012">
                <c:v>27804</c:v>
              </c:pt>
              <c:pt idx="5013">
                <c:v>30450</c:v>
              </c:pt>
              <c:pt idx="5014">
                <c:v>30702</c:v>
              </c:pt>
              <c:pt idx="5015">
                <c:v>31584</c:v>
              </c:pt>
              <c:pt idx="5016">
                <c:v>31920</c:v>
              </c:pt>
              <c:pt idx="5017">
                <c:v>32004</c:v>
              </c:pt>
              <c:pt idx="5018">
                <c:v>32130</c:v>
              </c:pt>
              <c:pt idx="5019">
                <c:v>33054</c:v>
              </c:pt>
              <c:pt idx="5020">
                <c:v>33264</c:v>
              </c:pt>
              <c:pt idx="5021">
                <c:v>34020</c:v>
              </c:pt>
              <c:pt idx="5022">
                <c:v>34440</c:v>
              </c:pt>
              <c:pt idx="5023">
                <c:v>34566</c:v>
              </c:pt>
              <c:pt idx="5024">
                <c:v>35196</c:v>
              </c:pt>
              <c:pt idx="5025">
                <c:v>35238</c:v>
              </c:pt>
              <c:pt idx="5026">
                <c:v>35406</c:v>
              </c:pt>
              <c:pt idx="5027">
                <c:v>35490</c:v>
              </c:pt>
              <c:pt idx="5028">
                <c:v>35616</c:v>
              </c:pt>
              <c:pt idx="5029">
                <c:v>36624</c:v>
              </c:pt>
              <c:pt idx="5030">
                <c:v>36666</c:v>
              </c:pt>
              <c:pt idx="5031">
                <c:v>37128</c:v>
              </c:pt>
              <c:pt idx="5032">
                <c:v>37170</c:v>
              </c:pt>
              <c:pt idx="5033">
                <c:v>37338</c:v>
              </c:pt>
              <c:pt idx="5034">
                <c:v>37422</c:v>
              </c:pt>
              <c:pt idx="5035">
                <c:v>37800</c:v>
              </c:pt>
              <c:pt idx="5036">
                <c:v>38430</c:v>
              </c:pt>
              <c:pt idx="5037">
                <c:v>38640</c:v>
              </c:pt>
              <c:pt idx="5038">
                <c:v>38976</c:v>
              </c:pt>
              <c:pt idx="5039">
                <c:v>39732</c:v>
              </c:pt>
              <c:pt idx="5040">
                <c:v>39816</c:v>
              </c:pt>
              <c:pt idx="5041">
                <c:v>40110</c:v>
              </c:pt>
              <c:pt idx="5042">
                <c:v>42336</c:v>
              </c:pt>
              <c:pt idx="5043">
                <c:v>42714</c:v>
              </c:pt>
              <c:pt idx="5044">
                <c:v>43428</c:v>
              </c:pt>
              <c:pt idx="5045">
                <c:v>43512</c:v>
              </c:pt>
              <c:pt idx="5046">
                <c:v>43596</c:v>
              </c:pt>
              <c:pt idx="5047">
                <c:v>43974</c:v>
              </c:pt>
              <c:pt idx="5048">
                <c:v>44730</c:v>
              </c:pt>
              <c:pt idx="5049">
                <c:v>45066</c:v>
              </c:pt>
              <c:pt idx="5050">
                <c:v>45108</c:v>
              </c:pt>
              <c:pt idx="5051">
                <c:v>45234</c:v>
              </c:pt>
              <c:pt idx="5052">
                <c:v>45402</c:v>
              </c:pt>
              <c:pt idx="5053">
                <c:v>45906</c:v>
              </c:pt>
              <c:pt idx="5054">
                <c:v>46074</c:v>
              </c:pt>
              <c:pt idx="5055">
                <c:v>46284</c:v>
              </c:pt>
              <c:pt idx="5056">
                <c:v>46788</c:v>
              </c:pt>
              <c:pt idx="5057">
                <c:v>47166</c:v>
              </c:pt>
              <c:pt idx="5058">
                <c:v>47250</c:v>
              </c:pt>
              <c:pt idx="5059">
                <c:v>47754</c:v>
              </c:pt>
              <c:pt idx="5060">
                <c:v>48048</c:v>
              </c:pt>
              <c:pt idx="5061">
                <c:v>48342</c:v>
              </c:pt>
              <c:pt idx="5062">
                <c:v>49014</c:v>
              </c:pt>
              <c:pt idx="5063">
                <c:v>49308</c:v>
              </c:pt>
              <c:pt idx="5064">
                <c:v>49434</c:v>
              </c:pt>
              <c:pt idx="5065">
                <c:v>50526</c:v>
              </c:pt>
              <c:pt idx="5066">
                <c:v>51366</c:v>
              </c:pt>
              <c:pt idx="5067">
                <c:v>52206</c:v>
              </c:pt>
              <c:pt idx="5068">
                <c:v>52542</c:v>
              </c:pt>
              <c:pt idx="5069">
                <c:v>52878</c:v>
              </c:pt>
              <c:pt idx="5070">
                <c:v>53256</c:v>
              </c:pt>
              <c:pt idx="5071">
                <c:v>54264</c:v>
              </c:pt>
              <c:pt idx="5072">
                <c:v>54348</c:v>
              </c:pt>
              <c:pt idx="5073">
                <c:v>54894</c:v>
              </c:pt>
              <c:pt idx="5074">
                <c:v>55188</c:v>
              </c:pt>
              <c:pt idx="5075">
                <c:v>55650</c:v>
              </c:pt>
              <c:pt idx="5076">
                <c:v>56952</c:v>
              </c:pt>
              <c:pt idx="5077">
                <c:v>57120</c:v>
              </c:pt>
              <c:pt idx="5078">
                <c:v>57624</c:v>
              </c:pt>
              <c:pt idx="5079">
                <c:v>57960</c:v>
              </c:pt>
              <c:pt idx="5080">
                <c:v>58254</c:v>
              </c:pt>
              <c:pt idx="5081">
                <c:v>58842</c:v>
              </c:pt>
              <c:pt idx="5082">
                <c:v>59052</c:v>
              </c:pt>
              <c:pt idx="5083">
                <c:v>59472</c:v>
              </c:pt>
              <c:pt idx="5084">
                <c:v>59514</c:v>
              </c:pt>
              <c:pt idx="5085">
                <c:v>59598</c:v>
              </c:pt>
              <c:pt idx="5086">
                <c:v>62034</c:v>
              </c:pt>
              <c:pt idx="5087">
                <c:v>62244</c:v>
              </c:pt>
              <c:pt idx="5088">
                <c:v>62958</c:v>
              </c:pt>
              <c:pt idx="5089">
                <c:v>63672</c:v>
              </c:pt>
              <c:pt idx="5090">
                <c:v>63756</c:v>
              </c:pt>
              <c:pt idx="5091">
                <c:v>63840</c:v>
              </c:pt>
              <c:pt idx="5092">
                <c:v>64176</c:v>
              </c:pt>
              <c:pt idx="5093">
                <c:v>64638</c:v>
              </c:pt>
              <c:pt idx="5094">
                <c:v>64764</c:v>
              </c:pt>
              <c:pt idx="5095">
                <c:v>65562</c:v>
              </c:pt>
              <c:pt idx="5096">
                <c:v>65772</c:v>
              </c:pt>
              <c:pt idx="5097">
                <c:v>65814</c:v>
              </c:pt>
              <c:pt idx="5098">
                <c:v>66318</c:v>
              </c:pt>
              <c:pt idx="5099">
                <c:v>66864</c:v>
              </c:pt>
              <c:pt idx="5100">
                <c:v>67032</c:v>
              </c:pt>
              <c:pt idx="5101">
                <c:v>67788</c:v>
              </c:pt>
              <c:pt idx="5102">
                <c:v>68628</c:v>
              </c:pt>
              <c:pt idx="5103">
                <c:v>69384</c:v>
              </c:pt>
              <c:pt idx="5104">
                <c:v>69678</c:v>
              </c:pt>
              <c:pt idx="5105">
                <c:v>69804</c:v>
              </c:pt>
              <c:pt idx="5106">
                <c:v>70476</c:v>
              </c:pt>
              <c:pt idx="5107">
                <c:v>70938</c:v>
              </c:pt>
              <c:pt idx="5108">
                <c:v>71442</c:v>
              </c:pt>
              <c:pt idx="5109">
                <c:v>72114</c:v>
              </c:pt>
              <c:pt idx="5110">
                <c:v>72450</c:v>
              </c:pt>
              <c:pt idx="5111">
                <c:v>72492</c:v>
              </c:pt>
              <c:pt idx="5112">
                <c:v>72576</c:v>
              </c:pt>
              <c:pt idx="5113">
                <c:v>72786</c:v>
              </c:pt>
              <c:pt idx="5114">
                <c:v>73416</c:v>
              </c:pt>
              <c:pt idx="5115">
                <c:v>73794</c:v>
              </c:pt>
              <c:pt idx="5116">
                <c:v>74214</c:v>
              </c:pt>
              <c:pt idx="5117">
                <c:v>74802</c:v>
              </c:pt>
              <c:pt idx="5118">
                <c:v>75306</c:v>
              </c:pt>
              <c:pt idx="5119">
                <c:v>75390</c:v>
              </c:pt>
              <c:pt idx="5120">
                <c:v>75684</c:v>
              </c:pt>
              <c:pt idx="5121">
                <c:v>76314</c:v>
              </c:pt>
              <c:pt idx="5122">
                <c:v>76776</c:v>
              </c:pt>
              <c:pt idx="5123">
                <c:v>77070</c:v>
              </c:pt>
              <c:pt idx="5124">
                <c:v>78078</c:v>
              </c:pt>
              <c:pt idx="5125">
                <c:v>78246</c:v>
              </c:pt>
              <c:pt idx="5126">
                <c:v>78624</c:v>
              </c:pt>
              <c:pt idx="5127">
                <c:v>78876</c:v>
              </c:pt>
              <c:pt idx="5128">
                <c:v>79254</c:v>
              </c:pt>
              <c:pt idx="5129">
                <c:v>80388</c:v>
              </c:pt>
              <c:pt idx="5130">
                <c:v>80934</c:v>
              </c:pt>
              <c:pt idx="5131">
                <c:v>80976</c:v>
              </c:pt>
              <c:pt idx="5132">
                <c:v>81648</c:v>
              </c:pt>
              <c:pt idx="5133">
                <c:v>81690</c:v>
              </c:pt>
              <c:pt idx="5134">
                <c:v>83076</c:v>
              </c:pt>
              <c:pt idx="5135">
                <c:v>83874</c:v>
              </c:pt>
              <c:pt idx="5136">
                <c:v>84042</c:v>
              </c:pt>
              <c:pt idx="5137">
                <c:v>126</c:v>
              </c:pt>
              <c:pt idx="5138">
                <c:v>168</c:v>
              </c:pt>
              <c:pt idx="5139">
                <c:v>462</c:v>
              </c:pt>
              <c:pt idx="5140">
                <c:v>966</c:v>
              </c:pt>
              <c:pt idx="5141">
                <c:v>1302</c:v>
              </c:pt>
              <c:pt idx="5142">
                <c:v>2016</c:v>
              </c:pt>
              <c:pt idx="5143">
                <c:v>2604</c:v>
              </c:pt>
              <c:pt idx="5144">
                <c:v>3150</c:v>
              </c:pt>
              <c:pt idx="5145">
                <c:v>4074</c:v>
              </c:pt>
              <c:pt idx="5146">
                <c:v>4998</c:v>
              </c:pt>
              <c:pt idx="5147">
                <c:v>5082</c:v>
              </c:pt>
              <c:pt idx="5148">
                <c:v>5124</c:v>
              </c:pt>
              <c:pt idx="5149">
                <c:v>6468</c:v>
              </c:pt>
              <c:pt idx="5150">
                <c:v>6636</c:v>
              </c:pt>
              <c:pt idx="5151">
                <c:v>7938</c:v>
              </c:pt>
              <c:pt idx="5152">
                <c:v>8064</c:v>
              </c:pt>
              <c:pt idx="5153">
                <c:v>8820</c:v>
              </c:pt>
              <c:pt idx="5154">
                <c:v>9156</c:v>
              </c:pt>
              <c:pt idx="5155">
                <c:v>9324</c:v>
              </c:pt>
              <c:pt idx="5156">
                <c:v>9408</c:v>
              </c:pt>
              <c:pt idx="5157">
                <c:v>9912</c:v>
              </c:pt>
              <c:pt idx="5158">
                <c:v>10248</c:v>
              </c:pt>
              <c:pt idx="5159">
                <c:v>10374</c:v>
              </c:pt>
              <c:pt idx="5160">
                <c:v>10878</c:v>
              </c:pt>
              <c:pt idx="5161">
                <c:v>11340</c:v>
              </c:pt>
              <c:pt idx="5162">
                <c:v>11802</c:v>
              </c:pt>
              <c:pt idx="5163">
                <c:v>11928</c:v>
              </c:pt>
              <c:pt idx="5164">
                <c:v>12138</c:v>
              </c:pt>
              <c:pt idx="5165">
                <c:v>12264</c:v>
              </c:pt>
              <c:pt idx="5166">
                <c:v>12600</c:v>
              </c:pt>
              <c:pt idx="5167">
                <c:v>12768</c:v>
              </c:pt>
              <c:pt idx="5168">
                <c:v>13062</c:v>
              </c:pt>
              <c:pt idx="5169">
                <c:v>13356</c:v>
              </c:pt>
              <c:pt idx="5170">
                <c:v>13566</c:v>
              </c:pt>
              <c:pt idx="5171">
                <c:v>14238</c:v>
              </c:pt>
              <c:pt idx="5172">
                <c:v>14490</c:v>
              </c:pt>
              <c:pt idx="5173">
                <c:v>14910</c:v>
              </c:pt>
              <c:pt idx="5174">
                <c:v>15246</c:v>
              </c:pt>
              <c:pt idx="5175">
                <c:v>15792</c:v>
              </c:pt>
              <c:pt idx="5176">
                <c:v>16506</c:v>
              </c:pt>
              <c:pt idx="5177">
                <c:v>16926</c:v>
              </c:pt>
              <c:pt idx="5178">
                <c:v>17094</c:v>
              </c:pt>
              <c:pt idx="5179">
                <c:v>17388</c:v>
              </c:pt>
              <c:pt idx="5180">
                <c:v>17514</c:v>
              </c:pt>
              <c:pt idx="5181">
                <c:v>17556</c:v>
              </c:pt>
              <c:pt idx="5182">
                <c:v>18900</c:v>
              </c:pt>
              <c:pt idx="5183">
                <c:v>18984</c:v>
              </c:pt>
              <c:pt idx="5184">
                <c:v>19152</c:v>
              </c:pt>
              <c:pt idx="5185">
                <c:v>19236</c:v>
              </c:pt>
              <c:pt idx="5186">
                <c:v>19404</c:v>
              </c:pt>
              <c:pt idx="5187">
                <c:v>19446</c:v>
              </c:pt>
              <c:pt idx="5188">
                <c:v>20118</c:v>
              </c:pt>
              <c:pt idx="5189">
                <c:v>20328</c:v>
              </c:pt>
              <c:pt idx="5190">
                <c:v>22008</c:v>
              </c:pt>
              <c:pt idx="5191">
                <c:v>22386</c:v>
              </c:pt>
              <c:pt idx="5192">
                <c:v>23016</c:v>
              </c:pt>
              <c:pt idx="5193">
                <c:v>23436</c:v>
              </c:pt>
              <c:pt idx="5194">
                <c:v>26292</c:v>
              </c:pt>
              <c:pt idx="5195">
                <c:v>26796</c:v>
              </c:pt>
              <c:pt idx="5196">
                <c:v>26880</c:v>
              </c:pt>
              <c:pt idx="5197">
                <c:v>27216</c:v>
              </c:pt>
              <c:pt idx="5198">
                <c:v>27846</c:v>
              </c:pt>
              <c:pt idx="5199">
                <c:v>27888</c:v>
              </c:pt>
              <c:pt idx="5200">
                <c:v>28476</c:v>
              </c:pt>
              <c:pt idx="5201">
                <c:v>28728</c:v>
              </c:pt>
              <c:pt idx="5202">
                <c:v>29022</c:v>
              </c:pt>
              <c:pt idx="5203">
                <c:v>29106</c:v>
              </c:pt>
              <c:pt idx="5204">
                <c:v>29148</c:v>
              </c:pt>
              <c:pt idx="5205">
                <c:v>29484</c:v>
              </c:pt>
              <c:pt idx="5206">
                <c:v>29904</c:v>
              </c:pt>
              <c:pt idx="5207">
                <c:v>30156</c:v>
              </c:pt>
              <c:pt idx="5208">
                <c:v>30282</c:v>
              </c:pt>
              <c:pt idx="5209">
                <c:v>32550</c:v>
              </c:pt>
              <c:pt idx="5210">
                <c:v>33096</c:v>
              </c:pt>
              <c:pt idx="5211">
                <c:v>33264</c:v>
              </c:pt>
              <c:pt idx="5212">
                <c:v>33390</c:v>
              </c:pt>
              <c:pt idx="5213">
                <c:v>33726</c:v>
              </c:pt>
              <c:pt idx="5214">
                <c:v>34020</c:v>
              </c:pt>
              <c:pt idx="5215">
                <c:v>34524</c:v>
              </c:pt>
              <c:pt idx="5216">
                <c:v>34650</c:v>
              </c:pt>
              <c:pt idx="5217">
                <c:v>34734</c:v>
              </c:pt>
              <c:pt idx="5218">
                <c:v>34818</c:v>
              </c:pt>
              <c:pt idx="5219">
                <c:v>34986</c:v>
              </c:pt>
              <c:pt idx="5220">
                <c:v>35196</c:v>
              </c:pt>
              <c:pt idx="5221">
                <c:v>35532</c:v>
              </c:pt>
              <c:pt idx="5222">
                <c:v>35910</c:v>
              </c:pt>
              <c:pt idx="5223">
                <c:v>36246</c:v>
              </c:pt>
              <c:pt idx="5224">
                <c:v>37338</c:v>
              </c:pt>
              <c:pt idx="5225">
                <c:v>38724</c:v>
              </c:pt>
              <c:pt idx="5226">
                <c:v>38766</c:v>
              </c:pt>
              <c:pt idx="5227">
                <c:v>38892</c:v>
              </c:pt>
              <c:pt idx="5228">
                <c:v>39018</c:v>
              </c:pt>
              <c:pt idx="5229">
                <c:v>39144</c:v>
              </c:pt>
              <c:pt idx="5230">
                <c:v>39312</c:v>
              </c:pt>
              <c:pt idx="5231">
                <c:v>40908</c:v>
              </c:pt>
              <c:pt idx="5232">
                <c:v>41286</c:v>
              </c:pt>
              <c:pt idx="5233">
                <c:v>42546</c:v>
              </c:pt>
              <c:pt idx="5234">
                <c:v>43260</c:v>
              </c:pt>
              <c:pt idx="5235">
                <c:v>44478</c:v>
              </c:pt>
              <c:pt idx="5236">
                <c:v>44646</c:v>
              </c:pt>
              <c:pt idx="5237">
                <c:v>44730</c:v>
              </c:pt>
              <c:pt idx="5238">
                <c:v>45318</c:v>
              </c:pt>
              <c:pt idx="5239">
                <c:v>46032</c:v>
              </c:pt>
              <c:pt idx="5240">
                <c:v>46620</c:v>
              </c:pt>
              <c:pt idx="5241">
                <c:v>46830</c:v>
              </c:pt>
              <c:pt idx="5242">
                <c:v>48006</c:v>
              </c:pt>
              <c:pt idx="5243">
                <c:v>48174</c:v>
              </c:pt>
              <c:pt idx="5244">
                <c:v>48468</c:v>
              </c:pt>
              <c:pt idx="5245">
                <c:v>48636</c:v>
              </c:pt>
              <c:pt idx="5246">
                <c:v>48846</c:v>
              </c:pt>
              <c:pt idx="5247">
                <c:v>48972</c:v>
              </c:pt>
              <c:pt idx="5248">
                <c:v>49056</c:v>
              </c:pt>
              <c:pt idx="5249">
                <c:v>49602</c:v>
              </c:pt>
              <c:pt idx="5250">
                <c:v>49980</c:v>
              </c:pt>
              <c:pt idx="5251">
                <c:v>50274</c:v>
              </c:pt>
              <c:pt idx="5252">
                <c:v>50526</c:v>
              </c:pt>
              <c:pt idx="5253">
                <c:v>50946</c:v>
              </c:pt>
              <c:pt idx="5254">
                <c:v>52164</c:v>
              </c:pt>
              <c:pt idx="5255">
                <c:v>52206</c:v>
              </c:pt>
              <c:pt idx="5256">
                <c:v>52248</c:v>
              </c:pt>
              <c:pt idx="5257">
                <c:v>52458</c:v>
              </c:pt>
              <c:pt idx="5258">
                <c:v>52542</c:v>
              </c:pt>
              <c:pt idx="5259">
                <c:v>53046</c:v>
              </c:pt>
              <c:pt idx="5260">
                <c:v>54096</c:v>
              </c:pt>
              <c:pt idx="5261">
                <c:v>54264</c:v>
              </c:pt>
              <c:pt idx="5262">
                <c:v>55482</c:v>
              </c:pt>
              <c:pt idx="5263">
                <c:v>55608</c:v>
              </c:pt>
              <c:pt idx="5264">
                <c:v>55734</c:v>
              </c:pt>
              <c:pt idx="5265">
                <c:v>55776</c:v>
              </c:pt>
              <c:pt idx="5266">
                <c:v>56028</c:v>
              </c:pt>
              <c:pt idx="5267">
                <c:v>56868</c:v>
              </c:pt>
              <c:pt idx="5268">
                <c:v>57372</c:v>
              </c:pt>
              <c:pt idx="5269">
                <c:v>57414</c:v>
              </c:pt>
              <c:pt idx="5270">
                <c:v>58422</c:v>
              </c:pt>
              <c:pt idx="5271">
                <c:v>59472</c:v>
              </c:pt>
              <c:pt idx="5272">
                <c:v>59724</c:v>
              </c:pt>
              <c:pt idx="5273">
                <c:v>59976</c:v>
              </c:pt>
              <c:pt idx="5274">
                <c:v>60438</c:v>
              </c:pt>
              <c:pt idx="5275">
                <c:v>60522</c:v>
              </c:pt>
              <c:pt idx="5276">
                <c:v>61026</c:v>
              </c:pt>
              <c:pt idx="5277">
                <c:v>61278</c:v>
              </c:pt>
              <c:pt idx="5278">
                <c:v>61446</c:v>
              </c:pt>
              <c:pt idx="5279">
                <c:v>61824</c:v>
              </c:pt>
              <c:pt idx="5280">
                <c:v>61908</c:v>
              </c:pt>
              <c:pt idx="5281">
                <c:v>61992</c:v>
              </c:pt>
              <c:pt idx="5282">
                <c:v>62706</c:v>
              </c:pt>
              <c:pt idx="5283">
                <c:v>62832</c:v>
              </c:pt>
              <c:pt idx="5284">
                <c:v>63336</c:v>
              </c:pt>
              <c:pt idx="5285">
                <c:v>64134</c:v>
              </c:pt>
              <c:pt idx="5286">
                <c:v>64680</c:v>
              </c:pt>
              <c:pt idx="5287">
                <c:v>64722</c:v>
              </c:pt>
              <c:pt idx="5288">
                <c:v>65604</c:v>
              </c:pt>
              <c:pt idx="5289">
                <c:v>65688</c:v>
              </c:pt>
              <c:pt idx="5290">
                <c:v>65898</c:v>
              </c:pt>
              <c:pt idx="5291">
                <c:v>66444</c:v>
              </c:pt>
              <c:pt idx="5292">
                <c:v>66696</c:v>
              </c:pt>
              <c:pt idx="5293">
                <c:v>66822</c:v>
              </c:pt>
              <c:pt idx="5294">
                <c:v>66990</c:v>
              </c:pt>
              <c:pt idx="5295">
                <c:v>67200</c:v>
              </c:pt>
              <c:pt idx="5296">
                <c:v>67956</c:v>
              </c:pt>
              <c:pt idx="5297">
                <c:v>68040</c:v>
              </c:pt>
              <c:pt idx="5298">
                <c:v>68376</c:v>
              </c:pt>
              <c:pt idx="5299">
                <c:v>68796</c:v>
              </c:pt>
              <c:pt idx="5300">
                <c:v>69258</c:v>
              </c:pt>
              <c:pt idx="5301">
                <c:v>69636</c:v>
              </c:pt>
              <c:pt idx="5302">
                <c:v>70014</c:v>
              </c:pt>
              <c:pt idx="5303">
                <c:v>70098</c:v>
              </c:pt>
              <c:pt idx="5304">
                <c:v>70224</c:v>
              </c:pt>
              <c:pt idx="5305">
                <c:v>70392</c:v>
              </c:pt>
              <c:pt idx="5306">
                <c:v>70434</c:v>
              </c:pt>
              <c:pt idx="5307">
                <c:v>71064</c:v>
              </c:pt>
              <c:pt idx="5308">
                <c:v>71106</c:v>
              </c:pt>
              <c:pt idx="5309">
                <c:v>71148</c:v>
              </c:pt>
              <c:pt idx="5310">
                <c:v>71442</c:v>
              </c:pt>
              <c:pt idx="5311">
                <c:v>72618</c:v>
              </c:pt>
              <c:pt idx="5312">
                <c:v>72870</c:v>
              </c:pt>
              <c:pt idx="5313">
                <c:v>73248</c:v>
              </c:pt>
              <c:pt idx="5314">
                <c:v>73374</c:v>
              </c:pt>
              <c:pt idx="5315">
                <c:v>73710</c:v>
              </c:pt>
              <c:pt idx="5316">
                <c:v>74928</c:v>
              </c:pt>
              <c:pt idx="5317">
                <c:v>76482</c:v>
              </c:pt>
              <c:pt idx="5318">
                <c:v>76734</c:v>
              </c:pt>
              <c:pt idx="5319">
                <c:v>77070</c:v>
              </c:pt>
              <c:pt idx="5320">
                <c:v>77448</c:v>
              </c:pt>
              <c:pt idx="5321">
                <c:v>78246</c:v>
              </c:pt>
              <c:pt idx="5322">
                <c:v>78498</c:v>
              </c:pt>
              <c:pt idx="5323">
                <c:v>79926</c:v>
              </c:pt>
              <c:pt idx="5324">
                <c:v>80052</c:v>
              </c:pt>
              <c:pt idx="5325">
                <c:v>80766</c:v>
              </c:pt>
              <c:pt idx="5326">
                <c:v>80850</c:v>
              </c:pt>
              <c:pt idx="5327">
                <c:v>80934</c:v>
              </c:pt>
              <c:pt idx="5328">
                <c:v>81018</c:v>
              </c:pt>
              <c:pt idx="5329">
                <c:v>81396</c:v>
              </c:pt>
              <c:pt idx="5330">
                <c:v>82110</c:v>
              </c:pt>
              <c:pt idx="5331">
                <c:v>83034</c:v>
              </c:pt>
              <c:pt idx="5332">
                <c:v>83244</c:v>
              </c:pt>
              <c:pt idx="5333">
                <c:v>84126</c:v>
              </c:pt>
              <c:pt idx="5334">
                <c:v>420</c:v>
              </c:pt>
              <c:pt idx="5335">
                <c:v>1554</c:v>
              </c:pt>
              <c:pt idx="5336">
                <c:v>1848</c:v>
              </c:pt>
              <c:pt idx="5337">
                <c:v>2352</c:v>
              </c:pt>
              <c:pt idx="5338">
                <c:v>2394</c:v>
              </c:pt>
              <c:pt idx="5339">
                <c:v>2520</c:v>
              </c:pt>
              <c:pt idx="5340">
                <c:v>2814</c:v>
              </c:pt>
              <c:pt idx="5341">
                <c:v>3528</c:v>
              </c:pt>
              <c:pt idx="5342">
                <c:v>3906</c:v>
              </c:pt>
              <c:pt idx="5343">
                <c:v>4200</c:v>
              </c:pt>
              <c:pt idx="5344">
                <c:v>4662</c:v>
              </c:pt>
              <c:pt idx="5345">
                <c:v>4704</c:v>
              </c:pt>
              <c:pt idx="5346">
                <c:v>4746</c:v>
              </c:pt>
              <c:pt idx="5347">
                <c:v>5250</c:v>
              </c:pt>
              <c:pt idx="5348">
                <c:v>5502</c:v>
              </c:pt>
              <c:pt idx="5349">
                <c:v>5712</c:v>
              </c:pt>
              <c:pt idx="5350">
                <c:v>5796</c:v>
              </c:pt>
              <c:pt idx="5351">
                <c:v>6888</c:v>
              </c:pt>
              <c:pt idx="5352">
                <c:v>7560</c:v>
              </c:pt>
              <c:pt idx="5353">
                <c:v>8316</c:v>
              </c:pt>
              <c:pt idx="5354">
                <c:v>8358</c:v>
              </c:pt>
              <c:pt idx="5355">
                <c:v>8442</c:v>
              </c:pt>
              <c:pt idx="5356">
                <c:v>8946</c:v>
              </c:pt>
              <c:pt idx="5357">
                <c:v>9156</c:v>
              </c:pt>
              <c:pt idx="5358">
                <c:v>9324</c:v>
              </c:pt>
              <c:pt idx="5359">
                <c:v>9660</c:v>
              </c:pt>
              <c:pt idx="5360">
                <c:v>9744</c:v>
              </c:pt>
              <c:pt idx="5361">
                <c:v>9786</c:v>
              </c:pt>
              <c:pt idx="5362">
                <c:v>9828</c:v>
              </c:pt>
              <c:pt idx="5363">
                <c:v>10038</c:v>
              </c:pt>
              <c:pt idx="5364">
                <c:v>10206</c:v>
              </c:pt>
              <c:pt idx="5365">
                <c:v>10710</c:v>
              </c:pt>
              <c:pt idx="5366">
                <c:v>11172</c:v>
              </c:pt>
              <c:pt idx="5367">
                <c:v>11340</c:v>
              </c:pt>
              <c:pt idx="5368">
                <c:v>11466</c:v>
              </c:pt>
              <c:pt idx="5369">
                <c:v>12222</c:v>
              </c:pt>
              <c:pt idx="5370">
                <c:v>12600</c:v>
              </c:pt>
              <c:pt idx="5371">
                <c:v>12768</c:v>
              </c:pt>
              <c:pt idx="5372">
                <c:v>12978</c:v>
              </c:pt>
              <c:pt idx="5373">
                <c:v>13104</c:v>
              </c:pt>
              <c:pt idx="5374">
                <c:v>14070</c:v>
              </c:pt>
              <c:pt idx="5375">
                <c:v>14490</c:v>
              </c:pt>
              <c:pt idx="5376">
                <c:v>14574</c:v>
              </c:pt>
              <c:pt idx="5377">
                <c:v>14910</c:v>
              </c:pt>
              <c:pt idx="5378">
                <c:v>14994</c:v>
              </c:pt>
              <c:pt idx="5379">
                <c:v>15120</c:v>
              </c:pt>
              <c:pt idx="5380">
                <c:v>15624</c:v>
              </c:pt>
              <c:pt idx="5381">
                <c:v>15708</c:v>
              </c:pt>
              <c:pt idx="5382">
                <c:v>16128</c:v>
              </c:pt>
              <c:pt idx="5383">
                <c:v>16212</c:v>
              </c:pt>
              <c:pt idx="5384">
                <c:v>16716</c:v>
              </c:pt>
              <c:pt idx="5385">
                <c:v>16884</c:v>
              </c:pt>
              <c:pt idx="5386">
                <c:v>17934</c:v>
              </c:pt>
              <c:pt idx="5387">
                <c:v>18396</c:v>
              </c:pt>
              <c:pt idx="5388">
                <c:v>18774</c:v>
              </c:pt>
              <c:pt idx="5389">
                <c:v>19614</c:v>
              </c:pt>
              <c:pt idx="5390">
                <c:v>19782</c:v>
              </c:pt>
              <c:pt idx="5391">
                <c:v>20748</c:v>
              </c:pt>
              <c:pt idx="5392">
                <c:v>20790</c:v>
              </c:pt>
              <c:pt idx="5393">
                <c:v>21126</c:v>
              </c:pt>
              <c:pt idx="5394">
                <c:v>21504</c:v>
              </c:pt>
              <c:pt idx="5395">
                <c:v>21588</c:v>
              </c:pt>
              <c:pt idx="5396">
                <c:v>21672</c:v>
              </c:pt>
              <c:pt idx="5397">
                <c:v>21798</c:v>
              </c:pt>
              <c:pt idx="5398">
                <c:v>23184</c:v>
              </c:pt>
              <c:pt idx="5399">
                <c:v>23772</c:v>
              </c:pt>
              <c:pt idx="5400">
                <c:v>23898</c:v>
              </c:pt>
              <c:pt idx="5401">
                <c:v>24696</c:v>
              </c:pt>
              <c:pt idx="5402">
                <c:v>25032</c:v>
              </c:pt>
              <c:pt idx="5403">
                <c:v>25284</c:v>
              </c:pt>
              <c:pt idx="5404">
                <c:v>25494</c:v>
              </c:pt>
              <c:pt idx="5405">
                <c:v>25578</c:v>
              </c:pt>
              <c:pt idx="5406">
                <c:v>25914</c:v>
              </c:pt>
              <c:pt idx="5407">
                <c:v>26334</c:v>
              </c:pt>
              <c:pt idx="5408">
                <c:v>26796</c:v>
              </c:pt>
              <c:pt idx="5409">
                <c:v>26880</c:v>
              </c:pt>
              <c:pt idx="5410">
                <c:v>27006</c:v>
              </c:pt>
              <c:pt idx="5411">
                <c:v>28182</c:v>
              </c:pt>
              <c:pt idx="5412">
                <c:v>28308</c:v>
              </c:pt>
              <c:pt idx="5413">
                <c:v>28350</c:v>
              </c:pt>
              <c:pt idx="5414">
                <c:v>28392</c:v>
              </c:pt>
              <c:pt idx="5415">
                <c:v>28644</c:v>
              </c:pt>
              <c:pt idx="5416">
                <c:v>29190</c:v>
              </c:pt>
              <c:pt idx="5417">
                <c:v>31206</c:v>
              </c:pt>
              <c:pt idx="5418">
                <c:v>31290</c:v>
              </c:pt>
              <c:pt idx="5419">
                <c:v>31374</c:v>
              </c:pt>
              <c:pt idx="5420">
                <c:v>32004</c:v>
              </c:pt>
              <c:pt idx="5421">
                <c:v>33096</c:v>
              </c:pt>
              <c:pt idx="5422">
                <c:v>34062</c:v>
              </c:pt>
              <c:pt idx="5423">
                <c:v>34272</c:v>
              </c:pt>
              <c:pt idx="5424">
                <c:v>34734</c:v>
              </c:pt>
              <c:pt idx="5425">
                <c:v>34986</c:v>
              </c:pt>
              <c:pt idx="5426">
                <c:v>35742</c:v>
              </c:pt>
              <c:pt idx="5427">
                <c:v>35784</c:v>
              </c:pt>
              <c:pt idx="5428">
                <c:v>36078</c:v>
              </c:pt>
              <c:pt idx="5429">
                <c:v>36288</c:v>
              </c:pt>
              <c:pt idx="5430">
                <c:v>36330</c:v>
              </c:pt>
              <c:pt idx="5431">
                <c:v>36540</c:v>
              </c:pt>
              <c:pt idx="5432">
                <c:v>36750</c:v>
              </c:pt>
              <c:pt idx="5433">
                <c:v>36918</c:v>
              </c:pt>
              <c:pt idx="5434">
                <c:v>37422</c:v>
              </c:pt>
              <c:pt idx="5435">
                <c:v>38052</c:v>
              </c:pt>
              <c:pt idx="5436">
                <c:v>38094</c:v>
              </c:pt>
              <c:pt idx="5437">
                <c:v>38346</c:v>
              </c:pt>
              <c:pt idx="5438">
                <c:v>38472</c:v>
              </c:pt>
              <c:pt idx="5439">
                <c:v>39270</c:v>
              </c:pt>
              <c:pt idx="5440">
                <c:v>39690</c:v>
              </c:pt>
              <c:pt idx="5441">
                <c:v>39774</c:v>
              </c:pt>
              <c:pt idx="5442">
                <c:v>40404</c:v>
              </c:pt>
              <c:pt idx="5443">
                <c:v>40530</c:v>
              </c:pt>
              <c:pt idx="5444">
                <c:v>41160</c:v>
              </c:pt>
              <c:pt idx="5445">
                <c:v>41202</c:v>
              </c:pt>
              <c:pt idx="5446">
                <c:v>41748</c:v>
              </c:pt>
              <c:pt idx="5447">
                <c:v>41874</c:v>
              </c:pt>
              <c:pt idx="5448">
                <c:v>42294</c:v>
              </c:pt>
              <c:pt idx="5449">
                <c:v>42336</c:v>
              </c:pt>
              <c:pt idx="5450">
                <c:v>42504</c:v>
              </c:pt>
              <c:pt idx="5451">
                <c:v>43050</c:v>
              </c:pt>
              <c:pt idx="5452">
                <c:v>43596</c:v>
              </c:pt>
              <c:pt idx="5453">
                <c:v>43974</c:v>
              </c:pt>
              <c:pt idx="5454">
                <c:v>44562</c:v>
              </c:pt>
              <c:pt idx="5455">
                <c:v>45234</c:v>
              </c:pt>
              <c:pt idx="5456">
                <c:v>45780</c:v>
              </c:pt>
              <c:pt idx="5457">
                <c:v>46200</c:v>
              </c:pt>
              <c:pt idx="5458">
                <c:v>47964</c:v>
              </c:pt>
              <c:pt idx="5459">
                <c:v>48090</c:v>
              </c:pt>
              <c:pt idx="5460">
                <c:v>48888</c:v>
              </c:pt>
              <c:pt idx="5461">
                <c:v>49140</c:v>
              </c:pt>
              <c:pt idx="5462">
                <c:v>49980</c:v>
              </c:pt>
              <c:pt idx="5463">
                <c:v>50190</c:v>
              </c:pt>
              <c:pt idx="5464">
                <c:v>50442</c:v>
              </c:pt>
              <c:pt idx="5465">
                <c:v>50484</c:v>
              </c:pt>
              <c:pt idx="5466">
                <c:v>50736</c:v>
              </c:pt>
              <c:pt idx="5467">
                <c:v>51072</c:v>
              </c:pt>
              <c:pt idx="5468">
                <c:v>51156</c:v>
              </c:pt>
              <c:pt idx="5469">
                <c:v>51282</c:v>
              </c:pt>
              <c:pt idx="5470">
                <c:v>52206</c:v>
              </c:pt>
              <c:pt idx="5471">
                <c:v>52416</c:v>
              </c:pt>
              <c:pt idx="5472">
                <c:v>52542</c:v>
              </c:pt>
              <c:pt idx="5473">
                <c:v>53508</c:v>
              </c:pt>
              <c:pt idx="5474">
                <c:v>54894</c:v>
              </c:pt>
              <c:pt idx="5475">
                <c:v>55104</c:v>
              </c:pt>
              <c:pt idx="5476">
                <c:v>55188</c:v>
              </c:pt>
              <c:pt idx="5477">
                <c:v>55356</c:v>
              </c:pt>
              <c:pt idx="5478">
                <c:v>55566</c:v>
              </c:pt>
              <c:pt idx="5479">
                <c:v>56028</c:v>
              </c:pt>
              <c:pt idx="5480">
                <c:v>56406</c:v>
              </c:pt>
              <c:pt idx="5481">
                <c:v>56952</c:v>
              </c:pt>
              <c:pt idx="5482">
                <c:v>57666</c:v>
              </c:pt>
              <c:pt idx="5483">
                <c:v>58422</c:v>
              </c:pt>
              <c:pt idx="5484">
                <c:v>58506</c:v>
              </c:pt>
              <c:pt idx="5485">
                <c:v>59430</c:v>
              </c:pt>
              <c:pt idx="5486">
                <c:v>59556</c:v>
              </c:pt>
              <c:pt idx="5487">
                <c:v>59850</c:v>
              </c:pt>
              <c:pt idx="5488">
                <c:v>60354</c:v>
              </c:pt>
              <c:pt idx="5489">
                <c:v>61446</c:v>
              </c:pt>
              <c:pt idx="5490">
                <c:v>61782</c:v>
              </c:pt>
              <c:pt idx="5491">
                <c:v>61824</c:v>
              </c:pt>
              <c:pt idx="5492">
                <c:v>62244</c:v>
              </c:pt>
              <c:pt idx="5493">
                <c:v>62286</c:v>
              </c:pt>
              <c:pt idx="5494">
                <c:v>62706</c:v>
              </c:pt>
              <c:pt idx="5495">
                <c:v>63000</c:v>
              </c:pt>
              <c:pt idx="5496">
                <c:v>63294</c:v>
              </c:pt>
              <c:pt idx="5497">
                <c:v>63336</c:v>
              </c:pt>
              <c:pt idx="5498">
                <c:v>63924</c:v>
              </c:pt>
              <c:pt idx="5499">
                <c:v>64344</c:v>
              </c:pt>
              <c:pt idx="5500">
                <c:v>64470</c:v>
              </c:pt>
              <c:pt idx="5501">
                <c:v>64722</c:v>
              </c:pt>
              <c:pt idx="5502">
                <c:v>64806</c:v>
              </c:pt>
              <c:pt idx="5503">
                <c:v>64890</c:v>
              </c:pt>
              <c:pt idx="5504">
                <c:v>64932</c:v>
              </c:pt>
              <c:pt idx="5505">
                <c:v>65058</c:v>
              </c:pt>
              <c:pt idx="5506">
                <c:v>65310</c:v>
              </c:pt>
              <c:pt idx="5507">
                <c:v>65352</c:v>
              </c:pt>
              <c:pt idx="5508">
                <c:v>66444</c:v>
              </c:pt>
              <c:pt idx="5509">
                <c:v>66738</c:v>
              </c:pt>
              <c:pt idx="5510">
                <c:v>68334</c:v>
              </c:pt>
              <c:pt idx="5511">
                <c:v>68922</c:v>
              </c:pt>
              <c:pt idx="5512">
                <c:v>69048</c:v>
              </c:pt>
              <c:pt idx="5513">
                <c:v>69552</c:v>
              </c:pt>
              <c:pt idx="5514">
                <c:v>69930</c:v>
              </c:pt>
              <c:pt idx="5515">
                <c:v>70644</c:v>
              </c:pt>
              <c:pt idx="5516">
                <c:v>70686</c:v>
              </c:pt>
              <c:pt idx="5517">
                <c:v>71526</c:v>
              </c:pt>
              <c:pt idx="5518">
                <c:v>72954</c:v>
              </c:pt>
              <c:pt idx="5519">
                <c:v>73248</c:v>
              </c:pt>
              <c:pt idx="5520">
                <c:v>73920</c:v>
              </c:pt>
              <c:pt idx="5521">
                <c:v>74172</c:v>
              </c:pt>
              <c:pt idx="5522">
                <c:v>76020</c:v>
              </c:pt>
              <c:pt idx="5523">
                <c:v>76356</c:v>
              </c:pt>
              <c:pt idx="5524">
                <c:v>76944</c:v>
              </c:pt>
              <c:pt idx="5525">
                <c:v>77490</c:v>
              </c:pt>
              <c:pt idx="5526">
                <c:v>78666</c:v>
              </c:pt>
              <c:pt idx="5527">
                <c:v>78750</c:v>
              </c:pt>
              <c:pt idx="5528">
                <c:v>78918</c:v>
              </c:pt>
              <c:pt idx="5529">
                <c:v>79380</c:v>
              </c:pt>
              <c:pt idx="5530">
                <c:v>79884</c:v>
              </c:pt>
              <c:pt idx="5531">
                <c:v>80766</c:v>
              </c:pt>
              <c:pt idx="5532">
                <c:v>81018</c:v>
              </c:pt>
              <c:pt idx="5533">
                <c:v>81060</c:v>
              </c:pt>
              <c:pt idx="5534">
                <c:v>82404</c:v>
              </c:pt>
              <c:pt idx="5535">
                <c:v>82698</c:v>
              </c:pt>
              <c:pt idx="5536">
                <c:v>82908</c:v>
              </c:pt>
              <c:pt idx="5537">
                <c:v>83286</c:v>
              </c:pt>
              <c:pt idx="5538">
                <c:v>83496</c:v>
              </c:pt>
              <c:pt idx="5539">
                <c:v>84000</c:v>
              </c:pt>
              <c:pt idx="5540">
                <c:v>336</c:v>
              </c:pt>
              <c:pt idx="5541">
                <c:v>420</c:v>
              </c:pt>
              <c:pt idx="5542">
                <c:v>714</c:v>
              </c:pt>
              <c:pt idx="5543">
                <c:v>966</c:v>
              </c:pt>
              <c:pt idx="5544">
                <c:v>3234</c:v>
              </c:pt>
              <c:pt idx="5545">
                <c:v>3612</c:v>
              </c:pt>
              <c:pt idx="5546">
                <c:v>3696</c:v>
              </c:pt>
              <c:pt idx="5547">
                <c:v>3738</c:v>
              </c:pt>
              <c:pt idx="5548">
                <c:v>4452</c:v>
              </c:pt>
              <c:pt idx="5549">
                <c:v>5124</c:v>
              </c:pt>
              <c:pt idx="5550">
                <c:v>5838</c:v>
              </c:pt>
              <c:pt idx="5551">
                <c:v>5964</c:v>
              </c:pt>
              <c:pt idx="5552">
                <c:v>6804</c:v>
              </c:pt>
              <c:pt idx="5553">
                <c:v>7014</c:v>
              </c:pt>
              <c:pt idx="5554">
                <c:v>7224</c:v>
              </c:pt>
              <c:pt idx="5555">
                <c:v>7350</c:v>
              </c:pt>
              <c:pt idx="5556">
                <c:v>7686</c:v>
              </c:pt>
              <c:pt idx="5557">
                <c:v>8064</c:v>
              </c:pt>
              <c:pt idx="5558">
                <c:v>8694</c:v>
              </c:pt>
              <c:pt idx="5559">
                <c:v>8862</c:v>
              </c:pt>
              <c:pt idx="5560">
                <c:v>8946</c:v>
              </c:pt>
              <c:pt idx="5561">
                <c:v>9030</c:v>
              </c:pt>
              <c:pt idx="5562">
                <c:v>9408</c:v>
              </c:pt>
              <c:pt idx="5563">
                <c:v>10080</c:v>
              </c:pt>
              <c:pt idx="5564">
                <c:v>11046</c:v>
              </c:pt>
              <c:pt idx="5565">
                <c:v>11214</c:v>
              </c:pt>
              <c:pt idx="5566">
                <c:v>11592</c:v>
              </c:pt>
              <c:pt idx="5567">
                <c:v>12558</c:v>
              </c:pt>
              <c:pt idx="5568">
                <c:v>12600</c:v>
              </c:pt>
              <c:pt idx="5569">
                <c:v>12810</c:v>
              </c:pt>
              <c:pt idx="5570">
                <c:v>13398</c:v>
              </c:pt>
              <c:pt idx="5571">
                <c:v>13692</c:v>
              </c:pt>
              <c:pt idx="5572">
                <c:v>13776</c:v>
              </c:pt>
              <c:pt idx="5573">
                <c:v>13986</c:v>
              </c:pt>
              <c:pt idx="5574">
                <c:v>14490</c:v>
              </c:pt>
              <c:pt idx="5575">
                <c:v>14532</c:v>
              </c:pt>
              <c:pt idx="5576">
                <c:v>14910</c:v>
              </c:pt>
              <c:pt idx="5577">
                <c:v>15078</c:v>
              </c:pt>
              <c:pt idx="5578">
                <c:v>15708</c:v>
              </c:pt>
              <c:pt idx="5579">
                <c:v>15834</c:v>
              </c:pt>
              <c:pt idx="5580">
                <c:v>16296</c:v>
              </c:pt>
              <c:pt idx="5581">
                <c:v>17010</c:v>
              </c:pt>
              <c:pt idx="5582">
                <c:v>17178</c:v>
              </c:pt>
              <c:pt idx="5583">
                <c:v>17304</c:v>
              </c:pt>
              <c:pt idx="5584">
                <c:v>17892</c:v>
              </c:pt>
              <c:pt idx="5585">
                <c:v>18522</c:v>
              </c:pt>
              <c:pt idx="5586">
                <c:v>18606</c:v>
              </c:pt>
              <c:pt idx="5587">
                <c:v>18648</c:v>
              </c:pt>
              <c:pt idx="5588">
                <c:v>18774</c:v>
              </c:pt>
              <c:pt idx="5589">
                <c:v>19320</c:v>
              </c:pt>
              <c:pt idx="5590">
                <c:v>19488</c:v>
              </c:pt>
              <c:pt idx="5591">
                <c:v>20118</c:v>
              </c:pt>
              <c:pt idx="5592">
                <c:v>20538</c:v>
              </c:pt>
              <c:pt idx="5593">
                <c:v>21084</c:v>
              </c:pt>
              <c:pt idx="5594">
                <c:v>21210</c:v>
              </c:pt>
              <c:pt idx="5595">
                <c:v>21672</c:v>
              </c:pt>
              <c:pt idx="5596">
                <c:v>22218</c:v>
              </c:pt>
              <c:pt idx="5597">
                <c:v>22386</c:v>
              </c:pt>
              <c:pt idx="5598">
                <c:v>22638</c:v>
              </c:pt>
              <c:pt idx="5599">
                <c:v>22680</c:v>
              </c:pt>
              <c:pt idx="5600">
                <c:v>22806</c:v>
              </c:pt>
              <c:pt idx="5601">
                <c:v>23646</c:v>
              </c:pt>
              <c:pt idx="5602">
                <c:v>23982</c:v>
              </c:pt>
              <c:pt idx="5603">
                <c:v>24612</c:v>
              </c:pt>
              <c:pt idx="5604">
                <c:v>25326</c:v>
              </c:pt>
              <c:pt idx="5605">
                <c:v>25704</c:v>
              </c:pt>
              <c:pt idx="5606">
                <c:v>25788</c:v>
              </c:pt>
              <c:pt idx="5607">
                <c:v>25956</c:v>
              </c:pt>
              <c:pt idx="5608">
                <c:v>26334</c:v>
              </c:pt>
              <c:pt idx="5609">
                <c:v>26670</c:v>
              </c:pt>
              <c:pt idx="5610">
                <c:v>26922</c:v>
              </c:pt>
              <c:pt idx="5611">
                <c:v>27678</c:v>
              </c:pt>
              <c:pt idx="5612">
                <c:v>28182</c:v>
              </c:pt>
              <c:pt idx="5613">
                <c:v>28770</c:v>
              </c:pt>
              <c:pt idx="5614">
                <c:v>31164</c:v>
              </c:pt>
              <c:pt idx="5615">
                <c:v>31416</c:v>
              </c:pt>
              <c:pt idx="5616">
                <c:v>31584</c:v>
              </c:pt>
              <c:pt idx="5617">
                <c:v>32046</c:v>
              </c:pt>
              <c:pt idx="5618">
                <c:v>32802</c:v>
              </c:pt>
              <c:pt idx="5619">
                <c:v>33012</c:v>
              </c:pt>
              <c:pt idx="5620">
                <c:v>33348</c:v>
              </c:pt>
              <c:pt idx="5621">
                <c:v>34020</c:v>
              </c:pt>
              <c:pt idx="5622">
                <c:v>34104</c:v>
              </c:pt>
              <c:pt idx="5623">
                <c:v>34440</c:v>
              </c:pt>
              <c:pt idx="5624">
                <c:v>34734</c:v>
              </c:pt>
              <c:pt idx="5625">
                <c:v>34944</c:v>
              </c:pt>
              <c:pt idx="5626">
                <c:v>35070</c:v>
              </c:pt>
              <c:pt idx="5627">
                <c:v>35154</c:v>
              </c:pt>
              <c:pt idx="5628">
                <c:v>35406</c:v>
              </c:pt>
              <c:pt idx="5629">
                <c:v>35448</c:v>
              </c:pt>
              <c:pt idx="5630">
                <c:v>35700</c:v>
              </c:pt>
              <c:pt idx="5631">
                <c:v>35784</c:v>
              </c:pt>
              <c:pt idx="5632">
                <c:v>36918</c:v>
              </c:pt>
              <c:pt idx="5633">
                <c:v>37044</c:v>
              </c:pt>
              <c:pt idx="5634">
                <c:v>37254</c:v>
              </c:pt>
              <c:pt idx="5635">
                <c:v>37716</c:v>
              </c:pt>
              <c:pt idx="5636">
                <c:v>37842</c:v>
              </c:pt>
              <c:pt idx="5637">
                <c:v>38808</c:v>
              </c:pt>
              <c:pt idx="5638">
                <c:v>39102</c:v>
              </c:pt>
              <c:pt idx="5639">
                <c:v>39270</c:v>
              </c:pt>
              <c:pt idx="5640">
                <c:v>39480</c:v>
              </c:pt>
              <c:pt idx="5641">
                <c:v>39858</c:v>
              </c:pt>
              <c:pt idx="5642">
                <c:v>40110</c:v>
              </c:pt>
              <c:pt idx="5643">
                <c:v>40278</c:v>
              </c:pt>
              <c:pt idx="5644">
                <c:v>41118</c:v>
              </c:pt>
              <c:pt idx="5645">
                <c:v>41328</c:v>
              </c:pt>
              <c:pt idx="5646">
                <c:v>41496</c:v>
              </c:pt>
              <c:pt idx="5647">
                <c:v>42168</c:v>
              </c:pt>
              <c:pt idx="5648">
                <c:v>42462</c:v>
              </c:pt>
              <c:pt idx="5649">
                <c:v>42840</c:v>
              </c:pt>
              <c:pt idx="5650">
                <c:v>43722</c:v>
              </c:pt>
              <c:pt idx="5651">
                <c:v>44394</c:v>
              </c:pt>
              <c:pt idx="5652">
                <c:v>44688</c:v>
              </c:pt>
              <c:pt idx="5653">
                <c:v>45192</c:v>
              </c:pt>
              <c:pt idx="5654">
                <c:v>45948</c:v>
              </c:pt>
              <c:pt idx="5655">
                <c:v>46116</c:v>
              </c:pt>
              <c:pt idx="5656">
                <c:v>46284</c:v>
              </c:pt>
              <c:pt idx="5657">
                <c:v>46452</c:v>
              </c:pt>
              <c:pt idx="5658">
                <c:v>46620</c:v>
              </c:pt>
              <c:pt idx="5659">
                <c:v>47166</c:v>
              </c:pt>
              <c:pt idx="5660">
                <c:v>47838</c:v>
              </c:pt>
              <c:pt idx="5661">
                <c:v>48048</c:v>
              </c:pt>
              <c:pt idx="5662">
                <c:v>48216</c:v>
              </c:pt>
              <c:pt idx="5663">
                <c:v>48384</c:v>
              </c:pt>
              <c:pt idx="5664">
                <c:v>48552</c:v>
              </c:pt>
              <c:pt idx="5665">
                <c:v>48636</c:v>
              </c:pt>
              <c:pt idx="5666">
                <c:v>50274</c:v>
              </c:pt>
              <c:pt idx="5667">
                <c:v>50358</c:v>
              </c:pt>
              <c:pt idx="5668">
                <c:v>50568</c:v>
              </c:pt>
              <c:pt idx="5669">
                <c:v>50694</c:v>
              </c:pt>
              <c:pt idx="5670">
                <c:v>50988</c:v>
              </c:pt>
              <c:pt idx="5671">
                <c:v>51324</c:v>
              </c:pt>
              <c:pt idx="5672">
                <c:v>51786</c:v>
              </c:pt>
              <c:pt idx="5673">
                <c:v>52080</c:v>
              </c:pt>
              <c:pt idx="5674">
                <c:v>52332</c:v>
              </c:pt>
              <c:pt idx="5675">
                <c:v>52500</c:v>
              </c:pt>
              <c:pt idx="5676">
                <c:v>53214</c:v>
              </c:pt>
              <c:pt idx="5677">
                <c:v>53466</c:v>
              </c:pt>
              <c:pt idx="5678">
                <c:v>53550</c:v>
              </c:pt>
              <c:pt idx="5679">
                <c:v>53970</c:v>
              </c:pt>
              <c:pt idx="5680">
                <c:v>54012</c:v>
              </c:pt>
              <c:pt idx="5681">
                <c:v>54054</c:v>
              </c:pt>
              <c:pt idx="5682">
                <c:v>54390</c:v>
              </c:pt>
              <c:pt idx="5683">
                <c:v>54978</c:v>
              </c:pt>
              <c:pt idx="5684">
                <c:v>55188</c:v>
              </c:pt>
              <c:pt idx="5685">
                <c:v>55524</c:v>
              </c:pt>
              <c:pt idx="5686">
                <c:v>56238</c:v>
              </c:pt>
              <c:pt idx="5687">
                <c:v>56364</c:v>
              </c:pt>
              <c:pt idx="5688">
                <c:v>56994</c:v>
              </c:pt>
              <c:pt idx="5689">
                <c:v>58212</c:v>
              </c:pt>
              <c:pt idx="5690">
                <c:v>58338</c:v>
              </c:pt>
              <c:pt idx="5691">
                <c:v>58968</c:v>
              </c:pt>
              <c:pt idx="5692">
                <c:v>60060</c:v>
              </c:pt>
              <c:pt idx="5693">
                <c:v>60900</c:v>
              </c:pt>
              <c:pt idx="5694">
                <c:v>61866</c:v>
              </c:pt>
              <c:pt idx="5695">
                <c:v>62118</c:v>
              </c:pt>
              <c:pt idx="5696">
                <c:v>62622</c:v>
              </c:pt>
              <c:pt idx="5697">
                <c:v>63210</c:v>
              </c:pt>
              <c:pt idx="5698">
                <c:v>63420</c:v>
              </c:pt>
              <c:pt idx="5699">
                <c:v>63546</c:v>
              </c:pt>
              <c:pt idx="5700">
                <c:v>63840</c:v>
              </c:pt>
              <c:pt idx="5701">
                <c:v>63882</c:v>
              </c:pt>
              <c:pt idx="5702">
                <c:v>64680</c:v>
              </c:pt>
              <c:pt idx="5703">
                <c:v>64890</c:v>
              </c:pt>
              <c:pt idx="5704">
                <c:v>65016</c:v>
              </c:pt>
              <c:pt idx="5705">
                <c:v>65604</c:v>
              </c:pt>
              <c:pt idx="5706">
                <c:v>65814</c:v>
              </c:pt>
              <c:pt idx="5707">
                <c:v>66150</c:v>
              </c:pt>
              <c:pt idx="5708">
                <c:v>66528</c:v>
              </c:pt>
              <c:pt idx="5709">
                <c:v>66654</c:v>
              </c:pt>
              <c:pt idx="5710">
                <c:v>67284</c:v>
              </c:pt>
              <c:pt idx="5711">
                <c:v>67410</c:v>
              </c:pt>
              <c:pt idx="5712">
                <c:v>67494</c:v>
              </c:pt>
              <c:pt idx="5713">
                <c:v>67578</c:v>
              </c:pt>
              <c:pt idx="5714">
                <c:v>68082</c:v>
              </c:pt>
              <c:pt idx="5715">
                <c:v>68124</c:v>
              </c:pt>
              <c:pt idx="5716">
                <c:v>68334</c:v>
              </c:pt>
              <c:pt idx="5717">
                <c:v>68670</c:v>
              </c:pt>
              <c:pt idx="5718">
                <c:v>68964</c:v>
              </c:pt>
              <c:pt idx="5719">
                <c:v>69216</c:v>
              </c:pt>
              <c:pt idx="5720">
                <c:v>69468</c:v>
              </c:pt>
              <c:pt idx="5721">
                <c:v>70560</c:v>
              </c:pt>
              <c:pt idx="5722">
                <c:v>70728</c:v>
              </c:pt>
              <c:pt idx="5723">
                <c:v>70938</c:v>
              </c:pt>
              <c:pt idx="5724">
                <c:v>71988</c:v>
              </c:pt>
              <c:pt idx="5725">
                <c:v>72156</c:v>
              </c:pt>
              <c:pt idx="5726">
                <c:v>72324</c:v>
              </c:pt>
              <c:pt idx="5727">
                <c:v>73416</c:v>
              </c:pt>
              <c:pt idx="5728">
                <c:v>73584</c:v>
              </c:pt>
              <c:pt idx="5729">
                <c:v>73794</c:v>
              </c:pt>
              <c:pt idx="5730">
                <c:v>75306</c:v>
              </c:pt>
              <c:pt idx="5731">
                <c:v>76524</c:v>
              </c:pt>
              <c:pt idx="5732">
                <c:v>76860</c:v>
              </c:pt>
              <c:pt idx="5733">
                <c:v>77658</c:v>
              </c:pt>
              <c:pt idx="5734">
                <c:v>77994</c:v>
              </c:pt>
              <c:pt idx="5735">
                <c:v>78498</c:v>
              </c:pt>
              <c:pt idx="5736">
                <c:v>78624</c:v>
              </c:pt>
              <c:pt idx="5737">
                <c:v>79632</c:v>
              </c:pt>
              <c:pt idx="5738">
                <c:v>79674</c:v>
              </c:pt>
              <c:pt idx="5739">
                <c:v>80010</c:v>
              </c:pt>
              <c:pt idx="5740">
                <c:v>80262</c:v>
              </c:pt>
              <c:pt idx="5741">
                <c:v>80346</c:v>
              </c:pt>
              <c:pt idx="5742">
                <c:v>80514</c:v>
              </c:pt>
              <c:pt idx="5743">
                <c:v>80598</c:v>
              </c:pt>
              <c:pt idx="5744">
                <c:v>80808</c:v>
              </c:pt>
              <c:pt idx="5745">
                <c:v>81564</c:v>
              </c:pt>
              <c:pt idx="5746">
                <c:v>81858</c:v>
              </c:pt>
              <c:pt idx="5747">
                <c:v>82152</c:v>
              </c:pt>
              <c:pt idx="5748">
                <c:v>83076</c:v>
              </c:pt>
              <c:pt idx="5749">
                <c:v>462</c:v>
              </c:pt>
              <c:pt idx="5750">
                <c:v>1176</c:v>
              </c:pt>
              <c:pt idx="5751">
                <c:v>1554</c:v>
              </c:pt>
              <c:pt idx="5752">
                <c:v>1764</c:v>
              </c:pt>
              <c:pt idx="5753">
                <c:v>1806</c:v>
              </c:pt>
              <c:pt idx="5754">
                <c:v>1848</c:v>
              </c:pt>
              <c:pt idx="5755">
                <c:v>2562</c:v>
              </c:pt>
              <c:pt idx="5756">
                <c:v>3570</c:v>
              </c:pt>
              <c:pt idx="5757">
                <c:v>3906</c:v>
              </c:pt>
              <c:pt idx="5758">
                <c:v>4452</c:v>
              </c:pt>
              <c:pt idx="5759">
                <c:v>4494</c:v>
              </c:pt>
              <c:pt idx="5760">
                <c:v>5250</c:v>
              </c:pt>
              <c:pt idx="5761">
                <c:v>5670</c:v>
              </c:pt>
              <c:pt idx="5762">
                <c:v>6258</c:v>
              </c:pt>
              <c:pt idx="5763">
                <c:v>6342</c:v>
              </c:pt>
              <c:pt idx="5764">
                <c:v>7350</c:v>
              </c:pt>
              <c:pt idx="5765">
                <c:v>7812</c:v>
              </c:pt>
              <c:pt idx="5766">
                <c:v>8316</c:v>
              </c:pt>
              <c:pt idx="5767">
                <c:v>8652</c:v>
              </c:pt>
              <c:pt idx="5768">
                <c:v>8736</c:v>
              </c:pt>
              <c:pt idx="5769">
                <c:v>9198</c:v>
              </c:pt>
              <c:pt idx="5770">
                <c:v>10752</c:v>
              </c:pt>
              <c:pt idx="5771">
                <c:v>10962</c:v>
              </c:pt>
              <c:pt idx="5772">
                <c:v>11214</c:v>
              </c:pt>
              <c:pt idx="5773">
                <c:v>11508</c:v>
              </c:pt>
              <c:pt idx="5774">
                <c:v>12684</c:v>
              </c:pt>
              <c:pt idx="5775">
                <c:v>12936</c:v>
              </c:pt>
              <c:pt idx="5776">
                <c:v>12978</c:v>
              </c:pt>
              <c:pt idx="5777">
                <c:v>13146</c:v>
              </c:pt>
              <c:pt idx="5778">
                <c:v>13440</c:v>
              </c:pt>
              <c:pt idx="5779">
                <c:v>13860</c:v>
              </c:pt>
              <c:pt idx="5780">
                <c:v>13986</c:v>
              </c:pt>
              <c:pt idx="5781">
                <c:v>14154</c:v>
              </c:pt>
              <c:pt idx="5782">
                <c:v>15456</c:v>
              </c:pt>
              <c:pt idx="5783">
                <c:v>15540</c:v>
              </c:pt>
              <c:pt idx="5784">
                <c:v>15750</c:v>
              </c:pt>
              <c:pt idx="5785">
                <c:v>15834</c:v>
              </c:pt>
              <c:pt idx="5786">
                <c:v>16422</c:v>
              </c:pt>
              <c:pt idx="5787">
                <c:v>16632</c:v>
              </c:pt>
              <c:pt idx="5788">
                <c:v>16968</c:v>
              </c:pt>
              <c:pt idx="5789">
                <c:v>17430</c:v>
              </c:pt>
              <c:pt idx="5790">
                <c:v>17556</c:v>
              </c:pt>
              <c:pt idx="5791">
                <c:v>17934</c:v>
              </c:pt>
              <c:pt idx="5792">
                <c:v>18060</c:v>
              </c:pt>
              <c:pt idx="5793">
                <c:v>18312</c:v>
              </c:pt>
              <c:pt idx="5794">
                <c:v>19320</c:v>
              </c:pt>
              <c:pt idx="5795">
                <c:v>19404</c:v>
              </c:pt>
              <c:pt idx="5796">
                <c:v>20496</c:v>
              </c:pt>
              <c:pt idx="5797">
                <c:v>22008</c:v>
              </c:pt>
              <c:pt idx="5798">
                <c:v>22428</c:v>
              </c:pt>
              <c:pt idx="5799">
                <c:v>22764</c:v>
              </c:pt>
              <c:pt idx="5800">
                <c:v>22890</c:v>
              </c:pt>
              <c:pt idx="5801">
                <c:v>22974</c:v>
              </c:pt>
              <c:pt idx="5802">
                <c:v>23100</c:v>
              </c:pt>
              <c:pt idx="5803">
                <c:v>23352</c:v>
              </c:pt>
              <c:pt idx="5804">
                <c:v>23394</c:v>
              </c:pt>
              <c:pt idx="5805">
                <c:v>23814</c:v>
              </c:pt>
              <c:pt idx="5806">
                <c:v>24150</c:v>
              </c:pt>
              <c:pt idx="5807">
                <c:v>24276</c:v>
              </c:pt>
              <c:pt idx="5808">
                <c:v>24528</c:v>
              </c:pt>
              <c:pt idx="5809">
                <c:v>25200</c:v>
              </c:pt>
              <c:pt idx="5810">
                <c:v>25368</c:v>
              </c:pt>
              <c:pt idx="5811">
                <c:v>25830</c:v>
              </c:pt>
              <c:pt idx="5812">
                <c:v>26040</c:v>
              </c:pt>
              <c:pt idx="5813">
                <c:v>26418</c:v>
              </c:pt>
              <c:pt idx="5814">
                <c:v>27048</c:v>
              </c:pt>
              <c:pt idx="5815">
                <c:v>27384</c:v>
              </c:pt>
              <c:pt idx="5816">
                <c:v>27594</c:v>
              </c:pt>
              <c:pt idx="5817">
                <c:v>27678</c:v>
              </c:pt>
              <c:pt idx="5818">
                <c:v>27762</c:v>
              </c:pt>
              <c:pt idx="5819">
                <c:v>28602</c:v>
              </c:pt>
              <c:pt idx="5820">
                <c:v>29064</c:v>
              </c:pt>
              <c:pt idx="5821">
                <c:v>29316</c:v>
              </c:pt>
              <c:pt idx="5822">
                <c:v>29358</c:v>
              </c:pt>
              <c:pt idx="5823">
                <c:v>30366</c:v>
              </c:pt>
              <c:pt idx="5824">
                <c:v>30450</c:v>
              </c:pt>
              <c:pt idx="5825">
                <c:v>30702</c:v>
              </c:pt>
              <c:pt idx="5826">
                <c:v>31080</c:v>
              </c:pt>
              <c:pt idx="5827">
                <c:v>31668</c:v>
              </c:pt>
              <c:pt idx="5828">
                <c:v>32424</c:v>
              </c:pt>
              <c:pt idx="5829">
                <c:v>32970</c:v>
              </c:pt>
              <c:pt idx="5830">
                <c:v>33348</c:v>
              </c:pt>
              <c:pt idx="5831">
                <c:v>33600</c:v>
              </c:pt>
              <c:pt idx="5832">
                <c:v>33642</c:v>
              </c:pt>
              <c:pt idx="5833">
                <c:v>34524</c:v>
              </c:pt>
              <c:pt idx="5834">
                <c:v>34608</c:v>
              </c:pt>
              <c:pt idx="5835">
                <c:v>34692</c:v>
              </c:pt>
              <c:pt idx="5836">
                <c:v>35028</c:v>
              </c:pt>
              <c:pt idx="5837">
                <c:v>35238</c:v>
              </c:pt>
              <c:pt idx="5838">
                <c:v>35406</c:v>
              </c:pt>
              <c:pt idx="5839">
                <c:v>35574</c:v>
              </c:pt>
              <c:pt idx="5840">
                <c:v>35994</c:v>
              </c:pt>
              <c:pt idx="5841">
                <c:v>36372</c:v>
              </c:pt>
              <c:pt idx="5842">
                <c:v>36456</c:v>
              </c:pt>
              <c:pt idx="5843">
                <c:v>36834</c:v>
              </c:pt>
              <c:pt idx="5844">
                <c:v>37170</c:v>
              </c:pt>
              <c:pt idx="5845">
                <c:v>37590</c:v>
              </c:pt>
              <c:pt idx="5846">
                <c:v>37758</c:v>
              </c:pt>
              <c:pt idx="5847">
                <c:v>38430</c:v>
              </c:pt>
              <c:pt idx="5848">
                <c:v>38598</c:v>
              </c:pt>
              <c:pt idx="5849">
                <c:v>38934</c:v>
              </c:pt>
              <c:pt idx="5850">
                <c:v>39858</c:v>
              </c:pt>
              <c:pt idx="5851">
                <c:v>40992</c:v>
              </c:pt>
              <c:pt idx="5852">
                <c:v>41202</c:v>
              </c:pt>
              <c:pt idx="5853">
                <c:v>42798</c:v>
              </c:pt>
              <c:pt idx="5854">
                <c:v>42882</c:v>
              </c:pt>
              <c:pt idx="5855">
                <c:v>45276</c:v>
              </c:pt>
              <c:pt idx="5856">
                <c:v>45318</c:v>
              </c:pt>
              <c:pt idx="5857">
                <c:v>46158</c:v>
              </c:pt>
              <c:pt idx="5858">
                <c:v>46242</c:v>
              </c:pt>
              <c:pt idx="5859">
                <c:v>46494</c:v>
              </c:pt>
              <c:pt idx="5860">
                <c:v>46536</c:v>
              </c:pt>
              <c:pt idx="5861">
                <c:v>46998</c:v>
              </c:pt>
              <c:pt idx="5862">
                <c:v>47166</c:v>
              </c:pt>
              <c:pt idx="5863">
                <c:v>47292</c:v>
              </c:pt>
              <c:pt idx="5864">
                <c:v>47796</c:v>
              </c:pt>
              <c:pt idx="5865">
                <c:v>47880</c:v>
              </c:pt>
              <c:pt idx="5866">
                <c:v>47922</c:v>
              </c:pt>
              <c:pt idx="5867">
                <c:v>48048</c:v>
              </c:pt>
              <c:pt idx="5868">
                <c:v>48132</c:v>
              </c:pt>
              <c:pt idx="5869">
                <c:v>48762</c:v>
              </c:pt>
              <c:pt idx="5870">
                <c:v>48846</c:v>
              </c:pt>
              <c:pt idx="5871">
                <c:v>49056</c:v>
              </c:pt>
              <c:pt idx="5872">
                <c:v>49140</c:v>
              </c:pt>
              <c:pt idx="5873">
                <c:v>49182</c:v>
              </c:pt>
              <c:pt idx="5874">
                <c:v>49224</c:v>
              </c:pt>
              <c:pt idx="5875">
                <c:v>49350</c:v>
              </c:pt>
              <c:pt idx="5876">
                <c:v>49980</c:v>
              </c:pt>
              <c:pt idx="5877">
                <c:v>50568</c:v>
              </c:pt>
              <c:pt idx="5878">
                <c:v>50862</c:v>
              </c:pt>
              <c:pt idx="5879">
                <c:v>51576</c:v>
              </c:pt>
              <c:pt idx="5880">
                <c:v>52374</c:v>
              </c:pt>
              <c:pt idx="5881">
                <c:v>53298</c:v>
              </c:pt>
              <c:pt idx="5882">
                <c:v>53802</c:v>
              </c:pt>
              <c:pt idx="5883">
                <c:v>54054</c:v>
              </c:pt>
              <c:pt idx="5884">
                <c:v>54180</c:v>
              </c:pt>
              <c:pt idx="5885">
                <c:v>54516</c:v>
              </c:pt>
              <c:pt idx="5886">
                <c:v>54852</c:v>
              </c:pt>
              <c:pt idx="5887">
                <c:v>54894</c:v>
              </c:pt>
              <c:pt idx="5888">
                <c:v>55398</c:v>
              </c:pt>
              <c:pt idx="5889">
                <c:v>55734</c:v>
              </c:pt>
              <c:pt idx="5890">
                <c:v>55860</c:v>
              </c:pt>
              <c:pt idx="5891">
                <c:v>56028</c:v>
              </c:pt>
              <c:pt idx="5892">
                <c:v>56154</c:v>
              </c:pt>
              <c:pt idx="5893">
                <c:v>56826</c:v>
              </c:pt>
              <c:pt idx="5894">
                <c:v>57162</c:v>
              </c:pt>
              <c:pt idx="5895">
                <c:v>58296</c:v>
              </c:pt>
              <c:pt idx="5896">
                <c:v>58800</c:v>
              </c:pt>
              <c:pt idx="5897">
                <c:v>59136</c:v>
              </c:pt>
              <c:pt idx="5898">
                <c:v>59262</c:v>
              </c:pt>
              <c:pt idx="5899">
                <c:v>59892</c:v>
              </c:pt>
              <c:pt idx="5900">
                <c:v>60102</c:v>
              </c:pt>
              <c:pt idx="5901">
                <c:v>60732</c:v>
              </c:pt>
              <c:pt idx="5902">
                <c:v>60984</c:v>
              </c:pt>
              <c:pt idx="5903">
                <c:v>61152</c:v>
              </c:pt>
              <c:pt idx="5904">
                <c:v>61614</c:v>
              </c:pt>
              <c:pt idx="5905">
                <c:v>61824</c:v>
              </c:pt>
              <c:pt idx="5906">
                <c:v>62454</c:v>
              </c:pt>
              <c:pt idx="5907">
                <c:v>62496</c:v>
              </c:pt>
              <c:pt idx="5908">
                <c:v>63966</c:v>
              </c:pt>
              <c:pt idx="5909">
                <c:v>64386</c:v>
              </c:pt>
              <c:pt idx="5910">
                <c:v>64680</c:v>
              </c:pt>
              <c:pt idx="5911">
                <c:v>65100</c:v>
              </c:pt>
              <c:pt idx="5912">
                <c:v>65226</c:v>
              </c:pt>
              <c:pt idx="5913">
                <c:v>65436</c:v>
              </c:pt>
              <c:pt idx="5914">
                <c:v>65520</c:v>
              </c:pt>
              <c:pt idx="5915">
                <c:v>65562</c:v>
              </c:pt>
              <c:pt idx="5916">
                <c:v>65604</c:v>
              </c:pt>
              <c:pt idx="5917">
                <c:v>66024</c:v>
              </c:pt>
              <c:pt idx="5918">
                <c:v>66486</c:v>
              </c:pt>
              <c:pt idx="5919">
                <c:v>66990</c:v>
              </c:pt>
              <c:pt idx="5920">
                <c:v>67494</c:v>
              </c:pt>
              <c:pt idx="5921">
                <c:v>67872</c:v>
              </c:pt>
              <c:pt idx="5922">
                <c:v>68334</c:v>
              </c:pt>
              <c:pt idx="5923">
                <c:v>68502</c:v>
              </c:pt>
              <c:pt idx="5924">
                <c:v>68670</c:v>
              </c:pt>
              <c:pt idx="5925">
                <c:v>69342</c:v>
              </c:pt>
              <c:pt idx="5926">
                <c:v>69552</c:v>
              </c:pt>
              <c:pt idx="5927">
                <c:v>69762</c:v>
              </c:pt>
              <c:pt idx="5928">
                <c:v>70014</c:v>
              </c:pt>
              <c:pt idx="5929">
                <c:v>71778</c:v>
              </c:pt>
              <c:pt idx="5930">
                <c:v>71904</c:v>
              </c:pt>
              <c:pt idx="5931">
                <c:v>72156</c:v>
              </c:pt>
              <c:pt idx="5932">
                <c:v>72534</c:v>
              </c:pt>
              <c:pt idx="5933">
                <c:v>72954</c:v>
              </c:pt>
              <c:pt idx="5934">
                <c:v>73080</c:v>
              </c:pt>
              <c:pt idx="5935">
                <c:v>73626</c:v>
              </c:pt>
              <c:pt idx="5936">
                <c:v>73710</c:v>
              </c:pt>
              <c:pt idx="5937">
                <c:v>74466</c:v>
              </c:pt>
              <c:pt idx="5938">
                <c:v>74508</c:v>
              </c:pt>
              <c:pt idx="5939">
                <c:v>74760</c:v>
              </c:pt>
              <c:pt idx="5940">
                <c:v>74844</c:v>
              </c:pt>
              <c:pt idx="5941">
                <c:v>75810</c:v>
              </c:pt>
              <c:pt idx="5942">
                <c:v>76734</c:v>
              </c:pt>
              <c:pt idx="5943">
                <c:v>77154</c:v>
              </c:pt>
              <c:pt idx="5944">
                <c:v>78960</c:v>
              </c:pt>
              <c:pt idx="5945">
                <c:v>80052</c:v>
              </c:pt>
              <c:pt idx="5946">
                <c:v>80304</c:v>
              </c:pt>
              <c:pt idx="5947">
                <c:v>80556</c:v>
              </c:pt>
              <c:pt idx="5948">
                <c:v>80934</c:v>
              </c:pt>
              <c:pt idx="5949">
                <c:v>81564</c:v>
              </c:pt>
              <c:pt idx="5950">
                <c:v>82446</c:v>
              </c:pt>
              <c:pt idx="5951">
                <c:v>82656</c:v>
              </c:pt>
              <c:pt idx="5952">
                <c:v>82740</c:v>
              </c:pt>
              <c:pt idx="5953">
                <c:v>83412</c:v>
              </c:pt>
              <c:pt idx="5954">
                <c:v>83454</c:v>
              </c:pt>
              <c:pt idx="5955">
                <c:v>84160</c:v>
              </c:pt>
              <c:pt idx="5956">
                <c:v>462</c:v>
              </c:pt>
              <c:pt idx="5957">
                <c:v>924</c:v>
              </c:pt>
              <c:pt idx="5958">
                <c:v>1302</c:v>
              </c:pt>
              <c:pt idx="5959">
                <c:v>4494</c:v>
              </c:pt>
              <c:pt idx="5960">
                <c:v>4914</c:v>
              </c:pt>
              <c:pt idx="5961">
                <c:v>5124</c:v>
              </c:pt>
              <c:pt idx="5962">
                <c:v>5502</c:v>
              </c:pt>
              <c:pt idx="5963">
                <c:v>5586</c:v>
              </c:pt>
              <c:pt idx="5964">
                <c:v>5838</c:v>
              </c:pt>
              <c:pt idx="5965">
                <c:v>6216</c:v>
              </c:pt>
              <c:pt idx="5966">
                <c:v>6384</c:v>
              </c:pt>
              <c:pt idx="5967">
                <c:v>6510</c:v>
              </c:pt>
              <c:pt idx="5968">
                <c:v>6972</c:v>
              </c:pt>
              <c:pt idx="5969">
                <c:v>7014</c:v>
              </c:pt>
              <c:pt idx="5970">
                <c:v>7224</c:v>
              </c:pt>
              <c:pt idx="5971">
                <c:v>7434</c:v>
              </c:pt>
              <c:pt idx="5972">
                <c:v>7896</c:v>
              </c:pt>
              <c:pt idx="5973">
                <c:v>8106</c:v>
              </c:pt>
              <c:pt idx="5974">
                <c:v>8190</c:v>
              </c:pt>
              <c:pt idx="5975">
                <c:v>8274</c:v>
              </c:pt>
              <c:pt idx="5976">
                <c:v>8316</c:v>
              </c:pt>
              <c:pt idx="5977">
                <c:v>8484</c:v>
              </c:pt>
              <c:pt idx="5978">
                <c:v>8568</c:v>
              </c:pt>
              <c:pt idx="5979">
                <c:v>9408</c:v>
              </c:pt>
              <c:pt idx="5980">
                <c:v>9786</c:v>
              </c:pt>
              <c:pt idx="5981">
                <c:v>10416</c:v>
              </c:pt>
              <c:pt idx="5982">
                <c:v>10458</c:v>
              </c:pt>
              <c:pt idx="5983">
                <c:v>10584</c:v>
              </c:pt>
              <c:pt idx="5984">
                <c:v>10752</c:v>
              </c:pt>
              <c:pt idx="5985">
                <c:v>11382</c:v>
              </c:pt>
              <c:pt idx="5986">
                <c:v>12180</c:v>
              </c:pt>
              <c:pt idx="5987">
                <c:v>12684</c:v>
              </c:pt>
              <c:pt idx="5988">
                <c:v>13062</c:v>
              </c:pt>
              <c:pt idx="5989">
                <c:v>13314</c:v>
              </c:pt>
              <c:pt idx="5990">
                <c:v>13860</c:v>
              </c:pt>
              <c:pt idx="5991">
                <c:v>15708</c:v>
              </c:pt>
              <c:pt idx="5992">
                <c:v>15792</c:v>
              </c:pt>
              <c:pt idx="5993">
                <c:v>15960</c:v>
              </c:pt>
              <c:pt idx="5994">
                <c:v>16758</c:v>
              </c:pt>
              <c:pt idx="5995">
                <c:v>16884</c:v>
              </c:pt>
              <c:pt idx="5996">
                <c:v>16926</c:v>
              </c:pt>
              <c:pt idx="5997">
                <c:v>17178</c:v>
              </c:pt>
              <c:pt idx="5998">
                <c:v>17808</c:v>
              </c:pt>
              <c:pt idx="5999">
                <c:v>17934</c:v>
              </c:pt>
              <c:pt idx="6000">
                <c:v>18354</c:v>
              </c:pt>
              <c:pt idx="6001">
                <c:v>18396</c:v>
              </c:pt>
              <c:pt idx="6002">
                <c:v>18732</c:v>
              </c:pt>
              <c:pt idx="6003">
                <c:v>19236</c:v>
              </c:pt>
              <c:pt idx="6004">
                <c:v>19278</c:v>
              </c:pt>
              <c:pt idx="6005">
                <c:v>19530</c:v>
              </c:pt>
              <c:pt idx="6006">
                <c:v>20328</c:v>
              </c:pt>
              <c:pt idx="6007">
                <c:v>20370</c:v>
              </c:pt>
              <c:pt idx="6008">
                <c:v>20580</c:v>
              </c:pt>
              <c:pt idx="6009">
                <c:v>20706</c:v>
              </c:pt>
              <c:pt idx="6010">
                <c:v>20832</c:v>
              </c:pt>
              <c:pt idx="6011">
                <c:v>20916</c:v>
              </c:pt>
              <c:pt idx="6012">
                <c:v>21252</c:v>
              </c:pt>
              <c:pt idx="6013">
                <c:v>21378</c:v>
              </c:pt>
              <c:pt idx="6014">
                <c:v>21756</c:v>
              </c:pt>
              <c:pt idx="6015">
                <c:v>21882</c:v>
              </c:pt>
              <c:pt idx="6016">
                <c:v>22260</c:v>
              </c:pt>
              <c:pt idx="6017">
                <c:v>22428</c:v>
              </c:pt>
              <c:pt idx="6018">
                <c:v>22512</c:v>
              </c:pt>
              <c:pt idx="6019">
                <c:v>22596</c:v>
              </c:pt>
              <c:pt idx="6020">
                <c:v>22638</c:v>
              </c:pt>
              <c:pt idx="6021">
                <c:v>24276</c:v>
              </c:pt>
              <c:pt idx="6022">
                <c:v>24444</c:v>
              </c:pt>
              <c:pt idx="6023">
                <c:v>24528</c:v>
              </c:pt>
              <c:pt idx="6024">
                <c:v>24696</c:v>
              </c:pt>
              <c:pt idx="6025">
                <c:v>25074</c:v>
              </c:pt>
              <c:pt idx="6026">
                <c:v>25200</c:v>
              </c:pt>
              <c:pt idx="6027">
                <c:v>25368</c:v>
              </c:pt>
              <c:pt idx="6028">
                <c:v>26628</c:v>
              </c:pt>
              <c:pt idx="6029">
                <c:v>27174</c:v>
              </c:pt>
              <c:pt idx="6030">
                <c:v>27258</c:v>
              </c:pt>
              <c:pt idx="6031">
                <c:v>29064</c:v>
              </c:pt>
              <c:pt idx="6032">
                <c:v>29190</c:v>
              </c:pt>
              <c:pt idx="6033">
                <c:v>31248</c:v>
              </c:pt>
              <c:pt idx="6034">
                <c:v>31878</c:v>
              </c:pt>
              <c:pt idx="6035">
                <c:v>32298</c:v>
              </c:pt>
              <c:pt idx="6036">
                <c:v>32508</c:v>
              </c:pt>
              <c:pt idx="6037">
                <c:v>32760</c:v>
              </c:pt>
              <c:pt idx="6038">
                <c:v>33138</c:v>
              </c:pt>
              <c:pt idx="6039">
                <c:v>33222</c:v>
              </c:pt>
              <c:pt idx="6040">
                <c:v>33348</c:v>
              </c:pt>
              <c:pt idx="6041">
                <c:v>33684</c:v>
              </c:pt>
              <c:pt idx="6042">
                <c:v>34188</c:v>
              </c:pt>
              <c:pt idx="6043">
                <c:v>34398</c:v>
              </c:pt>
              <c:pt idx="6044">
                <c:v>35112</c:v>
              </c:pt>
              <c:pt idx="6045">
                <c:v>35364</c:v>
              </c:pt>
              <c:pt idx="6046">
                <c:v>35994</c:v>
              </c:pt>
              <c:pt idx="6047">
                <c:v>36204</c:v>
              </c:pt>
              <c:pt idx="6048">
                <c:v>37044</c:v>
              </c:pt>
              <c:pt idx="6049">
                <c:v>37296</c:v>
              </c:pt>
              <c:pt idx="6050">
                <c:v>37464</c:v>
              </c:pt>
              <c:pt idx="6051">
                <c:v>37674</c:v>
              </c:pt>
              <c:pt idx="6052">
                <c:v>37968</c:v>
              </c:pt>
              <c:pt idx="6053">
                <c:v>38724</c:v>
              </c:pt>
              <c:pt idx="6054">
                <c:v>39060</c:v>
              </c:pt>
              <c:pt idx="6055">
                <c:v>39564</c:v>
              </c:pt>
              <c:pt idx="6056">
                <c:v>39606</c:v>
              </c:pt>
              <c:pt idx="6057">
                <c:v>40194</c:v>
              </c:pt>
              <c:pt idx="6058">
                <c:v>40656</c:v>
              </c:pt>
              <c:pt idx="6059">
                <c:v>40698</c:v>
              </c:pt>
              <c:pt idx="6060">
                <c:v>41328</c:v>
              </c:pt>
              <c:pt idx="6061">
                <c:v>41748</c:v>
              </c:pt>
              <c:pt idx="6062">
                <c:v>41832</c:v>
              </c:pt>
              <c:pt idx="6063">
                <c:v>42840</c:v>
              </c:pt>
              <c:pt idx="6064">
                <c:v>43764</c:v>
              </c:pt>
              <c:pt idx="6065">
                <c:v>43806</c:v>
              </c:pt>
              <c:pt idx="6066">
                <c:v>43890</c:v>
              </c:pt>
              <c:pt idx="6067">
                <c:v>44604</c:v>
              </c:pt>
              <c:pt idx="6068">
                <c:v>44982</c:v>
              </c:pt>
              <c:pt idx="6069">
                <c:v>46158</c:v>
              </c:pt>
              <c:pt idx="6070">
                <c:v>46956</c:v>
              </c:pt>
              <c:pt idx="6071">
                <c:v>47376</c:v>
              </c:pt>
              <c:pt idx="6072">
                <c:v>47754</c:v>
              </c:pt>
              <c:pt idx="6073">
                <c:v>47838</c:v>
              </c:pt>
              <c:pt idx="6074">
                <c:v>48006</c:v>
              </c:pt>
              <c:pt idx="6075">
                <c:v>48090</c:v>
              </c:pt>
              <c:pt idx="6076">
                <c:v>48174</c:v>
              </c:pt>
              <c:pt idx="6077">
                <c:v>48216</c:v>
              </c:pt>
              <c:pt idx="6078">
                <c:v>48384</c:v>
              </c:pt>
              <c:pt idx="6079">
                <c:v>48510</c:v>
              </c:pt>
              <c:pt idx="6080">
                <c:v>49686</c:v>
              </c:pt>
              <c:pt idx="6081">
                <c:v>52038</c:v>
              </c:pt>
              <c:pt idx="6082">
                <c:v>52164</c:v>
              </c:pt>
              <c:pt idx="6083">
                <c:v>52752</c:v>
              </c:pt>
              <c:pt idx="6084">
                <c:v>53004</c:v>
              </c:pt>
              <c:pt idx="6085">
                <c:v>53088</c:v>
              </c:pt>
              <c:pt idx="6086">
                <c:v>53508</c:v>
              </c:pt>
              <c:pt idx="6087">
                <c:v>53718</c:v>
              </c:pt>
              <c:pt idx="6088">
                <c:v>53886</c:v>
              </c:pt>
              <c:pt idx="6089">
                <c:v>55146</c:v>
              </c:pt>
              <c:pt idx="6090">
                <c:v>55440</c:v>
              </c:pt>
              <c:pt idx="6091">
                <c:v>56448</c:v>
              </c:pt>
              <c:pt idx="6092">
                <c:v>56784</c:v>
              </c:pt>
              <c:pt idx="6093">
                <c:v>57120</c:v>
              </c:pt>
              <c:pt idx="6094">
                <c:v>57372</c:v>
              </c:pt>
              <c:pt idx="6095">
                <c:v>57582</c:v>
              </c:pt>
              <c:pt idx="6096">
                <c:v>57750</c:v>
              </c:pt>
              <c:pt idx="6097">
                <c:v>58044</c:v>
              </c:pt>
              <c:pt idx="6098">
                <c:v>58716</c:v>
              </c:pt>
              <c:pt idx="6099">
                <c:v>59304</c:v>
              </c:pt>
              <c:pt idx="6100">
                <c:v>59724</c:v>
              </c:pt>
              <c:pt idx="6101">
                <c:v>60480</c:v>
              </c:pt>
              <c:pt idx="6102">
                <c:v>60816</c:v>
              </c:pt>
              <c:pt idx="6103">
                <c:v>61026</c:v>
              </c:pt>
              <c:pt idx="6104">
                <c:v>64050</c:v>
              </c:pt>
              <c:pt idx="6105">
                <c:v>65562</c:v>
              </c:pt>
              <c:pt idx="6106">
                <c:v>65688</c:v>
              </c:pt>
              <c:pt idx="6107">
                <c:v>66486</c:v>
              </c:pt>
              <c:pt idx="6108">
                <c:v>66570</c:v>
              </c:pt>
              <c:pt idx="6109">
                <c:v>66612</c:v>
              </c:pt>
              <c:pt idx="6110">
                <c:v>67032</c:v>
              </c:pt>
              <c:pt idx="6111">
                <c:v>67242</c:v>
              </c:pt>
              <c:pt idx="6112">
                <c:v>67494</c:v>
              </c:pt>
              <c:pt idx="6113">
                <c:v>68040</c:v>
              </c:pt>
              <c:pt idx="6114">
                <c:v>68838</c:v>
              </c:pt>
              <c:pt idx="6115">
                <c:v>74634</c:v>
              </c:pt>
              <c:pt idx="6116">
                <c:v>74676</c:v>
              </c:pt>
              <c:pt idx="6117">
                <c:v>75390</c:v>
              </c:pt>
              <c:pt idx="6118">
                <c:v>75768</c:v>
              </c:pt>
              <c:pt idx="6119">
                <c:v>76314</c:v>
              </c:pt>
              <c:pt idx="6120">
                <c:v>76566</c:v>
              </c:pt>
              <c:pt idx="6121">
                <c:v>76734</c:v>
              </c:pt>
              <c:pt idx="6122">
                <c:v>77154</c:v>
              </c:pt>
              <c:pt idx="6123">
                <c:v>77196</c:v>
              </c:pt>
              <c:pt idx="6124">
                <c:v>77490</c:v>
              </c:pt>
              <c:pt idx="6125">
                <c:v>77700</c:v>
              </c:pt>
              <c:pt idx="6126">
                <c:v>78372</c:v>
              </c:pt>
              <c:pt idx="6127">
                <c:v>79422</c:v>
              </c:pt>
              <c:pt idx="6128">
                <c:v>79926</c:v>
              </c:pt>
              <c:pt idx="6129">
                <c:v>80178</c:v>
              </c:pt>
              <c:pt idx="6130">
                <c:v>81690</c:v>
              </c:pt>
              <c:pt idx="6131">
                <c:v>82278</c:v>
              </c:pt>
              <c:pt idx="6132">
                <c:v>82614</c:v>
              </c:pt>
              <c:pt idx="6133">
                <c:v>83328</c:v>
              </c:pt>
              <c:pt idx="6134">
                <c:v>83664</c:v>
              </c:pt>
              <c:pt idx="6135">
                <c:v>83748</c:v>
              </c:pt>
              <c:pt idx="6136">
                <c:v>84160</c:v>
              </c:pt>
              <c:pt idx="6137">
                <c:v>1470</c:v>
              </c:pt>
              <c:pt idx="6138">
                <c:v>1722</c:v>
              </c:pt>
              <c:pt idx="6139">
                <c:v>1848</c:v>
              </c:pt>
              <c:pt idx="6140">
                <c:v>2016</c:v>
              </c:pt>
              <c:pt idx="6141">
                <c:v>3066</c:v>
              </c:pt>
              <c:pt idx="6142">
                <c:v>3654</c:v>
              </c:pt>
              <c:pt idx="6143">
                <c:v>4368</c:v>
              </c:pt>
              <c:pt idx="6144">
                <c:v>4578</c:v>
              </c:pt>
              <c:pt idx="6145">
                <c:v>4872</c:v>
              </c:pt>
              <c:pt idx="6146">
                <c:v>5460</c:v>
              </c:pt>
              <c:pt idx="6147">
                <c:v>5586</c:v>
              </c:pt>
              <c:pt idx="6148">
                <c:v>5754</c:v>
              </c:pt>
              <c:pt idx="6149">
                <c:v>6174</c:v>
              </c:pt>
              <c:pt idx="6150">
                <c:v>7224</c:v>
              </c:pt>
              <c:pt idx="6151">
                <c:v>7686</c:v>
              </c:pt>
              <c:pt idx="6152">
                <c:v>7854</c:v>
              </c:pt>
              <c:pt idx="6153">
                <c:v>7896</c:v>
              </c:pt>
              <c:pt idx="6154">
                <c:v>7980</c:v>
              </c:pt>
              <c:pt idx="6155">
                <c:v>8148</c:v>
              </c:pt>
              <c:pt idx="6156">
                <c:v>9156</c:v>
              </c:pt>
              <c:pt idx="6157">
                <c:v>10080</c:v>
              </c:pt>
              <c:pt idx="6158">
                <c:v>11172</c:v>
              </c:pt>
              <c:pt idx="6159">
                <c:v>11382</c:v>
              </c:pt>
              <c:pt idx="6160">
                <c:v>11634</c:v>
              </c:pt>
              <c:pt idx="6161">
                <c:v>12222</c:v>
              </c:pt>
              <c:pt idx="6162">
                <c:v>12390</c:v>
              </c:pt>
              <c:pt idx="6163">
                <c:v>12558</c:v>
              </c:pt>
              <c:pt idx="6164">
                <c:v>14490</c:v>
              </c:pt>
              <c:pt idx="6165">
                <c:v>14700</c:v>
              </c:pt>
              <c:pt idx="6166">
                <c:v>15036</c:v>
              </c:pt>
              <c:pt idx="6167">
                <c:v>15372</c:v>
              </c:pt>
              <c:pt idx="6168">
                <c:v>15456</c:v>
              </c:pt>
              <c:pt idx="6169">
                <c:v>15708</c:v>
              </c:pt>
              <c:pt idx="6170">
                <c:v>17976</c:v>
              </c:pt>
              <c:pt idx="6171">
                <c:v>18144</c:v>
              </c:pt>
              <c:pt idx="6172">
                <c:v>18606</c:v>
              </c:pt>
              <c:pt idx="6173">
                <c:v>19236</c:v>
              </c:pt>
              <c:pt idx="6174">
                <c:v>19488</c:v>
              </c:pt>
              <c:pt idx="6175">
                <c:v>20202</c:v>
              </c:pt>
              <c:pt idx="6176">
                <c:v>20454</c:v>
              </c:pt>
              <c:pt idx="6177">
                <c:v>20622</c:v>
              </c:pt>
              <c:pt idx="6178">
                <c:v>20706</c:v>
              </c:pt>
              <c:pt idx="6179">
                <c:v>21210</c:v>
              </c:pt>
              <c:pt idx="6180">
                <c:v>21252</c:v>
              </c:pt>
              <c:pt idx="6181">
                <c:v>21336</c:v>
              </c:pt>
              <c:pt idx="6182">
                <c:v>21546</c:v>
              </c:pt>
              <c:pt idx="6183">
                <c:v>21672</c:v>
              </c:pt>
              <c:pt idx="6184">
                <c:v>23142</c:v>
              </c:pt>
              <c:pt idx="6185">
                <c:v>23184</c:v>
              </c:pt>
              <c:pt idx="6186">
                <c:v>23352</c:v>
              </c:pt>
              <c:pt idx="6187">
                <c:v>24444</c:v>
              </c:pt>
              <c:pt idx="6188">
                <c:v>24528</c:v>
              </c:pt>
              <c:pt idx="6189">
                <c:v>24948</c:v>
              </c:pt>
              <c:pt idx="6190">
                <c:v>25368</c:v>
              </c:pt>
              <c:pt idx="6191">
                <c:v>25788</c:v>
              </c:pt>
              <c:pt idx="6192">
                <c:v>26040</c:v>
              </c:pt>
              <c:pt idx="6193">
                <c:v>26250</c:v>
              </c:pt>
              <c:pt idx="6194">
                <c:v>26670</c:v>
              </c:pt>
              <c:pt idx="6195">
                <c:v>26838</c:v>
              </c:pt>
              <c:pt idx="6196">
                <c:v>27720</c:v>
              </c:pt>
              <c:pt idx="6197">
                <c:v>27762</c:v>
              </c:pt>
              <c:pt idx="6198">
                <c:v>27804</c:v>
              </c:pt>
              <c:pt idx="6199">
                <c:v>27930</c:v>
              </c:pt>
              <c:pt idx="6200">
                <c:v>28098</c:v>
              </c:pt>
              <c:pt idx="6201">
                <c:v>29358</c:v>
              </c:pt>
              <c:pt idx="6202">
                <c:v>29694</c:v>
              </c:pt>
              <c:pt idx="6203">
                <c:v>30744</c:v>
              </c:pt>
              <c:pt idx="6204">
                <c:v>31164</c:v>
              </c:pt>
              <c:pt idx="6205">
                <c:v>31416</c:v>
              </c:pt>
              <c:pt idx="6206">
                <c:v>31710</c:v>
              </c:pt>
              <c:pt idx="6207">
                <c:v>31920</c:v>
              </c:pt>
              <c:pt idx="6208">
                <c:v>32130</c:v>
              </c:pt>
              <c:pt idx="6209">
                <c:v>33222</c:v>
              </c:pt>
              <c:pt idx="6210">
                <c:v>33684</c:v>
              </c:pt>
              <c:pt idx="6211">
                <c:v>33768</c:v>
              </c:pt>
              <c:pt idx="6212">
                <c:v>34188</c:v>
              </c:pt>
              <c:pt idx="6213">
                <c:v>34230</c:v>
              </c:pt>
              <c:pt idx="6214">
                <c:v>34314</c:v>
              </c:pt>
              <c:pt idx="6215">
                <c:v>34566</c:v>
              </c:pt>
              <c:pt idx="6216">
                <c:v>34776</c:v>
              </c:pt>
              <c:pt idx="6217">
                <c:v>34986</c:v>
              </c:pt>
              <c:pt idx="6218">
                <c:v>35490</c:v>
              </c:pt>
              <c:pt idx="6219">
                <c:v>36078</c:v>
              </c:pt>
              <c:pt idx="6220">
                <c:v>36162</c:v>
              </c:pt>
              <c:pt idx="6221">
                <c:v>36288</c:v>
              </c:pt>
              <c:pt idx="6222">
                <c:v>36582</c:v>
              </c:pt>
              <c:pt idx="6223">
                <c:v>36624</c:v>
              </c:pt>
              <c:pt idx="6224">
                <c:v>36708</c:v>
              </c:pt>
              <c:pt idx="6225">
                <c:v>37632</c:v>
              </c:pt>
              <c:pt idx="6226">
                <c:v>38220</c:v>
              </c:pt>
              <c:pt idx="6227">
                <c:v>38262</c:v>
              </c:pt>
              <c:pt idx="6228">
                <c:v>38640</c:v>
              </c:pt>
              <c:pt idx="6229">
                <c:v>39522</c:v>
              </c:pt>
              <c:pt idx="6230">
                <c:v>39732</c:v>
              </c:pt>
              <c:pt idx="6231">
                <c:v>40362</c:v>
              </c:pt>
              <c:pt idx="6232">
                <c:v>40866</c:v>
              </c:pt>
              <c:pt idx="6233">
                <c:v>42000</c:v>
              </c:pt>
              <c:pt idx="6234">
                <c:v>42504</c:v>
              </c:pt>
              <c:pt idx="6235">
                <c:v>42546</c:v>
              </c:pt>
              <c:pt idx="6236">
                <c:v>43176</c:v>
              </c:pt>
              <c:pt idx="6237">
                <c:v>43470</c:v>
              </c:pt>
              <c:pt idx="6238">
                <c:v>43848</c:v>
              </c:pt>
              <c:pt idx="6239">
                <c:v>44226</c:v>
              </c:pt>
              <c:pt idx="6240">
                <c:v>44478</c:v>
              </c:pt>
              <c:pt idx="6241">
                <c:v>44562</c:v>
              </c:pt>
              <c:pt idx="6242">
                <c:v>44604</c:v>
              </c:pt>
              <c:pt idx="6243">
                <c:v>44772</c:v>
              </c:pt>
              <c:pt idx="6244">
                <c:v>45612</c:v>
              </c:pt>
              <c:pt idx="6245">
                <c:v>45696</c:v>
              </c:pt>
              <c:pt idx="6246">
                <c:v>45822</c:v>
              </c:pt>
              <c:pt idx="6247">
                <c:v>45948</c:v>
              </c:pt>
              <c:pt idx="6248">
                <c:v>46032</c:v>
              </c:pt>
              <c:pt idx="6249">
                <c:v>46116</c:v>
              </c:pt>
              <c:pt idx="6250">
                <c:v>46326</c:v>
              </c:pt>
              <c:pt idx="6251">
                <c:v>46788</c:v>
              </c:pt>
              <c:pt idx="6252">
                <c:v>47082</c:v>
              </c:pt>
              <c:pt idx="6253">
                <c:v>47418</c:v>
              </c:pt>
              <c:pt idx="6254">
                <c:v>47544</c:v>
              </c:pt>
              <c:pt idx="6255">
                <c:v>48468</c:v>
              </c:pt>
              <c:pt idx="6256">
                <c:v>48510</c:v>
              </c:pt>
              <c:pt idx="6257">
                <c:v>49140</c:v>
              </c:pt>
              <c:pt idx="6258">
                <c:v>50064</c:v>
              </c:pt>
              <c:pt idx="6259">
                <c:v>50148</c:v>
              </c:pt>
              <c:pt idx="6260">
                <c:v>50652</c:v>
              </c:pt>
              <c:pt idx="6261">
                <c:v>50736</c:v>
              </c:pt>
              <c:pt idx="6262">
                <c:v>51030</c:v>
              </c:pt>
              <c:pt idx="6263">
                <c:v>51198</c:v>
              </c:pt>
              <c:pt idx="6264">
                <c:v>51240</c:v>
              </c:pt>
              <c:pt idx="6265">
                <c:v>51576</c:v>
              </c:pt>
              <c:pt idx="6266">
                <c:v>51744</c:v>
              </c:pt>
              <c:pt idx="6267">
                <c:v>51828</c:v>
              </c:pt>
              <c:pt idx="6268">
                <c:v>51912</c:v>
              </c:pt>
              <c:pt idx="6269">
                <c:v>52164</c:v>
              </c:pt>
              <c:pt idx="6270">
                <c:v>52416</c:v>
              </c:pt>
              <c:pt idx="6271">
                <c:v>52962</c:v>
              </c:pt>
              <c:pt idx="6272">
                <c:v>53214</c:v>
              </c:pt>
              <c:pt idx="6273">
                <c:v>53298</c:v>
              </c:pt>
              <c:pt idx="6274">
                <c:v>53382</c:v>
              </c:pt>
              <c:pt idx="6275">
                <c:v>55692</c:v>
              </c:pt>
              <c:pt idx="6276">
                <c:v>56910</c:v>
              </c:pt>
              <c:pt idx="6277">
                <c:v>57456</c:v>
              </c:pt>
              <c:pt idx="6278">
                <c:v>57540</c:v>
              </c:pt>
              <c:pt idx="6279">
                <c:v>58044</c:v>
              </c:pt>
              <c:pt idx="6280">
                <c:v>58632</c:v>
              </c:pt>
              <c:pt idx="6281">
                <c:v>59892</c:v>
              </c:pt>
              <c:pt idx="6282">
                <c:v>60060</c:v>
              </c:pt>
              <c:pt idx="6283">
                <c:v>60438</c:v>
              </c:pt>
              <c:pt idx="6284">
                <c:v>60606</c:v>
              </c:pt>
              <c:pt idx="6285">
                <c:v>60774</c:v>
              </c:pt>
              <c:pt idx="6286">
                <c:v>60942</c:v>
              </c:pt>
              <c:pt idx="6287">
                <c:v>61488</c:v>
              </c:pt>
              <c:pt idx="6288">
                <c:v>61614</c:v>
              </c:pt>
              <c:pt idx="6289">
                <c:v>61950</c:v>
              </c:pt>
              <c:pt idx="6290">
                <c:v>62118</c:v>
              </c:pt>
              <c:pt idx="6291">
                <c:v>62160</c:v>
              </c:pt>
              <c:pt idx="6292">
                <c:v>62328</c:v>
              </c:pt>
              <c:pt idx="6293">
                <c:v>62706</c:v>
              </c:pt>
              <c:pt idx="6294">
                <c:v>63042</c:v>
              </c:pt>
              <c:pt idx="6295">
                <c:v>63210</c:v>
              </c:pt>
              <c:pt idx="6296">
                <c:v>64680</c:v>
              </c:pt>
              <c:pt idx="6297">
                <c:v>64722</c:v>
              </c:pt>
              <c:pt idx="6298">
                <c:v>64848</c:v>
              </c:pt>
              <c:pt idx="6299">
                <c:v>65016</c:v>
              </c:pt>
              <c:pt idx="6300">
                <c:v>65058</c:v>
              </c:pt>
              <c:pt idx="6301">
                <c:v>66192</c:v>
              </c:pt>
              <c:pt idx="6302">
                <c:v>67746</c:v>
              </c:pt>
              <c:pt idx="6303">
                <c:v>68250</c:v>
              </c:pt>
              <c:pt idx="6304">
                <c:v>69426</c:v>
              </c:pt>
              <c:pt idx="6305">
                <c:v>69552</c:v>
              </c:pt>
              <c:pt idx="6306">
                <c:v>69804</c:v>
              </c:pt>
              <c:pt idx="6307">
                <c:v>70014</c:v>
              </c:pt>
              <c:pt idx="6308">
                <c:v>70140</c:v>
              </c:pt>
              <c:pt idx="6309">
                <c:v>70182</c:v>
              </c:pt>
              <c:pt idx="6310">
                <c:v>72492</c:v>
              </c:pt>
              <c:pt idx="6311">
                <c:v>73038</c:v>
              </c:pt>
              <c:pt idx="6312">
                <c:v>73206</c:v>
              </c:pt>
              <c:pt idx="6313">
                <c:v>73290</c:v>
              </c:pt>
              <c:pt idx="6314">
                <c:v>73626</c:v>
              </c:pt>
              <c:pt idx="6315">
                <c:v>74004</c:v>
              </c:pt>
              <c:pt idx="6316">
                <c:v>74802</c:v>
              </c:pt>
              <c:pt idx="6317">
                <c:v>75096</c:v>
              </c:pt>
              <c:pt idx="6318">
                <c:v>75264</c:v>
              </c:pt>
              <c:pt idx="6319">
                <c:v>75516</c:v>
              </c:pt>
              <c:pt idx="6320">
                <c:v>75768</c:v>
              </c:pt>
              <c:pt idx="6321">
                <c:v>75810</c:v>
              </c:pt>
              <c:pt idx="6322">
                <c:v>75852</c:v>
              </c:pt>
              <c:pt idx="6323">
                <c:v>76146</c:v>
              </c:pt>
              <c:pt idx="6324">
                <c:v>76566</c:v>
              </c:pt>
              <c:pt idx="6325">
                <c:v>76608</c:v>
              </c:pt>
              <c:pt idx="6326">
                <c:v>77616</c:v>
              </c:pt>
              <c:pt idx="6327">
                <c:v>77742</c:v>
              </c:pt>
              <c:pt idx="6328">
                <c:v>78204</c:v>
              </c:pt>
              <c:pt idx="6329">
                <c:v>78456</c:v>
              </c:pt>
              <c:pt idx="6330">
                <c:v>78666</c:v>
              </c:pt>
              <c:pt idx="6331">
                <c:v>80010</c:v>
              </c:pt>
              <c:pt idx="6332">
                <c:v>80136</c:v>
              </c:pt>
              <c:pt idx="6333">
                <c:v>81270</c:v>
              </c:pt>
              <c:pt idx="6334">
                <c:v>81522</c:v>
              </c:pt>
              <c:pt idx="6335">
                <c:v>81816</c:v>
              </c:pt>
              <c:pt idx="6336">
                <c:v>82320</c:v>
              </c:pt>
              <c:pt idx="6337">
                <c:v>82488</c:v>
              </c:pt>
              <c:pt idx="6338">
                <c:v>82908</c:v>
              </c:pt>
              <c:pt idx="6339">
                <c:v>83496</c:v>
              </c:pt>
              <c:pt idx="6340">
                <c:v>83538</c:v>
              </c:pt>
              <c:pt idx="6341">
                <c:v>83790</c:v>
              </c:pt>
            </c:numLit>
          </c:xVal>
          <c:yVal>
            <c:numLit>
              <c:formatCode>General</c:formatCode>
              <c:ptCount val="6342"/>
              <c:pt idx="0">
                <c:v>-5.8500000000000002E-3</c:v>
              </c:pt>
              <c:pt idx="1">
                <c:v>-9.3500000000000996E-3</c:v>
              </c:pt>
              <c:pt idx="2">
                <c:v>-1.7399999999999999E-2</c:v>
              </c:pt>
              <c:pt idx="3">
                <c:v>-2.2800000000000001E-2</c:v>
              </c:pt>
              <c:pt idx="4">
                <c:v>-2.2100000000000002E-2</c:v>
              </c:pt>
              <c:pt idx="5">
                <c:v>-2.3099999999999999E-2</c:v>
              </c:pt>
              <c:pt idx="6">
                <c:v>6.3350000000000004E-2</c:v>
              </c:pt>
              <c:pt idx="7">
                <c:v>6.0449999999999997E-2</c:v>
              </c:pt>
              <c:pt idx="8">
                <c:v>6.6900000000000001E-2</c:v>
              </c:pt>
              <c:pt idx="9">
                <c:v>6.4699999999999994E-2</c:v>
              </c:pt>
              <c:pt idx="10">
                <c:v>4.5150000000000003E-2</c:v>
              </c:pt>
              <c:pt idx="11">
                <c:v>2.1749999999999999E-2</c:v>
              </c:pt>
              <c:pt idx="12">
                <c:v>4.53E-2</c:v>
              </c:pt>
              <c:pt idx="13">
                <c:v>4.58E-2</c:v>
              </c:pt>
              <c:pt idx="14">
                <c:v>9.7650000000000001E-2</c:v>
              </c:pt>
              <c:pt idx="15">
                <c:v>8.0049999999999996E-2</c:v>
              </c:pt>
              <c:pt idx="16">
                <c:v>3.3300000000000003E-2</c:v>
              </c:pt>
              <c:pt idx="17">
                <c:v>3.5900000000000001E-2</c:v>
              </c:pt>
              <c:pt idx="18">
                <c:v>4.6000000000003998E-3</c:v>
              </c:pt>
              <c:pt idx="19">
                <c:v>2.3999999999995999E-3</c:v>
              </c:pt>
              <c:pt idx="20">
                <c:v>2.8500000000000998E-3</c:v>
              </c:pt>
              <c:pt idx="21">
                <c:v>9.7650000000001E-2</c:v>
              </c:pt>
              <c:pt idx="22">
                <c:v>9.1200000000001002E-2</c:v>
              </c:pt>
              <c:pt idx="23">
                <c:v>8.7050000000000002E-2</c:v>
              </c:pt>
              <c:pt idx="24">
                <c:v>9.5099999999999005E-2</c:v>
              </c:pt>
              <c:pt idx="25">
                <c:v>5.9300000000000998E-2</c:v>
              </c:pt>
              <c:pt idx="26">
                <c:v>8.0949999999998995E-2</c:v>
              </c:pt>
              <c:pt idx="27">
                <c:v>5.9900000000000002E-2</c:v>
              </c:pt>
              <c:pt idx="28">
                <c:v>5.0500000000001002E-2</c:v>
              </c:pt>
              <c:pt idx="29">
                <c:v>4.5849999999999003E-2</c:v>
              </c:pt>
              <c:pt idx="30">
                <c:v>3.6699999999998997E-2</c:v>
              </c:pt>
              <c:pt idx="31">
                <c:v>4.2999999999986998E-3</c:v>
              </c:pt>
              <c:pt idx="32">
                <c:v>4.3500000000002001E-3</c:v>
              </c:pt>
              <c:pt idx="33">
                <c:v>5.2999999999996999E-3</c:v>
              </c:pt>
              <c:pt idx="34">
                <c:v>4.2500000000001001E-3</c:v>
              </c:pt>
              <c:pt idx="35">
                <c:v>3.5500000000007999E-3</c:v>
              </c:pt>
              <c:pt idx="36">
                <c:v>2.5499999999997998E-3</c:v>
              </c:pt>
              <c:pt idx="37">
                <c:v>5.5000000000012999E-3</c:v>
              </c:pt>
              <c:pt idx="38">
                <c:v>6.0000000000004E-3</c:v>
              </c:pt>
              <c:pt idx="39">
                <c:v>1.8600000000001001E-2</c:v>
              </c:pt>
              <c:pt idx="40">
                <c:v>1.255E-2</c:v>
              </c:pt>
              <c:pt idx="41">
                <c:v>2.46E-2</c:v>
              </c:pt>
              <c:pt idx="42">
                <c:v>0.1211</c:v>
              </c:pt>
              <c:pt idx="43">
                <c:v>0.12025</c:v>
              </c:pt>
              <c:pt idx="44">
                <c:v>0.12005</c:v>
              </c:pt>
              <c:pt idx="45">
                <c:v>0.1202</c:v>
              </c:pt>
              <c:pt idx="46">
                <c:v>0.11985</c:v>
              </c:pt>
              <c:pt idx="47">
                <c:v>0.1216</c:v>
              </c:pt>
              <c:pt idx="48">
                <c:v>0.12</c:v>
              </c:pt>
              <c:pt idx="49">
                <c:v>0.13619999999999999</c:v>
              </c:pt>
              <c:pt idx="50">
                <c:v>0.13339999999999999</c:v>
              </c:pt>
              <c:pt idx="51">
                <c:v>0.13109999999999999</c:v>
              </c:pt>
              <c:pt idx="52">
                <c:v>0.1208</c:v>
              </c:pt>
              <c:pt idx="53">
                <c:v>9.6049999999999996E-2</c:v>
              </c:pt>
              <c:pt idx="54">
                <c:v>9.0950000000001002E-2</c:v>
              </c:pt>
              <c:pt idx="55">
                <c:v>0.1076</c:v>
              </c:pt>
              <c:pt idx="56">
                <c:v>0.10865</c:v>
              </c:pt>
              <c:pt idx="57">
                <c:v>0.12465</c:v>
              </c:pt>
              <c:pt idx="58">
                <c:v>0.13844999999999999</c:v>
              </c:pt>
              <c:pt idx="59">
                <c:v>0.1061</c:v>
              </c:pt>
              <c:pt idx="60">
                <c:v>0.10745</c:v>
              </c:pt>
              <c:pt idx="61">
                <c:v>9.9050000000000998E-2</c:v>
              </c:pt>
              <c:pt idx="62">
                <c:v>9.0799999999999007E-2</c:v>
              </c:pt>
              <c:pt idx="63">
                <c:v>0.12</c:v>
              </c:pt>
              <c:pt idx="64">
                <c:v>0.10224999999999999</c:v>
              </c:pt>
              <c:pt idx="65">
                <c:v>7.51E-2</c:v>
              </c:pt>
              <c:pt idx="66">
                <c:v>0.1019</c:v>
              </c:pt>
              <c:pt idx="67">
                <c:v>0.1075</c:v>
              </c:pt>
              <c:pt idx="68">
                <c:v>7.9049999999999995E-2</c:v>
              </c:pt>
              <c:pt idx="69">
                <c:v>7.5549999999999007E-2</c:v>
              </c:pt>
              <c:pt idx="70">
                <c:v>5.5399999999999998E-2</c:v>
              </c:pt>
              <c:pt idx="71">
                <c:v>5.5800000000000002E-2</c:v>
              </c:pt>
              <c:pt idx="72">
                <c:v>4.4250000000000997E-2</c:v>
              </c:pt>
              <c:pt idx="73">
                <c:v>3.85E-2</c:v>
              </c:pt>
              <c:pt idx="74">
                <c:v>6.1900000000001003E-2</c:v>
              </c:pt>
              <c:pt idx="75">
                <c:v>4.0949999999998002E-2</c:v>
              </c:pt>
              <c:pt idx="76">
                <c:v>3.7200000000001003E-2</c:v>
              </c:pt>
              <c:pt idx="77">
                <c:v>4.0850000000000997E-2</c:v>
              </c:pt>
              <c:pt idx="78">
                <c:v>4.1800000000003001E-2</c:v>
              </c:pt>
              <c:pt idx="79">
                <c:v>7.6850000000001001E-2</c:v>
              </c:pt>
              <c:pt idx="80">
                <c:v>9.1249999999997999E-2</c:v>
              </c:pt>
              <c:pt idx="81">
                <c:v>0.11484999999999999</c:v>
              </c:pt>
              <c:pt idx="82">
                <c:v>8.8000000000001993E-2</c:v>
              </c:pt>
              <c:pt idx="83">
                <c:v>8.7849999999999998E-2</c:v>
              </c:pt>
              <c:pt idx="84">
                <c:v>3.9700000000004003E-2</c:v>
              </c:pt>
              <c:pt idx="85">
                <c:v>3.6199999999996998E-2</c:v>
              </c:pt>
              <c:pt idx="86">
                <c:v>3.8950000000004002E-2</c:v>
              </c:pt>
              <c:pt idx="87">
                <c:v>5.8600000000002997E-2</c:v>
              </c:pt>
              <c:pt idx="88">
                <c:v>4.2399999999998002E-2</c:v>
              </c:pt>
              <c:pt idx="89">
                <c:v>3.0499999999999999E-2</c:v>
              </c:pt>
              <c:pt idx="90">
                <c:v>-6.5000000000036999E-3</c:v>
              </c:pt>
              <c:pt idx="91">
                <c:v>-6.0000000000004E-3</c:v>
              </c:pt>
              <c:pt idx="92">
                <c:v>0.11795</c:v>
              </c:pt>
              <c:pt idx="93">
                <c:v>0.11355</c:v>
              </c:pt>
              <c:pt idx="94">
                <c:v>0.11799999999999999</c:v>
              </c:pt>
              <c:pt idx="95">
                <c:v>0.16905000000000001</c:v>
              </c:pt>
              <c:pt idx="96">
                <c:v>8.0799999999997998E-2</c:v>
              </c:pt>
              <c:pt idx="97">
                <c:v>8.6950000000001998E-2</c:v>
              </c:pt>
              <c:pt idx="98">
                <c:v>8.3849999999995997E-2</c:v>
              </c:pt>
              <c:pt idx="99">
                <c:v>4.1649999999999E-2</c:v>
              </c:pt>
              <c:pt idx="100">
                <c:v>9.7449999999998996E-2</c:v>
              </c:pt>
              <c:pt idx="101">
                <c:v>8.5199999999996001E-2</c:v>
              </c:pt>
              <c:pt idx="102">
                <c:v>8.4299999999998002E-2</c:v>
              </c:pt>
              <c:pt idx="103">
                <c:v>8.8199999999999001E-2</c:v>
              </c:pt>
              <c:pt idx="104">
                <c:v>6.5949999999997996E-2</c:v>
              </c:pt>
              <c:pt idx="105">
                <c:v>8.7249999999999994E-2</c:v>
              </c:pt>
              <c:pt idx="106">
                <c:v>6.8399999999996006E-2</c:v>
              </c:pt>
              <c:pt idx="107">
                <c:v>7.7749999999999E-2</c:v>
              </c:pt>
              <c:pt idx="108">
                <c:v>7.3550000000000004E-2</c:v>
              </c:pt>
              <c:pt idx="109">
                <c:v>7.9849999999998006E-2</c:v>
              </c:pt>
              <c:pt idx="110">
                <c:v>7.8899999999998E-2</c:v>
              </c:pt>
              <c:pt idx="111">
                <c:v>9.1050000000004003E-2</c:v>
              </c:pt>
              <c:pt idx="112">
                <c:v>6.7050000000001997E-2</c:v>
              </c:pt>
              <c:pt idx="113">
                <c:v>5.5250000000001E-2</c:v>
              </c:pt>
              <c:pt idx="114">
                <c:v>6.7849999999996996E-2</c:v>
              </c:pt>
              <c:pt idx="115">
                <c:v>8.3349999999998994E-2</c:v>
              </c:pt>
              <c:pt idx="116">
                <c:v>7.5850000000004997E-2</c:v>
              </c:pt>
              <c:pt idx="117">
                <c:v>7.6850000000005997E-2</c:v>
              </c:pt>
              <c:pt idx="118">
                <c:v>3.8499999999997002E-2</c:v>
              </c:pt>
              <c:pt idx="119">
                <c:v>1.8399999999995999E-2</c:v>
              </c:pt>
              <c:pt idx="120">
                <c:v>2.4949999999996E-2</c:v>
              </c:pt>
              <c:pt idx="121">
                <c:v>2.2500000000003E-2</c:v>
              </c:pt>
              <c:pt idx="122">
                <c:v>3.3000000000000002E-2</c:v>
              </c:pt>
              <c:pt idx="123">
                <c:v>7.9500000000009997E-3</c:v>
              </c:pt>
              <c:pt idx="124">
                <c:v>7.8499999999980998E-3</c:v>
              </c:pt>
              <c:pt idx="125">
                <c:v>-3.1749999999997003E-2</c:v>
              </c:pt>
              <c:pt idx="126">
                <c:v>-9.9000000000016002E-3</c:v>
              </c:pt>
              <c:pt idx="127">
                <c:v>2.1500000000008001E-3</c:v>
              </c:pt>
              <c:pt idx="128">
                <c:v>-2.8000000000027998E-3</c:v>
              </c:pt>
              <c:pt idx="129">
                <c:v>3.5499999999966001E-3</c:v>
              </c:pt>
              <c:pt idx="130">
                <c:v>-0.15725</c:v>
              </c:pt>
              <c:pt idx="131">
                <c:v>-0.18145</c:v>
              </c:pt>
              <c:pt idx="132">
                <c:v>-0.17699999999999999</c:v>
              </c:pt>
              <c:pt idx="133">
                <c:v>-0.15934999999999999</c:v>
              </c:pt>
              <c:pt idx="134">
                <c:v>-0.1822</c:v>
              </c:pt>
              <c:pt idx="135">
                <c:v>-0.17315</c:v>
              </c:pt>
              <c:pt idx="136">
                <c:v>-0.19944999999999999</c:v>
              </c:pt>
              <c:pt idx="137">
                <c:v>-0.20305000000000001</c:v>
              </c:pt>
              <c:pt idx="138">
                <c:v>-0.18959999999999999</c:v>
              </c:pt>
              <c:pt idx="139">
                <c:v>-2.8499999999997999E-2</c:v>
              </c:pt>
              <c:pt idx="140">
                <c:v>-0.16120000000000001</c:v>
              </c:pt>
              <c:pt idx="141">
                <c:v>-0.18229999999999999</c:v>
              </c:pt>
              <c:pt idx="142">
                <c:v>-0.18845000000000001</c:v>
              </c:pt>
              <c:pt idx="143">
                <c:v>-0.20419999999999999</c:v>
              </c:pt>
              <c:pt idx="144">
                <c:v>-0.23914999999999001</c:v>
              </c:pt>
              <c:pt idx="145">
                <c:v>-0.24045</c:v>
              </c:pt>
              <c:pt idx="146">
                <c:v>-0.16425000000000001</c:v>
              </c:pt>
              <c:pt idx="147">
                <c:v>-0.17945</c:v>
              </c:pt>
              <c:pt idx="148">
                <c:v>-0.18145</c:v>
              </c:pt>
              <c:pt idx="149">
                <c:v>-8.4999999999668999E-4</c:v>
              </c:pt>
              <c:pt idx="150">
                <c:v>-1.3950000000001E-2</c:v>
              </c:pt>
              <c:pt idx="151">
                <c:v>-1.3350000000001E-2</c:v>
              </c:pt>
              <c:pt idx="152">
                <c:v>5.4050000000004997E-2</c:v>
              </c:pt>
              <c:pt idx="153">
                <c:v>-2.1300000000002001E-2</c:v>
              </c:pt>
              <c:pt idx="154">
                <c:v>2.0000000000019999E-4</c:v>
              </c:pt>
              <c:pt idx="155">
                <c:v>2.8700000000004E-2</c:v>
              </c:pt>
              <c:pt idx="156">
                <c:v>2.3799999999996001E-2</c:v>
              </c:pt>
              <c:pt idx="157">
                <c:v>1.0200000000005E-2</c:v>
              </c:pt>
              <c:pt idx="158">
                <c:v>1.1850000000002E-2</c:v>
              </c:pt>
              <c:pt idx="159">
                <c:v>-8.0000000000023993E-3</c:v>
              </c:pt>
              <c:pt idx="160">
                <c:v>-4.4500000000003001E-3</c:v>
              </c:pt>
              <c:pt idx="161">
                <c:v>1.3899999999999999E-2</c:v>
              </c:pt>
              <c:pt idx="162">
                <c:v>6.6499999999968997E-3</c:v>
              </c:pt>
              <c:pt idx="163">
                <c:v>5.5500000000042E-3</c:v>
              </c:pt>
              <c:pt idx="164">
                <c:v>1.3599999999997E-2</c:v>
              </c:pt>
              <c:pt idx="165">
                <c:v>1.7900000000004E-2</c:v>
              </c:pt>
              <c:pt idx="166">
                <c:v>-3.4149999999999001E-2</c:v>
              </c:pt>
              <c:pt idx="167">
                <c:v>-1.35E-2</c:v>
              </c:pt>
              <c:pt idx="168">
                <c:v>-7.6500000000035004E-3</c:v>
              </c:pt>
              <c:pt idx="169">
                <c:v>-6.7000000000005999E-2</c:v>
              </c:pt>
              <c:pt idx="170">
                <c:v>-7.3899999999992999E-2</c:v>
              </c:pt>
              <c:pt idx="171">
                <c:v>-6.4249999999999002E-2</c:v>
              </c:pt>
              <c:pt idx="172">
                <c:v>-7.9149999999995002E-2</c:v>
              </c:pt>
              <c:pt idx="173">
                <c:v>-8.6099999999999996E-2</c:v>
              </c:pt>
              <c:pt idx="174">
                <c:v>-9.0950000000001002E-2</c:v>
              </c:pt>
              <c:pt idx="175">
                <c:v>-8.2799999999994003E-2</c:v>
              </c:pt>
              <c:pt idx="176">
                <c:v>-0.19070000000000001</c:v>
              </c:pt>
              <c:pt idx="177">
                <c:v>-0.18149999999999999</c:v>
              </c:pt>
              <c:pt idx="178">
                <c:v>-0.20430000000000001</c:v>
              </c:pt>
              <c:pt idx="179">
                <c:v>-0.1961</c:v>
              </c:pt>
              <c:pt idx="180">
                <c:v>-0.19534999999999</c:v>
              </c:pt>
              <c:pt idx="181">
                <c:v>-0.19180000000000999</c:v>
              </c:pt>
              <c:pt idx="182">
                <c:v>-0.19295000000000001</c:v>
              </c:pt>
              <c:pt idx="183">
                <c:v>-0.18110000000001</c:v>
              </c:pt>
              <c:pt idx="184">
                <c:v>-0.19184999999999999</c:v>
              </c:pt>
              <c:pt idx="185">
                <c:v>-0.18885000000001001</c:v>
              </c:pt>
              <c:pt idx="186">
                <c:v>-0.19295000000000001</c:v>
              </c:pt>
              <c:pt idx="187">
                <c:v>-8.0000000000079996E-4</c:v>
              </c:pt>
              <c:pt idx="188">
                <c:v>1.2000000000012001E-3</c:v>
              </c:pt>
              <c:pt idx="189">
                <c:v>-2.8999999999946E-3</c:v>
              </c:pt>
              <c:pt idx="190">
                <c:v>4.6499999999949004E-3</c:v>
              </c:pt>
              <c:pt idx="191">
                <c:v>6.8500000000027003E-3</c:v>
              </c:pt>
              <c:pt idx="192">
                <c:v>9.9999999999989004E-3</c:v>
              </c:pt>
              <c:pt idx="193">
                <c:v>7.2500000000031003E-3</c:v>
              </c:pt>
              <c:pt idx="194">
                <c:v>5.4499999999956996E-3</c:v>
              </c:pt>
              <c:pt idx="195">
                <c:v>5.8499999999960996E-3</c:v>
              </c:pt>
              <c:pt idx="196">
                <c:v>7.0499999999972997E-3</c:v>
              </c:pt>
              <c:pt idx="197">
                <c:v>1.7999999999962E-3</c:v>
              </c:pt>
              <c:pt idx="198">
                <c:v>8.6000000000029993E-3</c:v>
              </c:pt>
              <c:pt idx="199">
                <c:v>-8.8499999999936008E-3</c:v>
              </c:pt>
              <c:pt idx="200">
                <c:v>-7.9500000000009997E-3</c:v>
              </c:pt>
              <c:pt idx="201">
                <c:v>-1.8200000000001999E-2</c:v>
              </c:pt>
              <c:pt idx="202">
                <c:v>-3.1449999999999999E-2</c:v>
              </c:pt>
              <c:pt idx="203">
                <c:v>-3.5900000000000001E-2</c:v>
              </c:pt>
              <c:pt idx="204">
                <c:v>-5.1450000000008003E-2</c:v>
              </c:pt>
              <c:pt idx="205">
                <c:v>-2.8099999999998002E-2</c:v>
              </c:pt>
              <c:pt idx="206">
                <c:v>-1.255E-2</c:v>
              </c:pt>
              <c:pt idx="207">
                <c:v>-8.9499999999965007E-3</c:v>
              </c:pt>
              <c:pt idx="208">
                <c:v>-5.3100000000005997E-2</c:v>
              </c:pt>
              <c:pt idx="209">
                <c:v>-7.3799999999990998E-2</c:v>
              </c:pt>
              <c:pt idx="210">
                <c:v>-4.4500000000003002E-2</c:v>
              </c:pt>
              <c:pt idx="211">
                <c:v>-9.1350000000001E-2</c:v>
              </c:pt>
              <c:pt idx="212">
                <c:v>-8.7250000000005004E-2</c:v>
              </c:pt>
              <c:pt idx="213">
                <c:v>-4.3650000000006003E-2</c:v>
              </c:pt>
              <c:pt idx="214">
                <c:v>0.25400000000001</c:v>
              </c:pt>
              <c:pt idx="215">
                <c:v>2.3050000000013001E-2</c:v>
              </c:pt>
              <c:pt idx="216">
                <c:v>4.0000000000000999E-4</c:v>
              </c:pt>
              <c:pt idx="217">
                <c:v>-4.0000000000000999E-4</c:v>
              </c:pt>
              <c:pt idx="218">
                <c:v>0</c:v>
              </c:pt>
              <c:pt idx="219">
                <c:v>4.7500000000000996E-3</c:v>
              </c:pt>
              <c:pt idx="220">
                <c:v>5.2500000000000003E-3</c:v>
              </c:pt>
              <c:pt idx="221">
                <c:v>2.8649999999999998E-2</c:v>
              </c:pt>
              <c:pt idx="222">
                <c:v>3.9949999999999999E-2</c:v>
              </c:pt>
              <c:pt idx="223">
                <c:v>1.47E-2</c:v>
              </c:pt>
              <c:pt idx="224">
                <c:v>2.095E-2</c:v>
              </c:pt>
              <c:pt idx="225">
                <c:v>-3.2849999999999997E-2</c:v>
              </c:pt>
              <c:pt idx="226">
                <c:v>-4.2900000000000001E-2</c:v>
              </c:pt>
              <c:pt idx="227">
                <c:v>2.86E-2</c:v>
              </c:pt>
              <c:pt idx="228">
                <c:v>3.805E-2</c:v>
              </c:pt>
              <c:pt idx="229">
                <c:v>7.4000000000004999E-3</c:v>
              </c:pt>
              <c:pt idx="230">
                <c:v>2.4299999999998999E-2</c:v>
              </c:pt>
              <c:pt idx="231">
                <c:v>8.6000000000001006E-2</c:v>
              </c:pt>
              <c:pt idx="232">
                <c:v>0.1038</c:v>
              </c:pt>
              <c:pt idx="233">
                <c:v>9.2450000000001004E-2</c:v>
              </c:pt>
              <c:pt idx="234">
                <c:v>5.8599999999999999E-2</c:v>
              </c:pt>
              <c:pt idx="235">
                <c:v>4.8050000000001002E-2</c:v>
              </c:pt>
              <c:pt idx="236">
                <c:v>5.5449999999999999E-2</c:v>
              </c:pt>
              <c:pt idx="237">
                <c:v>4.2900000000001E-2</c:v>
              </c:pt>
              <c:pt idx="238">
                <c:v>3.9400000000000997E-2</c:v>
              </c:pt>
              <c:pt idx="239">
                <c:v>2.7150000000001E-2</c:v>
              </c:pt>
              <c:pt idx="240">
                <c:v>2.5799999999999001E-2</c:v>
              </c:pt>
              <c:pt idx="241">
                <c:v>9.1999999999995002E-3</c:v>
              </c:pt>
              <c:pt idx="242">
                <c:v>3.2700000000000999E-2</c:v>
              </c:pt>
              <c:pt idx="243">
                <c:v>-3.3649999999999999E-2</c:v>
              </c:pt>
              <c:pt idx="244">
                <c:v>-3.3749999999999003E-2</c:v>
              </c:pt>
              <c:pt idx="245">
                <c:v>-3.3050000000000003E-2</c:v>
              </c:pt>
              <c:pt idx="246">
                <c:v>-3.2650000000000998E-2</c:v>
              </c:pt>
              <c:pt idx="247">
                <c:v>4.7599999999998997E-2</c:v>
              </c:pt>
              <c:pt idx="248">
                <c:v>4.1300000000000003E-2</c:v>
              </c:pt>
              <c:pt idx="249">
                <c:v>-7.2299999999999004E-2</c:v>
              </c:pt>
              <c:pt idx="250">
                <c:v>-4.3599999999999001E-2</c:v>
              </c:pt>
              <c:pt idx="251">
                <c:v>-4.4749999999999998E-2</c:v>
              </c:pt>
              <c:pt idx="252">
                <c:v>-6.1050000000000999E-2</c:v>
              </c:pt>
              <c:pt idx="253">
                <c:v>-9.1999999999981003E-3</c:v>
              </c:pt>
              <c:pt idx="254">
                <c:v>-8.7000000000004001E-3</c:v>
              </c:pt>
              <c:pt idx="255">
                <c:v>-9.0499999999992999E-3</c:v>
              </c:pt>
              <c:pt idx="256">
                <c:v>-4.15E-3</c:v>
              </c:pt>
              <c:pt idx="257">
                <c:v>-2.5999999999998E-3</c:v>
              </c:pt>
              <c:pt idx="258">
                <c:v>4.0600000000002003E-2</c:v>
              </c:pt>
              <c:pt idx="259">
                <c:v>4.2500000000001002E-2</c:v>
              </c:pt>
              <c:pt idx="260">
                <c:v>5.1700000000002001E-2</c:v>
              </c:pt>
              <c:pt idx="261">
                <c:v>4.4600000000000001E-2</c:v>
              </c:pt>
              <c:pt idx="262">
                <c:v>4.8449999999997002E-2</c:v>
              </c:pt>
              <c:pt idx="263">
                <c:v>4.2999999999986998E-3</c:v>
              </c:pt>
              <c:pt idx="264">
                <c:v>-9.0499999999992999E-3</c:v>
              </c:pt>
              <c:pt idx="265">
                <c:v>-7.1999999999989E-3</c:v>
              </c:pt>
              <c:pt idx="266">
                <c:v>-8.5000000000002001E-3</c:v>
              </c:pt>
              <c:pt idx="267">
                <c:v>-7.6500000000006996E-3</c:v>
              </c:pt>
              <c:pt idx="268">
                <c:v>-6.3999999999980999E-3</c:v>
              </c:pt>
              <c:pt idx="269">
                <c:v>-9.4000000000011002E-3</c:v>
              </c:pt>
              <c:pt idx="270">
                <c:v>-1.3149999999998E-2</c:v>
              </c:pt>
              <c:pt idx="271">
                <c:v>-5.8450000000002E-2</c:v>
              </c:pt>
              <c:pt idx="272">
                <c:v>-0.1022</c:v>
              </c:pt>
              <c:pt idx="273">
                <c:v>-0.1048</c:v>
              </c:pt>
              <c:pt idx="274">
                <c:v>-9.7100000000000006E-2</c:v>
              </c:pt>
              <c:pt idx="275">
                <c:v>-2.23E-2</c:v>
              </c:pt>
              <c:pt idx="276">
                <c:v>-9.8949999999999996E-2</c:v>
              </c:pt>
              <c:pt idx="277">
                <c:v>-7.9200000000001006E-2</c:v>
              </c:pt>
              <c:pt idx="278">
                <c:v>-7.3950000000000002E-2</c:v>
              </c:pt>
              <c:pt idx="279">
                <c:v>-3.7449999999999997E-2</c:v>
              </c:pt>
              <c:pt idx="280">
                <c:v>-3.1449999999999999E-2</c:v>
              </c:pt>
              <c:pt idx="281">
                <c:v>1.6500000000003001E-3</c:v>
              </c:pt>
              <c:pt idx="282">
                <c:v>4.5499999999976002E-3</c:v>
              </c:pt>
              <c:pt idx="283">
                <c:v>6.9999999999791995E-4</c:v>
              </c:pt>
              <c:pt idx="284">
                <c:v>-9.9999999999821998E-4</c:v>
              </c:pt>
              <c:pt idx="285">
                <c:v>-8.5000000000002001E-3</c:v>
              </c:pt>
              <c:pt idx="286">
                <c:v>-1.295E-2</c:v>
              </c:pt>
              <c:pt idx="287">
                <c:v>-2.3399999999997999E-2</c:v>
              </c:pt>
              <c:pt idx="288">
                <c:v>-2.9399999999999E-2</c:v>
              </c:pt>
              <c:pt idx="289">
                <c:v>-2.7100000000002001E-2</c:v>
              </c:pt>
              <c:pt idx="290">
                <c:v>-3.4350000000001997E-2</c:v>
              </c:pt>
              <c:pt idx="291">
                <c:v>-4.1050000000001002E-2</c:v>
              </c:pt>
              <c:pt idx="292">
                <c:v>-4.2250000000002001E-2</c:v>
              </c:pt>
              <c:pt idx="293">
                <c:v>-3.8450000000000997E-2</c:v>
              </c:pt>
              <c:pt idx="294">
                <c:v>7.5999999999993E-3</c:v>
              </c:pt>
              <c:pt idx="295">
                <c:v>1.755E-2</c:v>
              </c:pt>
              <c:pt idx="296">
                <c:v>6.0000000000004E-3</c:v>
              </c:pt>
              <c:pt idx="297">
                <c:v>-3.7000000000009001E-3</c:v>
              </c:pt>
              <c:pt idx="298">
                <c:v>9.7000000000014002E-3</c:v>
              </c:pt>
              <c:pt idx="299">
                <c:v>6.0550000000004003E-2</c:v>
              </c:pt>
              <c:pt idx="300">
                <c:v>8.7050000000000002E-2</c:v>
              </c:pt>
              <c:pt idx="301">
                <c:v>0.15865000000000001</c:v>
              </c:pt>
              <c:pt idx="302">
                <c:v>0.11545</c:v>
              </c:pt>
              <c:pt idx="303">
                <c:v>0.11655</c:v>
              </c:pt>
              <c:pt idx="304">
                <c:v>0.11409999999999</c:v>
              </c:pt>
              <c:pt idx="305">
                <c:v>0.11519999999999</c:v>
              </c:pt>
              <c:pt idx="306">
                <c:v>0.17205000000000001</c:v>
              </c:pt>
              <c:pt idx="307">
                <c:v>0.14430000000000001</c:v>
              </c:pt>
              <c:pt idx="308">
                <c:v>0.1424</c:v>
              </c:pt>
              <c:pt idx="309">
                <c:v>0.24485000000000001</c:v>
              </c:pt>
              <c:pt idx="310">
                <c:v>0.25430000000000003</c:v>
              </c:pt>
              <c:pt idx="311">
                <c:v>0.26824999999999999</c:v>
              </c:pt>
              <c:pt idx="312">
                <c:v>0.30225000000000002</c:v>
              </c:pt>
              <c:pt idx="313">
                <c:v>0.36364999999999997</c:v>
              </c:pt>
              <c:pt idx="314">
                <c:v>0.38645000000000002</c:v>
              </c:pt>
              <c:pt idx="315">
                <c:v>0.47570000000000001</c:v>
              </c:pt>
              <c:pt idx="316">
                <c:v>0.50205</c:v>
              </c:pt>
              <c:pt idx="317">
                <c:v>0.60994999999999999</c:v>
              </c:pt>
              <c:pt idx="318">
                <c:v>0.60694999999999999</c:v>
              </c:pt>
              <c:pt idx="319">
                <c:v>0.69089999999999996</c:v>
              </c:pt>
              <c:pt idx="320">
                <c:v>0.71</c:v>
              </c:pt>
              <c:pt idx="321">
                <c:v>0.70245000000000002</c:v>
              </c:pt>
              <c:pt idx="322">
                <c:v>0.69630000000000003</c:v>
              </c:pt>
              <c:pt idx="323">
                <c:v>0.72655000000000003</c:v>
              </c:pt>
              <c:pt idx="324">
                <c:v>0.87260000000000004</c:v>
              </c:pt>
              <c:pt idx="325">
                <c:v>0.84204999999999997</c:v>
              </c:pt>
              <c:pt idx="326">
                <c:v>0.83674999999999999</c:v>
              </c:pt>
              <c:pt idx="327">
                <c:v>0.84799999999999998</c:v>
              </c:pt>
              <c:pt idx="328">
                <c:v>0.72860000000000003</c:v>
              </c:pt>
              <c:pt idx="329">
                <c:v>0.83740000000000003</c:v>
              </c:pt>
              <c:pt idx="330">
                <c:v>0.76180000000000003</c:v>
              </c:pt>
              <c:pt idx="331">
                <c:v>0.76170000000000004</c:v>
              </c:pt>
              <c:pt idx="332">
                <c:v>0.75624999999999998</c:v>
              </c:pt>
              <c:pt idx="333">
                <c:v>0.75060000000000004</c:v>
              </c:pt>
              <c:pt idx="334">
                <c:v>0.74204999999999999</c:v>
              </c:pt>
              <c:pt idx="335">
                <c:v>0.63600000000000001</c:v>
              </c:pt>
              <c:pt idx="336">
                <c:v>0.55130000000000001</c:v>
              </c:pt>
              <c:pt idx="337">
                <c:v>0.62665000000000004</c:v>
              </c:pt>
              <c:pt idx="338">
                <c:v>0.71479999999999999</c:v>
              </c:pt>
              <c:pt idx="339">
                <c:v>0.64664999999999995</c:v>
              </c:pt>
              <c:pt idx="340">
                <c:v>0.66395000000000004</c:v>
              </c:pt>
              <c:pt idx="341">
                <c:v>0.65164999999999995</c:v>
              </c:pt>
              <c:pt idx="342">
                <c:v>0.59665000000000001</c:v>
              </c:pt>
              <c:pt idx="343">
                <c:v>0.63160000000000005</c:v>
              </c:pt>
              <c:pt idx="344">
                <c:v>0.49914999999999998</c:v>
              </c:pt>
              <c:pt idx="345">
                <c:v>0.49980000000000002</c:v>
              </c:pt>
              <c:pt idx="346">
                <c:v>0.42059999999999997</c:v>
              </c:pt>
              <c:pt idx="347">
                <c:v>0.42859999999999998</c:v>
              </c:pt>
              <c:pt idx="348">
                <c:v>0.43385000000000001</c:v>
              </c:pt>
              <c:pt idx="349">
                <c:v>0.42320000000000002</c:v>
              </c:pt>
              <c:pt idx="350">
                <c:v>0.42504999999999998</c:v>
              </c:pt>
              <c:pt idx="351">
                <c:v>0.41299999999999998</c:v>
              </c:pt>
              <c:pt idx="352">
                <c:v>0.40215000000000001</c:v>
              </c:pt>
              <c:pt idx="353">
                <c:v>0.49785000000000001</c:v>
              </c:pt>
              <c:pt idx="354">
                <c:v>0.48249999999999998</c:v>
              </c:pt>
              <c:pt idx="355">
                <c:v>0.47920000000000001</c:v>
              </c:pt>
              <c:pt idx="356">
                <c:v>0.46139999999999998</c:v>
              </c:pt>
              <c:pt idx="357">
                <c:v>0.47005000000000002</c:v>
              </c:pt>
              <c:pt idx="358">
                <c:v>0.62439999999999996</c:v>
              </c:pt>
              <c:pt idx="359">
                <c:v>0.621</c:v>
              </c:pt>
              <c:pt idx="360">
                <c:v>0.58179999999999998</c:v>
              </c:pt>
              <c:pt idx="361">
                <c:v>0.59574999999999001</c:v>
              </c:pt>
              <c:pt idx="362">
                <c:v>0.60599999999999998</c:v>
              </c:pt>
              <c:pt idx="363">
                <c:v>0.59084999999999999</c:v>
              </c:pt>
              <c:pt idx="364">
                <c:v>0.60240000000000005</c:v>
              </c:pt>
              <c:pt idx="365">
                <c:v>0.59545000000001003</c:v>
              </c:pt>
              <c:pt idx="366">
                <c:v>0.51285000000001002</c:v>
              </c:pt>
              <c:pt idx="367">
                <c:v>0.51964999999999995</c:v>
              </c:pt>
              <c:pt idx="368">
                <c:v>0.61789999999999001</c:v>
              </c:pt>
              <c:pt idx="369">
                <c:v>0.58824999999998995</c:v>
              </c:pt>
              <c:pt idx="370">
                <c:v>0.45250000000000001</c:v>
              </c:pt>
              <c:pt idx="371">
                <c:v>0.44669999999999999</c:v>
              </c:pt>
              <c:pt idx="372">
                <c:v>0.44829999999999998</c:v>
              </c:pt>
              <c:pt idx="373">
                <c:v>0.43014999999999998</c:v>
              </c:pt>
              <c:pt idx="374">
                <c:v>0.43030000000001001</c:v>
              </c:pt>
              <c:pt idx="375">
                <c:v>0.42880000000000001</c:v>
              </c:pt>
              <c:pt idx="376">
                <c:v>0.40810000000000002</c:v>
              </c:pt>
              <c:pt idx="377">
                <c:v>0.40679999999999999</c:v>
              </c:pt>
              <c:pt idx="378">
                <c:v>0.40570000000001</c:v>
              </c:pt>
              <c:pt idx="379">
                <c:v>0.24270000000000999</c:v>
              </c:pt>
              <c:pt idx="380">
                <c:v>0.84684999999999999</c:v>
              </c:pt>
              <c:pt idx="381">
                <c:v>0.84775</c:v>
              </c:pt>
              <c:pt idx="382">
                <c:v>0.22500000000000001</c:v>
              </c:pt>
              <c:pt idx="383">
                <c:v>0.4027</c:v>
              </c:pt>
              <c:pt idx="384">
                <c:v>0.40160000000000001</c:v>
              </c:pt>
              <c:pt idx="385">
                <c:v>0.39830000000000998</c:v>
              </c:pt>
              <c:pt idx="386">
                <c:v>0.39324999999999999</c:v>
              </c:pt>
              <c:pt idx="387">
                <c:v>0.3609</c:v>
              </c:pt>
              <c:pt idx="388">
                <c:v>0.35905000000000997</c:v>
              </c:pt>
              <c:pt idx="389">
                <c:v>0.35815000000000002</c:v>
              </c:pt>
              <c:pt idx="390">
                <c:v>0.36054999999999998</c:v>
              </c:pt>
              <c:pt idx="391">
                <c:v>0.35915000000000002</c:v>
              </c:pt>
              <c:pt idx="392">
                <c:v>0.35984999999999001</c:v>
              </c:pt>
              <c:pt idx="393">
                <c:v>0.33744999999998998</c:v>
              </c:pt>
              <c:pt idx="394">
                <c:v>0.34609999999999003</c:v>
              </c:pt>
              <c:pt idx="395">
                <c:v>0.34565000000000001</c:v>
              </c:pt>
              <c:pt idx="396">
                <c:v>0.33415</c:v>
              </c:pt>
              <c:pt idx="397">
                <c:v>0.33164999999999001</c:v>
              </c:pt>
              <c:pt idx="398">
                <c:v>0.70614999999998995</c:v>
              </c:pt>
              <c:pt idx="399">
                <c:v>0.68714999999999005</c:v>
              </c:pt>
              <c:pt idx="400">
                <c:v>0.7399</c:v>
              </c:pt>
              <c:pt idx="401">
                <c:v>0.6663</c:v>
              </c:pt>
              <c:pt idx="402">
                <c:v>0.64</c:v>
              </c:pt>
              <c:pt idx="403">
                <c:v>0.74595000000000999</c:v>
              </c:pt>
              <c:pt idx="404">
                <c:v>0.74375000000000002</c:v>
              </c:pt>
              <c:pt idx="405">
                <c:v>-5.0000000000007002E-5</c:v>
              </c:pt>
              <c:pt idx="406">
                <c:v>-1.125E-2</c:v>
              </c:pt>
              <c:pt idx="407">
                <c:v>7.5000000000005997E-4</c:v>
              </c:pt>
              <c:pt idx="408">
                <c:v>-6.8500000000000999E-3</c:v>
              </c:pt>
              <c:pt idx="409">
                <c:v>-7.3000000000000001E-3</c:v>
              </c:pt>
              <c:pt idx="410">
                <c:v>-1.585E-2</c:v>
              </c:pt>
              <c:pt idx="411">
                <c:v>-7.0699999999999E-2</c:v>
              </c:pt>
              <c:pt idx="412">
                <c:v>-5.2650000000000002E-2</c:v>
              </c:pt>
              <c:pt idx="413">
                <c:v>-0.18495</c:v>
              </c:pt>
              <c:pt idx="414">
                <c:v>-0.13075000000000001</c:v>
              </c:pt>
              <c:pt idx="415">
                <c:v>-0.13214999999999999</c:v>
              </c:pt>
              <c:pt idx="416">
                <c:v>-0.13619999999999999</c:v>
              </c:pt>
              <c:pt idx="417">
                <c:v>-0.18260000000000001</c:v>
              </c:pt>
              <c:pt idx="418">
                <c:v>-0.18740000000000001</c:v>
              </c:pt>
              <c:pt idx="419">
                <c:v>-0.18795000000000001</c:v>
              </c:pt>
              <c:pt idx="420">
                <c:v>-0.18675</c:v>
              </c:pt>
              <c:pt idx="421">
                <c:v>-0.18160000000000001</c:v>
              </c:pt>
              <c:pt idx="422">
                <c:v>-0.20780000000000001</c:v>
              </c:pt>
              <c:pt idx="423">
                <c:v>-0.22005</c:v>
              </c:pt>
              <c:pt idx="424">
                <c:v>-0.22364999999999999</c:v>
              </c:pt>
              <c:pt idx="425">
                <c:v>-0.21795</c:v>
              </c:pt>
              <c:pt idx="426">
                <c:v>-0.20549999999999999</c:v>
              </c:pt>
              <c:pt idx="427">
                <c:v>-0.2021</c:v>
              </c:pt>
              <c:pt idx="428">
                <c:v>-0.1608</c:v>
              </c:pt>
              <c:pt idx="429">
                <c:v>-0.19655</c:v>
              </c:pt>
              <c:pt idx="430">
                <c:v>-0.20305000000000001</c:v>
              </c:pt>
              <c:pt idx="431">
                <c:v>-0.17660000000000001</c:v>
              </c:pt>
              <c:pt idx="432">
                <c:v>2.1500000000008001E-3</c:v>
              </c:pt>
              <c:pt idx="433">
                <c:v>6.5000000000064995E-4</c:v>
              </c:pt>
              <c:pt idx="434">
                <c:v>2.2999999999994999E-3</c:v>
              </c:pt>
              <c:pt idx="435">
                <c:v>4.9999999999910999E-4</c:v>
              </c:pt>
              <c:pt idx="436">
                <c:v>-2.4500000000011002E-3</c:v>
              </c:pt>
              <c:pt idx="437">
                <c:v>-1.49E-2</c:v>
              </c:pt>
              <c:pt idx="438">
                <c:v>-1.495E-2</c:v>
              </c:pt>
              <c:pt idx="439">
                <c:v>8.0299999999999996E-2</c:v>
              </c:pt>
              <c:pt idx="440">
                <c:v>8.0050000000000995E-2</c:v>
              </c:pt>
              <c:pt idx="441">
                <c:v>7.9049999999998996E-2</c:v>
              </c:pt>
              <c:pt idx="442">
                <c:v>6.7750000000000005E-2</c:v>
              </c:pt>
              <c:pt idx="443">
                <c:v>4.1600000000000997E-2</c:v>
              </c:pt>
              <c:pt idx="444">
                <c:v>7.4650000000000993E-2</c:v>
              </c:pt>
              <c:pt idx="445">
                <c:v>8.2549999999998999E-2</c:v>
              </c:pt>
              <c:pt idx="446">
                <c:v>8.1349999999999006E-2</c:v>
              </c:pt>
              <c:pt idx="447">
                <c:v>6.0650000000001002E-2</c:v>
              </c:pt>
              <c:pt idx="448">
                <c:v>5.9249999999999997E-2</c:v>
              </c:pt>
              <c:pt idx="449">
                <c:v>5.8299999999999998E-2</c:v>
              </c:pt>
              <c:pt idx="450">
                <c:v>9.5949999999999994E-2</c:v>
              </c:pt>
              <c:pt idx="451">
                <c:v>7.1100000000001995E-2</c:v>
              </c:pt>
              <c:pt idx="452">
                <c:v>6.0650000000001002E-2</c:v>
              </c:pt>
              <c:pt idx="453">
                <c:v>5.9700000000001002E-2</c:v>
              </c:pt>
              <c:pt idx="454">
                <c:v>4.6700000000001997E-2</c:v>
              </c:pt>
              <c:pt idx="455">
                <c:v>3.4699999999999002E-2</c:v>
              </c:pt>
              <c:pt idx="456">
                <c:v>1.0199999999999E-2</c:v>
              </c:pt>
              <c:pt idx="457">
                <c:v>3.8299999999999002E-2</c:v>
              </c:pt>
              <c:pt idx="458">
                <c:v>5.4549999999998003E-2</c:v>
              </c:pt>
              <c:pt idx="459">
                <c:v>2.9999999999999E-2</c:v>
              </c:pt>
              <c:pt idx="460">
                <c:v>4.895E-2</c:v>
              </c:pt>
              <c:pt idx="461">
                <c:v>3.8200000000002003E-2</c:v>
              </c:pt>
              <c:pt idx="462">
                <c:v>3.4799999999998998E-2</c:v>
              </c:pt>
              <c:pt idx="463">
                <c:v>4.9799999999996999E-2</c:v>
              </c:pt>
              <c:pt idx="464">
                <c:v>8.5999999999999993E-2</c:v>
              </c:pt>
              <c:pt idx="465">
                <c:v>0.10655000000000001</c:v>
              </c:pt>
              <c:pt idx="466">
                <c:v>0.10639999999999999</c:v>
              </c:pt>
              <c:pt idx="467">
                <c:v>7.2000000000016001E-3</c:v>
              </c:pt>
              <c:pt idx="468">
                <c:v>7.0500000000000996E-3</c:v>
              </c:pt>
              <c:pt idx="469">
                <c:v>4.9550000000001003E-2</c:v>
              </c:pt>
              <c:pt idx="470">
                <c:v>6.7999999999999006E-2</c:v>
              </c:pt>
              <c:pt idx="471">
                <c:v>6.7750000000000005E-2</c:v>
              </c:pt>
              <c:pt idx="472">
                <c:v>9.8499999999999005E-2</c:v>
              </c:pt>
              <c:pt idx="473">
                <c:v>9.9550000000000999E-2</c:v>
              </c:pt>
              <c:pt idx="474">
                <c:v>2.9999999999999E-2</c:v>
              </c:pt>
              <c:pt idx="475">
                <c:v>2.9350000000000001E-2</c:v>
              </c:pt>
              <c:pt idx="476">
                <c:v>1.35E-2</c:v>
              </c:pt>
              <c:pt idx="477">
                <c:v>1.1900000000001E-2</c:v>
              </c:pt>
              <c:pt idx="478">
                <c:v>2.8649999999999998E-2</c:v>
              </c:pt>
              <c:pt idx="479">
                <c:v>2.3999999999999001E-2</c:v>
              </c:pt>
              <c:pt idx="480">
                <c:v>3.8350000000001001E-2</c:v>
              </c:pt>
              <c:pt idx="481">
                <c:v>4.0949999999998002E-2</c:v>
              </c:pt>
              <c:pt idx="482">
                <c:v>4.6249999999999999E-2</c:v>
              </c:pt>
              <c:pt idx="483">
                <c:v>3.3150000000000998E-2</c:v>
              </c:pt>
              <c:pt idx="484">
                <c:v>2.8500000000001E-2</c:v>
              </c:pt>
              <c:pt idx="485">
                <c:v>3.3449999999999001E-2</c:v>
              </c:pt>
              <c:pt idx="486">
                <c:v>2.1699999999999001E-2</c:v>
              </c:pt>
              <c:pt idx="487">
                <c:v>2.0699999999998001E-2</c:v>
              </c:pt>
              <c:pt idx="488">
                <c:v>2.4200000000002001E-2</c:v>
              </c:pt>
              <c:pt idx="489">
                <c:v>1.37E-2</c:v>
              </c:pt>
              <c:pt idx="490">
                <c:v>7.5999999999993E-3</c:v>
              </c:pt>
              <c:pt idx="491">
                <c:v>4.6600000000002001E-2</c:v>
              </c:pt>
              <c:pt idx="492">
                <c:v>3.3899999999998001E-2</c:v>
              </c:pt>
              <c:pt idx="493">
                <c:v>-8.3000000000000001E-3</c:v>
              </c:pt>
              <c:pt idx="494">
                <c:v>-1.1149999999998999E-2</c:v>
              </c:pt>
              <c:pt idx="495">
                <c:v>7.0999999999988E-3</c:v>
              </c:pt>
              <c:pt idx="496">
                <c:v>-3.6000000000035999E-3</c:v>
              </c:pt>
              <c:pt idx="497">
                <c:v>-2.1500000000008001E-3</c:v>
              </c:pt>
              <c:pt idx="498">
                <c:v>1.0999999999983E-3</c:v>
              </c:pt>
              <c:pt idx="499">
                <c:v>-3.3100000000003002E-2</c:v>
              </c:pt>
              <c:pt idx="500">
                <c:v>-1.8850000000003999E-2</c:v>
              </c:pt>
              <c:pt idx="501">
                <c:v>-8.0000000000023993E-3</c:v>
              </c:pt>
              <c:pt idx="502">
                <c:v>8.7500000000017997E-3</c:v>
              </c:pt>
              <c:pt idx="503">
                <c:v>2.4200000000002001E-2</c:v>
              </c:pt>
              <c:pt idx="504">
                <c:v>3.2249999999994998E-2</c:v>
              </c:pt>
              <c:pt idx="505">
                <c:v>3.2749999999998003E-2</c:v>
              </c:pt>
              <c:pt idx="506">
                <c:v>1.5350000000003E-2</c:v>
              </c:pt>
              <c:pt idx="507">
                <c:v>1.9399999999997E-2</c:v>
              </c:pt>
              <c:pt idx="508">
                <c:v>2.1350000000002999E-2</c:v>
              </c:pt>
              <c:pt idx="509">
                <c:v>2.2449999999996001E-2</c:v>
              </c:pt>
              <c:pt idx="510">
                <c:v>1.14E-2</c:v>
              </c:pt>
              <c:pt idx="511">
                <c:v>1.6750000000004001E-2</c:v>
              </c:pt>
              <c:pt idx="512">
                <c:v>2.8349999999999001E-2</c:v>
              </c:pt>
              <c:pt idx="513">
                <c:v>2.6450000000000001E-2</c:v>
              </c:pt>
              <c:pt idx="514">
                <c:v>4.8950000000002998E-2</c:v>
              </c:pt>
              <c:pt idx="515">
                <c:v>3.09E-2</c:v>
              </c:pt>
              <c:pt idx="516">
                <c:v>2.9249999999997001E-2</c:v>
              </c:pt>
              <c:pt idx="517">
                <c:v>5.6800000000001002E-2</c:v>
              </c:pt>
              <c:pt idx="518">
                <c:v>6.1049999999996003E-2</c:v>
              </c:pt>
              <c:pt idx="519">
                <c:v>6.0499999999997001E-2</c:v>
              </c:pt>
              <c:pt idx="520">
                <c:v>5.2999999999969998E-3</c:v>
              </c:pt>
              <c:pt idx="521">
                <c:v>-7.0499999999972997E-3</c:v>
              </c:pt>
              <c:pt idx="522">
                <c:v>-1.5599999999999E-2</c:v>
              </c:pt>
              <c:pt idx="523">
                <c:v>-1.7500000000003998E-2</c:v>
              </c:pt>
              <c:pt idx="524">
                <c:v>-1.0500000000002001E-2</c:v>
              </c:pt>
              <c:pt idx="525">
                <c:v>-9.9250000000001004E-2</c:v>
              </c:pt>
              <c:pt idx="526">
                <c:v>-2.4650000000003999E-2</c:v>
              </c:pt>
              <c:pt idx="527">
                <c:v>-1.0000000000010001E-3</c:v>
              </c:pt>
              <c:pt idx="528">
                <c:v>-6.3650000000003995E-2</c:v>
              </c:pt>
              <c:pt idx="529">
                <c:v>-0.11025</c:v>
              </c:pt>
              <c:pt idx="530">
                <c:v>-9.3749999999998002E-2</c:v>
              </c:pt>
              <c:pt idx="531">
                <c:v>-8.9200000000000002E-2</c:v>
              </c:pt>
              <c:pt idx="532">
                <c:v>-7.0349999999996998E-2</c:v>
              </c:pt>
              <c:pt idx="533">
                <c:v>-0.10635</c:v>
              </c:pt>
              <c:pt idx="534">
                <c:v>-0.13899999999998999</c:v>
              </c:pt>
              <c:pt idx="535">
                <c:v>-0.1326</c:v>
              </c:pt>
              <c:pt idx="536">
                <c:v>-0.13239999999999999</c:v>
              </c:pt>
              <c:pt idx="537">
                <c:v>-0.1323</c:v>
              </c:pt>
              <c:pt idx="538">
                <c:v>-0.13395000000000001</c:v>
              </c:pt>
              <c:pt idx="539">
                <c:v>-0.27505000000000002</c:v>
              </c:pt>
              <c:pt idx="540">
                <c:v>-0.21104999999999999</c:v>
              </c:pt>
              <c:pt idx="541">
                <c:v>-0.21104999999999999</c:v>
              </c:pt>
              <c:pt idx="542">
                <c:v>-0.16295000000000001</c:v>
              </c:pt>
              <c:pt idx="543">
                <c:v>-0.19625000000000001</c:v>
              </c:pt>
              <c:pt idx="544">
                <c:v>-1.7950000000000001E-2</c:v>
              </c:pt>
              <c:pt idx="545">
                <c:v>-1.7050000000002001E-2</c:v>
              </c:pt>
              <c:pt idx="546">
                <c:v>-9.4000000000037994E-3</c:v>
              </c:pt>
              <c:pt idx="547">
                <c:v>-1.3849999999999E-2</c:v>
              </c:pt>
              <c:pt idx="548">
                <c:v>-6.0199999999998997E-2</c:v>
              </c:pt>
              <c:pt idx="549">
                <c:v>-6.6749999999999005E-2</c:v>
              </c:pt>
              <c:pt idx="550">
                <c:v>-6.5349999999996994E-2</c:v>
              </c:pt>
              <c:pt idx="551">
                <c:v>-6.8049999999997002E-2</c:v>
              </c:pt>
              <c:pt idx="552">
                <c:v>-9.8300000000000998E-2</c:v>
              </c:pt>
              <c:pt idx="553">
                <c:v>-0.1089</c:v>
              </c:pt>
              <c:pt idx="554">
                <c:v>-0.1305</c:v>
              </c:pt>
              <c:pt idx="555">
                <c:v>-0.13405</c:v>
              </c:pt>
              <c:pt idx="556">
                <c:v>-0.13525000000000001</c:v>
              </c:pt>
              <c:pt idx="557">
                <c:v>-0.13789999999999999</c:v>
              </c:pt>
              <c:pt idx="558">
                <c:v>-0.15955</c:v>
              </c:pt>
              <c:pt idx="559">
                <c:v>-0.13089999999999999</c:v>
              </c:pt>
              <c:pt idx="560">
                <c:v>-0.13605</c:v>
              </c:pt>
              <c:pt idx="561">
                <c:v>-7.5649999999998996E-2</c:v>
              </c:pt>
              <c:pt idx="562">
                <c:v>-7.5999999999998E-2</c:v>
              </c:pt>
              <c:pt idx="563">
                <c:v>-6.0999999999999999E-2</c:v>
              </c:pt>
              <c:pt idx="564">
                <c:v>-6.0749999999998E-2</c:v>
              </c:pt>
              <c:pt idx="565">
                <c:v>-6.5600000000005002E-2</c:v>
              </c:pt>
              <c:pt idx="566">
                <c:v>-7.2800000000001003E-2</c:v>
              </c:pt>
              <c:pt idx="567">
                <c:v>-7.9650000000002996E-2</c:v>
              </c:pt>
              <c:pt idx="568">
                <c:v>-9.1700000000000004E-2</c:v>
              </c:pt>
              <c:pt idx="569">
                <c:v>-0.16064999999999999</c:v>
              </c:pt>
              <c:pt idx="570">
                <c:v>-0.17239999999999001</c:v>
              </c:pt>
              <c:pt idx="571">
                <c:v>-0.16164999999999999</c:v>
              </c:pt>
              <c:pt idx="572">
                <c:v>-0.14974999999999</c:v>
              </c:pt>
              <c:pt idx="573">
                <c:v>-0.15824999999999001</c:v>
              </c:pt>
              <c:pt idx="574">
                <c:v>-0.14284999999999001</c:v>
              </c:pt>
              <c:pt idx="575">
                <c:v>-0.15604999999999999</c:v>
              </c:pt>
              <c:pt idx="576">
                <c:v>-0.24244999999999001</c:v>
              </c:pt>
              <c:pt idx="577">
                <c:v>-0.24299999999999</c:v>
              </c:pt>
              <c:pt idx="578">
                <c:v>-0.26185000000001002</c:v>
              </c:pt>
              <c:pt idx="579">
                <c:v>-0.22214999999999999</c:v>
              </c:pt>
              <c:pt idx="580">
                <c:v>-0.21904999999999999</c:v>
              </c:pt>
              <c:pt idx="581">
                <c:v>-0.12844999999998999</c:v>
              </c:pt>
              <c:pt idx="582">
                <c:v>-0.12945000000000001</c:v>
              </c:pt>
              <c:pt idx="583">
                <c:v>-0.1313</c:v>
              </c:pt>
              <c:pt idx="584">
                <c:v>-0.13200000000000001</c:v>
              </c:pt>
              <c:pt idx="585">
                <c:v>-1.1850000000002E-2</c:v>
              </c:pt>
              <c:pt idx="586">
                <c:v>-6.0000000000059997E-3</c:v>
              </c:pt>
              <c:pt idx="587">
                <c:v>-7.1999999999961001E-3</c:v>
              </c:pt>
              <c:pt idx="588">
                <c:v>-7.0999999999932003E-3</c:v>
              </c:pt>
              <c:pt idx="589">
                <c:v>1.1949999999994E-2</c:v>
              </c:pt>
              <c:pt idx="590">
                <c:v>8.5499999999961006E-3</c:v>
              </c:pt>
              <c:pt idx="591">
                <c:v>8.3999999999973003E-3</c:v>
              </c:pt>
              <c:pt idx="592">
                <c:v>7.5999999999965002E-3</c:v>
              </c:pt>
              <c:pt idx="593">
                <c:v>6.2000000000006E-3</c:v>
              </c:pt>
              <c:pt idx="594">
                <c:v>7.3499999999948997E-3</c:v>
              </c:pt>
              <c:pt idx="595">
                <c:v>2.2150000000009998E-2</c:v>
              </c:pt>
              <c:pt idx="596">
                <c:v>0.10094999999999001</c:v>
              </c:pt>
              <c:pt idx="597">
                <c:v>9.9050000000000998E-2</c:v>
              </c:pt>
              <c:pt idx="598">
                <c:v>0.13405</c:v>
              </c:pt>
              <c:pt idx="599">
                <c:v>6.3599999999997006E-2</c:v>
              </c:pt>
              <c:pt idx="600">
                <c:v>-9.1000000000062992E-3</c:v>
              </c:pt>
              <c:pt idx="601">
                <c:v>-4.0099999999997998E-2</c:v>
              </c:pt>
              <c:pt idx="602">
                <c:v>-3.6049999999999E-2</c:v>
              </c:pt>
              <c:pt idx="603">
                <c:v>-5.5099999999996999E-2</c:v>
              </c:pt>
              <c:pt idx="604">
                <c:v>9.9999999991772997E-5</c:v>
              </c:pt>
              <c:pt idx="605">
                <c:v>6.1500000000048001E-3</c:v>
              </c:pt>
              <c:pt idx="606">
                <c:v>8.5499999999961006E-3</c:v>
              </c:pt>
              <c:pt idx="607">
                <c:v>-1.75E-3</c:v>
              </c:pt>
              <c:pt idx="608">
                <c:v>5.4699999999999999E-2</c:v>
              </c:pt>
              <c:pt idx="609">
                <c:v>6.1449999999999998E-2</c:v>
              </c:pt>
              <c:pt idx="610">
                <c:v>6.5750000000000003E-2</c:v>
              </c:pt>
              <c:pt idx="611">
                <c:v>6.3600000000000004E-2</c:v>
              </c:pt>
              <c:pt idx="612">
                <c:v>6.4899999999999999E-2</c:v>
              </c:pt>
              <c:pt idx="613">
                <c:v>4.0500000000000001E-2</c:v>
              </c:pt>
              <c:pt idx="614">
                <c:v>3.6049999999999999E-2</c:v>
              </c:pt>
              <c:pt idx="615">
                <c:v>2.3449999999999999E-2</c:v>
              </c:pt>
              <c:pt idx="616">
                <c:v>1.95E-2</c:v>
              </c:pt>
              <c:pt idx="617">
                <c:v>1.405E-2</c:v>
              </c:pt>
              <c:pt idx="618">
                <c:v>1.095E-2</c:v>
              </c:pt>
              <c:pt idx="619">
                <c:v>1.4500000000000001E-2</c:v>
              </c:pt>
              <c:pt idx="620">
                <c:v>6.8499999999998996E-3</c:v>
              </c:pt>
              <c:pt idx="621">
                <c:v>-3.2000000000004E-3</c:v>
              </c:pt>
              <c:pt idx="622">
                <c:v>-4.5499999999997001E-3</c:v>
              </c:pt>
              <c:pt idx="623">
                <c:v>-1.8149999999999999E-2</c:v>
              </c:pt>
              <c:pt idx="624">
                <c:v>-1.7799999999999001E-2</c:v>
              </c:pt>
              <c:pt idx="625">
                <c:v>-1.2300000000000999E-2</c:v>
              </c:pt>
              <c:pt idx="626">
                <c:v>1.9000000000005E-3</c:v>
              </c:pt>
              <c:pt idx="627">
                <c:v>-1.4500000000001001E-3</c:v>
              </c:pt>
              <c:pt idx="628">
                <c:v>1.8000000000004E-3</c:v>
              </c:pt>
              <c:pt idx="629">
                <c:v>-1.4950000000001001E-2</c:v>
              </c:pt>
              <c:pt idx="630">
                <c:v>-1.5100000000000001E-2</c:v>
              </c:pt>
              <c:pt idx="631">
                <c:v>-3.4250000000000003E-2</c:v>
              </c:pt>
              <c:pt idx="632">
                <c:v>-3.7299999999998001E-2</c:v>
              </c:pt>
              <c:pt idx="633">
                <c:v>-3.8800000000000001E-2</c:v>
              </c:pt>
              <c:pt idx="634">
                <c:v>-3.3750000000000002E-2</c:v>
              </c:pt>
              <c:pt idx="635">
                <c:v>-3.3949999999999002E-2</c:v>
              </c:pt>
              <c:pt idx="636">
                <c:v>-3.4099999999998999E-2</c:v>
              </c:pt>
              <c:pt idx="637">
                <c:v>-3.4049999999998998E-2</c:v>
              </c:pt>
              <c:pt idx="638">
                <c:v>-4.2399999999999001E-2</c:v>
              </c:pt>
              <c:pt idx="639">
                <c:v>-4.4150000000000002E-2</c:v>
              </c:pt>
              <c:pt idx="640">
                <c:v>-5.1799999999999999E-2</c:v>
              </c:pt>
              <c:pt idx="641">
                <c:v>-2.2500000000009002E-3</c:v>
              </c:pt>
              <c:pt idx="642">
                <c:v>-4.4500000000003001E-3</c:v>
              </c:pt>
              <c:pt idx="643">
                <c:v>-4.9500000000008001E-3</c:v>
              </c:pt>
              <c:pt idx="644">
                <c:v>-1.2500000000001E-2</c:v>
              </c:pt>
              <c:pt idx="645">
                <c:v>-1.3000000000002E-2</c:v>
              </c:pt>
              <c:pt idx="646">
                <c:v>-1.225E-2</c:v>
              </c:pt>
              <c:pt idx="647">
                <c:v>-1.2200000000001E-2</c:v>
              </c:pt>
              <c:pt idx="648">
                <c:v>-7.9499999999999002E-2</c:v>
              </c:pt>
              <c:pt idx="649">
                <c:v>3.4249999999996998E-2</c:v>
              </c:pt>
              <c:pt idx="650">
                <c:v>2.6000000000001001E-2</c:v>
              </c:pt>
              <c:pt idx="651">
                <c:v>-2.8049999999998999E-2</c:v>
              </c:pt>
              <c:pt idx="652">
                <c:v>-7.0849999999999996E-2</c:v>
              </c:pt>
              <c:pt idx="653">
                <c:v>2.23E-2</c:v>
              </c:pt>
              <c:pt idx="654">
                <c:v>5.2299999999999999E-2</c:v>
              </c:pt>
              <c:pt idx="655">
                <c:v>4.2400000000000999E-2</c:v>
              </c:pt>
              <c:pt idx="656">
                <c:v>3.7150000000000002E-2</c:v>
              </c:pt>
              <c:pt idx="657">
                <c:v>3.2100000000002002E-2</c:v>
              </c:pt>
              <c:pt idx="658">
                <c:v>2.945E-2</c:v>
              </c:pt>
              <c:pt idx="659">
                <c:v>6.5549999999999997E-2</c:v>
              </c:pt>
              <c:pt idx="660">
                <c:v>6.1600000000001001E-2</c:v>
              </c:pt>
              <c:pt idx="661">
                <c:v>6.8049999999999999E-2</c:v>
              </c:pt>
              <c:pt idx="662">
                <c:v>4.7749999999999002E-2</c:v>
              </c:pt>
              <c:pt idx="663">
                <c:v>0.1022</c:v>
              </c:pt>
              <c:pt idx="664">
                <c:v>8.1699999999997996E-2</c:v>
              </c:pt>
              <c:pt idx="665">
                <c:v>3.2500000000002E-2</c:v>
              </c:pt>
              <c:pt idx="666">
                <c:v>2.9000000000001001E-2</c:v>
              </c:pt>
              <c:pt idx="667">
                <c:v>6.4799999999997998E-2</c:v>
              </c:pt>
              <c:pt idx="668">
                <c:v>6.3450000000001006E-2</c:v>
              </c:pt>
              <c:pt idx="669">
                <c:v>6.5750000000001002E-2</c:v>
              </c:pt>
              <c:pt idx="670">
                <c:v>6.8950000000000997E-2</c:v>
              </c:pt>
              <c:pt idx="671">
                <c:v>7.3399999999997995E-2</c:v>
              </c:pt>
              <c:pt idx="672">
                <c:v>7.3100000000000998E-2</c:v>
              </c:pt>
              <c:pt idx="673">
                <c:v>8.1499999999998005E-2</c:v>
              </c:pt>
              <c:pt idx="674">
                <c:v>8.6750000000002006E-2</c:v>
              </c:pt>
              <c:pt idx="675">
                <c:v>8.3899999999998004E-2</c:v>
              </c:pt>
              <c:pt idx="676">
                <c:v>7.5899999999997997E-2</c:v>
              </c:pt>
              <c:pt idx="677">
                <c:v>8.2699999999998997E-2</c:v>
              </c:pt>
              <c:pt idx="678">
                <c:v>8.2800000000001997E-2</c:v>
              </c:pt>
              <c:pt idx="679">
                <c:v>7.1850000000000996E-2</c:v>
              </c:pt>
              <c:pt idx="680">
                <c:v>6.1550000000001999E-2</c:v>
              </c:pt>
              <c:pt idx="681">
                <c:v>6.8699999999998998E-2</c:v>
              </c:pt>
              <c:pt idx="682">
                <c:v>7.8349999999999004E-2</c:v>
              </c:pt>
              <c:pt idx="683">
                <c:v>7.6649999999997998E-2</c:v>
              </c:pt>
              <c:pt idx="684">
                <c:v>6.2900000000001996E-2</c:v>
              </c:pt>
              <c:pt idx="685">
                <c:v>5.0800000000000997E-2</c:v>
              </c:pt>
              <c:pt idx="686">
                <c:v>3.4699999999999002E-2</c:v>
              </c:pt>
              <c:pt idx="687">
                <c:v>3.4999999999996E-2</c:v>
              </c:pt>
              <c:pt idx="688">
                <c:v>2.9250000000002999E-2</c:v>
              </c:pt>
              <c:pt idx="689">
                <c:v>3.6850000000004997E-2</c:v>
              </c:pt>
              <c:pt idx="690">
                <c:v>2.1850000000006999E-2</c:v>
              </c:pt>
              <c:pt idx="691">
                <c:v>1.5049999999999999E-2</c:v>
              </c:pt>
              <c:pt idx="692">
                <c:v>7.3800000000002003E-2</c:v>
              </c:pt>
              <c:pt idx="693">
                <c:v>2.8450000000002001E-2</c:v>
              </c:pt>
              <c:pt idx="694">
                <c:v>2.1299999999995999E-2</c:v>
              </c:pt>
              <c:pt idx="695">
                <c:v>0.11455</c:v>
              </c:pt>
              <c:pt idx="696">
                <c:v>2.0800000000003999E-2</c:v>
              </c:pt>
              <c:pt idx="697">
                <c:v>6.0150000000003E-2</c:v>
              </c:pt>
              <c:pt idx="698">
                <c:v>0.11940000000000001</c:v>
              </c:pt>
              <c:pt idx="699">
                <c:v>7.2299999999997006E-2</c:v>
              </c:pt>
              <c:pt idx="700">
                <c:v>7.8450000000002004E-2</c:v>
              </c:pt>
              <c:pt idx="701">
                <c:v>7.6550000000003005E-2</c:v>
              </c:pt>
              <c:pt idx="702">
                <c:v>7.2549999999999004E-2</c:v>
              </c:pt>
              <c:pt idx="703">
                <c:v>7.4200000000002E-2</c:v>
              </c:pt>
              <c:pt idx="704">
                <c:v>3.8549999999998003E-2</c:v>
              </c:pt>
              <c:pt idx="705">
                <c:v>5.7399999999996003E-2</c:v>
              </c:pt>
              <c:pt idx="706">
                <c:v>6.0399999999999003E-2</c:v>
              </c:pt>
              <c:pt idx="707">
                <c:v>7.2349999999998998E-2</c:v>
              </c:pt>
              <c:pt idx="708">
                <c:v>3.4649999999997003E-2</c:v>
              </c:pt>
              <c:pt idx="709">
                <c:v>3.3250000000001001E-2</c:v>
              </c:pt>
              <c:pt idx="710">
                <c:v>2.2999999999994999E-3</c:v>
              </c:pt>
              <c:pt idx="711">
                <c:v>4.7000000000018997E-3</c:v>
              </c:pt>
              <c:pt idx="712">
                <c:v>1.7200000000000999E-2</c:v>
              </c:pt>
              <c:pt idx="713">
                <c:v>9.5499999999971007E-3</c:v>
              </c:pt>
              <c:pt idx="714">
                <c:v>1.1899999999998001E-2</c:v>
              </c:pt>
              <c:pt idx="715">
                <c:v>6.4999999999981999E-3</c:v>
              </c:pt>
              <c:pt idx="716">
                <c:v>2.8499999999986999E-3</c:v>
              </c:pt>
              <c:pt idx="717">
                <c:v>7.4999999999936001E-4</c:v>
              </c:pt>
              <c:pt idx="718">
                <c:v>6.0000000000004E-3</c:v>
              </c:pt>
              <c:pt idx="719">
                <c:v>1.3000000000002E-2</c:v>
              </c:pt>
              <c:pt idx="720">
                <c:v>1.3999999999996999E-2</c:v>
              </c:pt>
              <c:pt idx="721">
                <c:v>1.5650000000000001E-2</c:v>
              </c:pt>
              <c:pt idx="722">
                <c:v>3.7799999999999001E-2</c:v>
              </c:pt>
              <c:pt idx="723">
                <c:v>3.1500000000000999E-2</c:v>
              </c:pt>
              <c:pt idx="724">
                <c:v>2.7799999999999998E-2</c:v>
              </c:pt>
              <c:pt idx="725">
                <c:v>8.3999999999973003E-3</c:v>
              </c:pt>
              <c:pt idx="726">
                <c:v>4.7499999999978003E-3</c:v>
              </c:pt>
              <c:pt idx="727">
                <c:v>8.7500000000017997E-3</c:v>
              </c:pt>
              <c:pt idx="728">
                <c:v>1.6499999999997E-2</c:v>
              </c:pt>
              <c:pt idx="729">
                <c:v>1.0150000000003E-2</c:v>
              </c:pt>
              <c:pt idx="730">
                <c:v>4.3000000000014997E-3</c:v>
              </c:pt>
              <c:pt idx="731">
                <c:v>7.4999999999936001E-4</c:v>
              </c:pt>
              <c:pt idx="732">
                <c:v>-0.13975000000001001</c:v>
              </c:pt>
              <c:pt idx="733">
                <c:v>-9.4650000000001996E-2</c:v>
              </c:pt>
              <c:pt idx="734">
                <c:v>-2.6000000000025998E-3</c:v>
              </c:pt>
              <c:pt idx="735">
                <c:v>2.2050000000000999E-2</c:v>
              </c:pt>
              <c:pt idx="736">
                <c:v>-7.9750000000005997E-2</c:v>
              </c:pt>
              <c:pt idx="737">
                <c:v>-0.12870000000000001</c:v>
              </c:pt>
              <c:pt idx="738">
                <c:v>-0.1</c:v>
              </c:pt>
              <c:pt idx="739">
                <c:v>-8.0400000000002997E-2</c:v>
              </c:pt>
              <c:pt idx="740">
                <c:v>-0.11885</c:v>
              </c:pt>
              <c:pt idx="741">
                <c:v>-0.1525</c:v>
              </c:pt>
              <c:pt idx="742">
                <c:v>-0.15714999999998999</c:v>
              </c:pt>
              <c:pt idx="743">
                <c:v>-0.16014999999999999</c:v>
              </c:pt>
              <c:pt idx="744">
                <c:v>-0.16439999999999999</c:v>
              </c:pt>
              <c:pt idx="745">
                <c:v>-0.16445000000000001</c:v>
              </c:pt>
              <c:pt idx="746">
                <c:v>-0.13635</c:v>
              </c:pt>
              <c:pt idx="747">
                <c:v>-0.15609999999999999</c:v>
              </c:pt>
              <c:pt idx="748">
                <c:v>-0.18995000000000001</c:v>
              </c:pt>
              <c:pt idx="749">
                <c:v>-0.17294999999999999</c:v>
              </c:pt>
              <c:pt idx="750">
                <c:v>-7.4749999999996E-2</c:v>
              </c:pt>
              <c:pt idx="751">
                <c:v>-7.7749999999999E-2</c:v>
              </c:pt>
              <c:pt idx="752">
                <c:v>-5.8500000000017002E-3</c:v>
              </c:pt>
              <c:pt idx="753">
                <c:v>-2.2449999999996001E-2</c:v>
              </c:pt>
              <c:pt idx="754">
                <c:v>-2.3300000000004002E-2</c:v>
              </c:pt>
              <c:pt idx="755">
                <c:v>-1.5650000000000001E-2</c:v>
              </c:pt>
              <c:pt idx="756">
                <c:v>-2.7900000000002999E-2</c:v>
              </c:pt>
              <c:pt idx="757">
                <c:v>-2.085E-2</c:v>
              </c:pt>
              <c:pt idx="758">
                <c:v>-2.6400000000004E-2</c:v>
              </c:pt>
              <c:pt idx="759">
                <c:v>-1.9949999999995999E-2</c:v>
              </c:pt>
              <c:pt idx="760">
                <c:v>-8.4649999999997005E-2</c:v>
              </c:pt>
              <c:pt idx="761">
                <c:v>-3.7100000000001E-2</c:v>
              </c:pt>
              <c:pt idx="762">
                <c:v>-6.0700000000002002E-2</c:v>
              </c:pt>
              <c:pt idx="763">
                <c:v>2.6700000000002E-2</c:v>
              </c:pt>
              <c:pt idx="764">
                <c:v>1.3899999999999999E-2</c:v>
              </c:pt>
              <c:pt idx="765">
                <c:v>-1.9550000000002E-2</c:v>
              </c:pt>
              <c:pt idx="766">
                <c:v>-3.5000000000002002E-2</c:v>
              </c:pt>
              <c:pt idx="767">
                <c:v>-1.9950000000002001E-2</c:v>
              </c:pt>
              <c:pt idx="768">
                <c:v>-4.1749999999995999E-2</c:v>
              </c:pt>
              <c:pt idx="769">
                <c:v>-6.8000000000001004E-2</c:v>
              </c:pt>
              <c:pt idx="770">
                <c:v>5.8800000000003003E-2</c:v>
              </c:pt>
              <c:pt idx="771">
                <c:v>7.3650000000003005E-2</c:v>
              </c:pt>
              <c:pt idx="772">
                <c:v>5.6599999999996001E-2</c:v>
              </c:pt>
              <c:pt idx="773">
                <c:v>6.1449999999996001E-2</c:v>
              </c:pt>
              <c:pt idx="774">
                <c:v>6.0250000000006E-2</c:v>
              </c:pt>
              <c:pt idx="775">
                <c:v>-2.7999999999917002E-3</c:v>
              </c:pt>
              <c:pt idx="776">
                <c:v>7.0499999999972997E-3</c:v>
              </c:pt>
              <c:pt idx="777">
                <c:v>0.21149999999999999</c:v>
              </c:pt>
              <c:pt idx="778">
                <c:v>-1.7999999999962E-3</c:v>
              </c:pt>
              <c:pt idx="779">
                <c:v>-7.4299999999993996E-2</c:v>
              </c:pt>
              <c:pt idx="780">
                <c:v>-9.0749999999995001E-2</c:v>
              </c:pt>
              <c:pt idx="781">
                <c:v>-9.2299999999990001E-2</c:v>
              </c:pt>
              <c:pt idx="782">
                <c:v>-0.12645000000000001</c:v>
              </c:pt>
              <c:pt idx="783">
                <c:v>-0.12449999999998999</c:v>
              </c:pt>
              <c:pt idx="784">
                <c:v>-0.12504999999999999</c:v>
              </c:pt>
              <c:pt idx="785">
                <c:v>-3.4550000000011002E-2</c:v>
              </c:pt>
              <c:pt idx="786">
                <c:v>-3.3949999999993999E-2</c:v>
              </c:pt>
              <c:pt idx="787">
                <c:v>-3.3399999999995003E-2</c:v>
              </c:pt>
              <c:pt idx="788">
                <c:v>-3.3850000000001997E-2</c:v>
              </c:pt>
              <c:pt idx="789">
                <c:v>-3.3700000000002998E-2</c:v>
              </c:pt>
              <c:pt idx="790">
                <c:v>-6.7999999999957001E-3</c:v>
              </c:pt>
              <c:pt idx="791">
                <c:v>-6.7000000000038999E-3</c:v>
              </c:pt>
              <c:pt idx="792">
                <c:v>-6.600000000001E-3</c:v>
              </c:pt>
              <c:pt idx="793">
                <c:v>-1.2650000000003001E-2</c:v>
              </c:pt>
              <c:pt idx="794">
                <c:v>-1.2999999999996001E-2</c:v>
              </c:pt>
              <c:pt idx="795">
                <c:v>-1.2699999999999E-2</c:v>
              </c:pt>
              <c:pt idx="796">
                <c:v>2.7450000000007E-2</c:v>
              </c:pt>
              <c:pt idx="797">
                <c:v>4.3550000000003003E-2</c:v>
              </c:pt>
              <c:pt idx="798">
                <c:v>4.2149999999996003E-2</c:v>
              </c:pt>
              <c:pt idx="799">
                <c:v>4.3550000000003003E-2</c:v>
              </c:pt>
              <c:pt idx="800">
                <c:v>4.0149999999994003E-2</c:v>
              </c:pt>
              <c:pt idx="801">
                <c:v>3.5100000000009998E-2</c:v>
              </c:pt>
              <c:pt idx="802">
                <c:v>7.3400000000001006E-2</c:v>
              </c:pt>
              <c:pt idx="803">
                <c:v>6.5949999999992001E-2</c:v>
              </c:pt>
              <c:pt idx="804">
                <c:v>6.5749999999998004E-2</c:v>
              </c:pt>
              <c:pt idx="805">
                <c:v>6.5050000000011002E-2</c:v>
              </c:pt>
              <c:pt idx="806">
                <c:v>6.4900000000000999E-2</c:v>
              </c:pt>
              <c:pt idx="807">
                <c:v>4.4050000000007E-2</c:v>
              </c:pt>
              <c:pt idx="808">
                <c:v>-6.4499999999911998E-3</c:v>
              </c:pt>
              <c:pt idx="809">
                <c:v>-8.6000000000029993E-3</c:v>
              </c:pt>
              <c:pt idx="810">
                <c:v>-3.9499999999970002E-3</c:v>
              </c:pt>
              <c:pt idx="811">
                <c:v>2.5000000000164002E-4</c:v>
              </c:pt>
              <c:pt idx="812">
                <c:v>-2.9499999999993001E-2</c:v>
              </c:pt>
              <c:pt idx="813">
                <c:v>-8.5499999999961006E-3</c:v>
              </c:pt>
              <c:pt idx="814">
                <c:v>5.2999999999969998E-3</c:v>
              </c:pt>
              <c:pt idx="815">
                <c:v>2.5500000000012002E-3</c:v>
              </c:pt>
              <c:pt idx="816">
                <c:v>5.8299999999999998E-2</c:v>
              </c:pt>
              <c:pt idx="817">
                <c:v>3.2499999999991E-3</c:v>
              </c:pt>
              <c:pt idx="818">
                <c:v>1.5750000000003001E-2</c:v>
              </c:pt>
              <c:pt idx="819">
                <c:v>2.6999999999987999E-2</c:v>
              </c:pt>
              <c:pt idx="820">
                <c:v>1.9849999999999E-2</c:v>
              </c:pt>
              <c:pt idx="821">
                <c:v>-2.4999999999054002E-4</c:v>
              </c:pt>
              <c:pt idx="822">
                <c:v>-1.04E-2</c:v>
              </c:pt>
              <c:pt idx="823">
                <c:v>-1.4749999999999999E-2</c:v>
              </c:pt>
              <c:pt idx="824">
                <c:v>-2.5600000000000001E-2</c:v>
              </c:pt>
              <c:pt idx="825">
                <c:v>-3.3649999999999999E-2</c:v>
              </c:pt>
              <c:pt idx="826">
                <c:v>-4.7149999999999997E-2</c:v>
              </c:pt>
              <c:pt idx="827">
                <c:v>-4.7100000000000003E-2</c:v>
              </c:pt>
              <c:pt idx="828">
                <c:v>-4.9500000000000002E-2</c:v>
              </c:pt>
              <c:pt idx="829">
                <c:v>-6.0150000000000002E-2</c:v>
              </c:pt>
              <c:pt idx="830">
                <c:v>0.1062</c:v>
              </c:pt>
              <c:pt idx="831">
                <c:v>2.8449999999999E-2</c:v>
              </c:pt>
              <c:pt idx="832">
                <c:v>2.5649999999999999E-2</c:v>
              </c:pt>
              <c:pt idx="833">
                <c:v>5.8549999999999998E-2</c:v>
              </c:pt>
              <c:pt idx="834">
                <c:v>-6.0999999999998998E-3</c:v>
              </c:pt>
              <c:pt idx="835">
                <c:v>-6.6499999999997004E-3</c:v>
              </c:pt>
              <c:pt idx="836">
                <c:v>-9.5499999999998E-3</c:v>
              </c:pt>
              <c:pt idx="837">
                <c:v>-1.7600000000000001E-2</c:v>
              </c:pt>
              <c:pt idx="838">
                <c:v>-2.1499999999999998E-2</c:v>
              </c:pt>
              <c:pt idx="839">
                <c:v>4.6549999999999002E-2</c:v>
              </c:pt>
              <c:pt idx="840">
                <c:v>2.1349999999999002E-2</c:v>
              </c:pt>
              <c:pt idx="841">
                <c:v>-3.9999999999997997E-3</c:v>
              </c:pt>
              <c:pt idx="842">
                <c:v>4.3500000000002001E-3</c:v>
              </c:pt>
              <c:pt idx="843">
                <c:v>1.1649999999999E-2</c:v>
              </c:pt>
              <c:pt idx="844">
                <c:v>-1.1249999999999E-2</c:v>
              </c:pt>
              <c:pt idx="845">
                <c:v>9.6600000000001005E-2</c:v>
              </c:pt>
              <c:pt idx="846">
                <c:v>-9.3049999999999994E-2</c:v>
              </c:pt>
              <c:pt idx="847">
                <c:v>-8.8049999999999004E-2</c:v>
              </c:pt>
              <c:pt idx="848">
                <c:v>-9.4999999999956003E-4</c:v>
              </c:pt>
              <c:pt idx="849">
                <c:v>-1.6500000000003001E-3</c:v>
              </c:pt>
              <c:pt idx="850">
                <c:v>-1.9500000000005999E-3</c:v>
              </c:pt>
              <c:pt idx="851">
                <c:v>2.1000000000006998E-3</c:v>
              </c:pt>
              <c:pt idx="852">
                <c:v>-1.55E-2</c:v>
              </c:pt>
              <c:pt idx="853">
                <c:v>-1.7099999999999001E-2</c:v>
              </c:pt>
              <c:pt idx="854">
                <c:v>-1.4449999999999E-2</c:v>
              </c:pt>
              <c:pt idx="855">
                <c:v>-2.0000000000005998E-3</c:v>
              </c:pt>
              <c:pt idx="856">
                <c:v>-1.0099999999999E-2</c:v>
              </c:pt>
              <c:pt idx="857">
                <c:v>-9.6500000000026998E-3</c:v>
              </c:pt>
              <c:pt idx="858">
                <c:v>-1.1149999999998999E-2</c:v>
              </c:pt>
              <c:pt idx="859">
                <c:v>-9.8999999999988004E-3</c:v>
              </c:pt>
              <c:pt idx="860">
                <c:v>-3.0949999999998999E-2</c:v>
              </c:pt>
              <c:pt idx="861">
                <c:v>-4.3950000000001002E-2</c:v>
              </c:pt>
              <c:pt idx="862">
                <c:v>6.5100000000001004E-2</c:v>
              </c:pt>
              <c:pt idx="863">
                <c:v>5.5749999999999002E-2</c:v>
              </c:pt>
              <c:pt idx="864">
                <c:v>5.4500000000001998E-2</c:v>
              </c:pt>
              <c:pt idx="865">
                <c:v>4.0050000000000002E-2</c:v>
              </c:pt>
              <c:pt idx="866">
                <c:v>1.1499999999998001E-3</c:v>
              </c:pt>
              <c:pt idx="867">
                <c:v>-6.7000000000000004E-2</c:v>
              </c:pt>
              <c:pt idx="868">
                <c:v>-7.0849999999999996E-2</c:v>
              </c:pt>
              <c:pt idx="869">
                <c:v>2.76E-2</c:v>
              </c:pt>
              <c:pt idx="870">
                <c:v>3.7000000000009001E-3</c:v>
              </c:pt>
              <c:pt idx="871">
                <c:v>-5.7000000000001E-3</c:v>
              </c:pt>
              <c:pt idx="872">
                <c:v>-2.5399999999998001E-2</c:v>
              </c:pt>
              <c:pt idx="873">
                <c:v>-1.4550000000002001E-2</c:v>
              </c:pt>
              <c:pt idx="874">
                <c:v>1.2699999999999E-2</c:v>
              </c:pt>
              <c:pt idx="875">
                <c:v>-6.2449999999999999E-2</c:v>
              </c:pt>
              <c:pt idx="876">
                <c:v>-6.9800000000000001E-2</c:v>
              </c:pt>
              <c:pt idx="877">
                <c:v>-4.9000000000020997E-3</c:v>
              </c:pt>
              <c:pt idx="878">
                <c:v>-1.0599999999999001E-2</c:v>
              </c:pt>
              <c:pt idx="879">
                <c:v>-1.1199999999997001E-2</c:v>
              </c:pt>
              <c:pt idx="880">
                <c:v>-3.8399999999999997E-2</c:v>
              </c:pt>
              <c:pt idx="881">
                <c:v>-4.2599999999998001E-2</c:v>
              </c:pt>
              <c:pt idx="882">
                <c:v>-3.5250000000001003E-2</c:v>
              </c:pt>
              <c:pt idx="883">
                <c:v>-4.9900000000002998E-2</c:v>
              </c:pt>
              <c:pt idx="884">
                <c:v>-5.0549999999998999E-2</c:v>
              </c:pt>
              <c:pt idx="885">
                <c:v>-8.1600000000001005E-2</c:v>
              </c:pt>
              <c:pt idx="886">
                <c:v>-7.7899999999999997E-2</c:v>
              </c:pt>
              <c:pt idx="887">
                <c:v>-8.4050000000001998E-2</c:v>
              </c:pt>
              <c:pt idx="888">
                <c:v>-6.0950000000001003E-2</c:v>
              </c:pt>
              <c:pt idx="889">
                <c:v>-3.0599999999999999E-2</c:v>
              </c:pt>
              <c:pt idx="890">
                <c:v>-4.4350000000001E-2</c:v>
              </c:pt>
              <c:pt idx="891">
                <c:v>-4.6300000000001999E-2</c:v>
              </c:pt>
              <c:pt idx="892">
                <c:v>-6.0949999999998998E-2</c:v>
              </c:pt>
              <c:pt idx="893">
                <c:v>-6.2699999999999007E-2</c:v>
              </c:pt>
              <c:pt idx="894">
                <c:v>-6.4750000000000002E-2</c:v>
              </c:pt>
              <c:pt idx="895">
                <c:v>-1.0949999999998E-2</c:v>
              </c:pt>
              <c:pt idx="896">
                <c:v>-2.0149999999997E-2</c:v>
              </c:pt>
              <c:pt idx="897">
                <c:v>5.4149999999996999E-2</c:v>
              </c:pt>
              <c:pt idx="898">
                <c:v>2.8549999999999E-2</c:v>
              </c:pt>
              <c:pt idx="899">
                <c:v>4.1400000000002997E-2</c:v>
              </c:pt>
              <c:pt idx="900">
                <c:v>5.1499999999982003E-3</c:v>
              </c:pt>
              <c:pt idx="901">
                <c:v>4.9749999999997997E-2</c:v>
              </c:pt>
              <c:pt idx="902">
                <c:v>6.0000000000060005E-4</c:v>
              </c:pt>
              <c:pt idx="903">
                <c:v>3.9250000000001999E-2</c:v>
              </c:pt>
              <c:pt idx="904">
                <c:v>2.1299999999995999E-2</c:v>
              </c:pt>
              <c:pt idx="905">
                <c:v>1.3550000000001E-2</c:v>
              </c:pt>
              <c:pt idx="906">
                <c:v>-1.0399999999999E-2</c:v>
              </c:pt>
              <c:pt idx="907">
                <c:v>-1.2499999999999E-2</c:v>
              </c:pt>
              <c:pt idx="908">
                <c:v>9.2999999999954005E-3</c:v>
              </c:pt>
              <c:pt idx="909">
                <c:v>-4.6050000000002998E-2</c:v>
              </c:pt>
              <c:pt idx="910">
                <c:v>-3.2300000000002001E-2</c:v>
              </c:pt>
              <c:pt idx="911">
                <c:v>-4.4149999999998003E-2</c:v>
              </c:pt>
              <c:pt idx="912">
                <c:v>-6.4799999999997998E-2</c:v>
              </c:pt>
              <c:pt idx="913">
                <c:v>-4.0200000000000999E-2</c:v>
              </c:pt>
              <c:pt idx="914">
                <c:v>-6.3399999999997E-2</c:v>
              </c:pt>
              <c:pt idx="915">
                <c:v>-5.5149999999997999E-2</c:v>
              </c:pt>
              <c:pt idx="916">
                <c:v>-7.4000000000001995E-2</c:v>
              </c:pt>
              <c:pt idx="917">
                <c:v>-4.8000000000003998E-2</c:v>
              </c:pt>
              <c:pt idx="918">
                <c:v>-6.5100000000001004E-2</c:v>
              </c:pt>
              <c:pt idx="919">
                <c:v>-6.9150000000001002E-2</c:v>
              </c:pt>
              <c:pt idx="920">
                <c:v>-7.1249999999999994E-2</c:v>
              </c:pt>
              <c:pt idx="921">
                <c:v>-6.9500000000000006E-2</c:v>
              </c:pt>
              <c:pt idx="922">
                <c:v>-6.7149999999999002E-2</c:v>
              </c:pt>
              <c:pt idx="923">
                <c:v>-7.2800000000001003E-2</c:v>
              </c:pt>
              <c:pt idx="924">
                <c:v>-7.9600000000002002E-2</c:v>
              </c:pt>
              <c:pt idx="925">
                <c:v>-9.0299999999999006E-2</c:v>
              </c:pt>
              <c:pt idx="926">
                <c:v>-8.3599999999994998E-2</c:v>
              </c:pt>
              <c:pt idx="927">
                <c:v>-0.12995000000000001</c:v>
              </c:pt>
              <c:pt idx="928">
                <c:v>-9.9700000000002995E-2</c:v>
              </c:pt>
              <c:pt idx="929">
                <c:v>-9.3049999999999994E-2</c:v>
              </c:pt>
              <c:pt idx="930">
                <c:v>-7.9050000000003007E-2</c:v>
              </c:pt>
              <c:pt idx="931">
                <c:v>-6.9900000000001003E-2</c:v>
              </c:pt>
              <c:pt idx="932">
                <c:v>-9.5299999999997997E-2</c:v>
              </c:pt>
              <c:pt idx="933">
                <c:v>-6.3700000000000007E-2</c:v>
              </c:pt>
              <c:pt idx="934">
                <c:v>-6.0600000000000001E-2</c:v>
              </c:pt>
              <c:pt idx="935">
                <c:v>-7.9400000000001997E-2</c:v>
              </c:pt>
              <c:pt idx="936">
                <c:v>-7.2100000000002995E-2</c:v>
              </c:pt>
              <c:pt idx="937">
                <c:v>-6.8550000000000999E-2</c:v>
              </c:pt>
              <c:pt idx="938">
                <c:v>-6.6849999999995996E-2</c:v>
              </c:pt>
              <c:pt idx="939">
                <c:v>-0.16225000000000001</c:v>
              </c:pt>
              <c:pt idx="940">
                <c:v>-0.15329999999999999</c:v>
              </c:pt>
              <c:pt idx="941">
                <c:v>-0.14285</c:v>
              </c:pt>
              <c:pt idx="942">
                <c:v>-0.11285000000000001</c:v>
              </c:pt>
              <c:pt idx="943">
                <c:v>-0.20805000000000001</c:v>
              </c:pt>
              <c:pt idx="944">
                <c:v>-0.19115000000001001</c:v>
              </c:pt>
              <c:pt idx="945">
                <c:v>-0.25135000000001001</c:v>
              </c:pt>
              <c:pt idx="946">
                <c:v>-0.16514999999999999</c:v>
              </c:pt>
              <c:pt idx="947">
                <c:v>-0.23419999999999999</c:v>
              </c:pt>
              <c:pt idx="948">
                <c:v>-0.24174999999999999</c:v>
              </c:pt>
              <c:pt idx="949">
                <c:v>-0.24374999999999999</c:v>
              </c:pt>
              <c:pt idx="950">
                <c:v>-0.22944999999999999</c:v>
              </c:pt>
              <c:pt idx="951">
                <c:v>-1.2799999999996E-2</c:v>
              </c:pt>
              <c:pt idx="952">
                <c:v>-1.1149999999998999E-2</c:v>
              </c:pt>
              <c:pt idx="953">
                <c:v>-1.2850000000003E-2</c:v>
              </c:pt>
              <c:pt idx="954">
                <c:v>-9.3500000000023998E-3</c:v>
              </c:pt>
              <c:pt idx="955">
                <c:v>-1.3449999999998E-2</c:v>
              </c:pt>
              <c:pt idx="956">
                <c:v>-1.4850000000005E-2</c:v>
              </c:pt>
              <c:pt idx="957">
                <c:v>-3.6649999999999003E-2</c:v>
              </c:pt>
              <c:pt idx="958">
                <c:v>-4.5050000000001998E-2</c:v>
              </c:pt>
              <c:pt idx="959">
                <c:v>-6.9049999999998002E-2</c:v>
              </c:pt>
              <c:pt idx="960">
                <c:v>-0.10285</c:v>
              </c:pt>
              <c:pt idx="961">
                <c:v>-0.10625</c:v>
              </c:pt>
              <c:pt idx="962">
                <c:v>-0.1047</c:v>
              </c:pt>
              <c:pt idx="963">
                <c:v>-0.10780000000000001</c:v>
              </c:pt>
              <c:pt idx="964">
                <c:v>-7.3400000000001006E-2</c:v>
              </c:pt>
              <c:pt idx="965">
                <c:v>-1.1250000000002E-2</c:v>
              </c:pt>
              <c:pt idx="966">
                <c:v>-6.1850000000002001E-2</c:v>
              </c:pt>
              <c:pt idx="967">
                <c:v>-5.8750000000002002E-2</c:v>
              </c:pt>
              <c:pt idx="968">
                <c:v>-4.9000000000004998E-2</c:v>
              </c:pt>
              <c:pt idx="969">
                <c:v>-4.5350000000004997E-2</c:v>
              </c:pt>
              <c:pt idx="970">
                <c:v>-4.8399999999998E-2</c:v>
              </c:pt>
              <c:pt idx="971">
                <c:v>-7.7100000000002E-2</c:v>
              </c:pt>
              <c:pt idx="972">
                <c:v>-6.8400000000002001E-2</c:v>
              </c:pt>
              <c:pt idx="973">
                <c:v>-7.8049999999995998E-2</c:v>
              </c:pt>
              <c:pt idx="974">
                <c:v>3.4350000000005002E-2</c:v>
              </c:pt>
              <c:pt idx="975">
                <c:v>2.2049999999996E-2</c:v>
              </c:pt>
              <c:pt idx="976">
                <c:v>1.9450000000010001E-2</c:v>
              </c:pt>
              <c:pt idx="977">
                <c:v>3.8099999999995998E-2</c:v>
              </c:pt>
              <c:pt idx="978">
                <c:v>-0.3982</c:v>
              </c:pt>
              <c:pt idx="979">
                <c:v>-0.39510000000000001</c:v>
              </c:pt>
              <c:pt idx="980">
                <c:v>-0.41465000000001001</c:v>
              </c:pt>
              <c:pt idx="981">
                <c:v>-0.41539999999999999</c:v>
              </c:pt>
              <c:pt idx="982">
                <c:v>-0.40200000000000002</c:v>
              </c:pt>
              <c:pt idx="983">
                <c:v>-0.40359999999999002</c:v>
              </c:pt>
              <c:pt idx="984">
                <c:v>-0.39895000000000003</c:v>
              </c:pt>
              <c:pt idx="985">
                <c:v>-0.40215000000000001</c:v>
              </c:pt>
              <c:pt idx="986">
                <c:v>-0.40300000000000002</c:v>
              </c:pt>
              <c:pt idx="987">
                <c:v>-3.2999999999950001E-3</c:v>
              </c:pt>
              <c:pt idx="988">
                <c:v>-1.0449999999995E-2</c:v>
              </c:pt>
              <c:pt idx="989">
                <c:v>-7.9499999999898992E-3</c:v>
              </c:pt>
              <c:pt idx="990">
                <c:v>-1.2750000000006E-2</c:v>
              </c:pt>
              <c:pt idx="991">
                <c:v>-1.3049999999992E-2</c:v>
              </c:pt>
              <c:pt idx="992">
                <c:v>-4.6049999999997003E-2</c:v>
              </c:pt>
              <c:pt idx="993">
                <c:v>-5.0650000000008001E-2</c:v>
              </c:pt>
              <c:pt idx="994">
                <c:v>-6.9000000000007999E-2</c:v>
              </c:pt>
              <c:pt idx="995">
                <c:v>-6.9750000000002005E-2</c:v>
              </c:pt>
              <c:pt idx="996">
                <c:v>-7.3549999999988999E-2</c:v>
              </c:pt>
              <c:pt idx="997">
                <c:v>-7.1599999999994002E-2</c:v>
              </c:pt>
              <c:pt idx="998">
                <c:v>-4.3900000000008002E-2</c:v>
              </c:pt>
              <c:pt idx="999">
                <c:v>-4.2199999999992001E-2</c:v>
              </c:pt>
              <c:pt idx="1000">
                <c:v>-5.3250000000005002E-2</c:v>
              </c:pt>
              <c:pt idx="1001">
                <c:v>-5.425E-2</c:v>
              </c:pt>
              <c:pt idx="1002">
                <c:v>-7.0650000000005E-2</c:v>
              </c:pt>
              <c:pt idx="1003">
                <c:v>-9.3599999999993994E-2</c:v>
              </c:pt>
              <c:pt idx="1004">
                <c:v>-9.9850000000000994E-2</c:v>
              </c:pt>
              <c:pt idx="1005">
                <c:v>-9.8650000000011007E-2</c:v>
              </c:pt>
              <c:pt idx="1006">
                <c:v>-9.3649999999990005E-2</c:v>
              </c:pt>
              <c:pt idx="1007">
                <c:v>-9.1249999999997999E-2</c:v>
              </c:pt>
              <c:pt idx="1008">
                <c:v>-0.11715</c:v>
              </c:pt>
              <c:pt idx="1009">
                <c:v>8.4099999999997996E-2</c:v>
              </c:pt>
              <c:pt idx="1010">
                <c:v>4.0300000000000002E-2</c:v>
              </c:pt>
              <c:pt idx="1011">
                <c:v>1.8100000000000002E-2</c:v>
              </c:pt>
              <c:pt idx="1012">
                <c:v>1.1900000000000001E-2</c:v>
              </c:pt>
              <c:pt idx="1013">
                <c:v>2.6800000000000001E-2</c:v>
              </c:pt>
              <c:pt idx="1014">
                <c:v>2.6000000000001998E-3</c:v>
              </c:pt>
              <c:pt idx="1015">
                <c:v>2.6499999999998998E-3</c:v>
              </c:pt>
              <c:pt idx="1016">
                <c:v>2.4250000000000001E-2</c:v>
              </c:pt>
              <c:pt idx="1017">
                <c:v>2.155E-2</c:v>
              </c:pt>
              <c:pt idx="1018">
                <c:v>5.1799999999999999E-2</c:v>
              </c:pt>
              <c:pt idx="1019">
                <c:v>8.0149999999999999E-2</c:v>
              </c:pt>
              <c:pt idx="1020">
                <c:v>-4.0500000000006E-3</c:v>
              </c:pt>
              <c:pt idx="1021">
                <c:v>-5.2500000000004002E-3</c:v>
              </c:pt>
              <c:pt idx="1022">
                <c:v>-9.9500000000002E-3</c:v>
              </c:pt>
              <c:pt idx="1023">
                <c:v>-1.4550000000001E-2</c:v>
              </c:pt>
              <c:pt idx="1024">
                <c:v>-1.78E-2</c:v>
              </c:pt>
              <c:pt idx="1025">
                <c:v>5.9799999999999999E-2</c:v>
              </c:pt>
              <c:pt idx="1026">
                <c:v>5.6550000000000003E-2</c:v>
              </c:pt>
              <c:pt idx="1027">
                <c:v>5.6599999999999998E-2</c:v>
              </c:pt>
              <c:pt idx="1028">
                <c:v>1.6449999999999999E-2</c:v>
              </c:pt>
              <c:pt idx="1029">
                <c:v>1.37E-2</c:v>
              </c:pt>
              <c:pt idx="1030">
                <c:v>-2.8250000000000001E-2</c:v>
              </c:pt>
              <c:pt idx="1031">
                <c:v>-8.6500000000002998E-3</c:v>
              </c:pt>
              <c:pt idx="1032">
                <c:v>-3.0050000000001E-2</c:v>
              </c:pt>
              <c:pt idx="1033">
                <c:v>-1.2500000000000001E-2</c:v>
              </c:pt>
              <c:pt idx="1034">
                <c:v>-2.3999999999995999E-3</c:v>
              </c:pt>
              <c:pt idx="1035">
                <c:v>-2.2999999999994999E-3</c:v>
              </c:pt>
              <c:pt idx="1036">
                <c:v>-9.1500000000007999E-3</c:v>
              </c:pt>
              <c:pt idx="1037">
                <c:v>-9.5999999999999003E-3</c:v>
              </c:pt>
              <c:pt idx="1038">
                <c:v>-1.3349999999999E-2</c:v>
              </c:pt>
              <c:pt idx="1039">
                <c:v>-3.4100000000000998E-2</c:v>
              </c:pt>
              <c:pt idx="1040">
                <c:v>-3.0599999999999E-2</c:v>
              </c:pt>
              <c:pt idx="1041">
                <c:v>-4.6600000000001002E-2</c:v>
              </c:pt>
              <c:pt idx="1042">
                <c:v>-5.9250000000001003E-2</c:v>
              </c:pt>
              <c:pt idx="1043">
                <c:v>-5.8850000000000999E-2</c:v>
              </c:pt>
              <c:pt idx="1044">
                <c:v>-6.1099999999999002E-2</c:v>
              </c:pt>
              <c:pt idx="1045">
                <c:v>-6.1100000000000002E-2</c:v>
              </c:pt>
              <c:pt idx="1046">
                <c:v>-6.2799999999999995E-2</c:v>
              </c:pt>
              <c:pt idx="1047">
                <c:v>-5.3499999999999E-2</c:v>
              </c:pt>
              <c:pt idx="1048">
                <c:v>-5.0050000000001003E-2</c:v>
              </c:pt>
              <c:pt idx="1049">
                <c:v>-6.3050000000000994E-2</c:v>
              </c:pt>
              <c:pt idx="1050">
                <c:v>-6.8999999999986E-3</c:v>
              </c:pt>
              <c:pt idx="1051">
                <c:v>-5.9500000000018002E-3</c:v>
              </c:pt>
              <c:pt idx="1052">
                <c:v>-1.9300000000000001E-2</c:v>
              </c:pt>
              <c:pt idx="1053">
                <c:v>-3.2600000000002002E-2</c:v>
              </c:pt>
              <c:pt idx="1054">
                <c:v>-4.8849999999997999E-2</c:v>
              </c:pt>
              <c:pt idx="1055">
                <c:v>-4.8450000000002998E-2</c:v>
              </c:pt>
              <c:pt idx="1056">
                <c:v>-6.8399999999999003E-2</c:v>
              </c:pt>
              <c:pt idx="1057">
                <c:v>-5.9050000000001997E-2</c:v>
              </c:pt>
              <c:pt idx="1058">
                <c:v>-6.3550000000000995E-2</c:v>
              </c:pt>
              <c:pt idx="1059">
                <c:v>-6.2500000000000999E-2</c:v>
              </c:pt>
              <c:pt idx="1060">
                <c:v>-6.4500000000001001E-2</c:v>
              </c:pt>
              <c:pt idx="1061">
                <c:v>-7.8650000000001996E-2</c:v>
              </c:pt>
              <c:pt idx="1062">
                <c:v>-1.6449999999998001E-2</c:v>
              </c:pt>
              <c:pt idx="1063">
                <c:v>-1.5499999999999001E-2</c:v>
              </c:pt>
              <c:pt idx="1064">
                <c:v>-5.7299999999998998E-2</c:v>
              </c:pt>
              <c:pt idx="1065">
                <c:v>-9.4200000000000006E-2</c:v>
              </c:pt>
              <c:pt idx="1066">
                <c:v>-6.7750000000000005E-2</c:v>
              </c:pt>
              <c:pt idx="1067">
                <c:v>-7.2599999999999998E-2</c:v>
              </c:pt>
              <c:pt idx="1068">
                <c:v>-7.3499999999998997E-2</c:v>
              </c:pt>
              <c:pt idx="1069">
                <c:v>-9.3550000000000993E-2</c:v>
              </c:pt>
              <c:pt idx="1070">
                <c:v>-0.12425</c:v>
              </c:pt>
              <c:pt idx="1071">
                <c:v>-0.14904999999999999</c:v>
              </c:pt>
              <c:pt idx="1072">
                <c:v>-0.15590000000000001</c:v>
              </c:pt>
              <c:pt idx="1073">
                <c:v>-0.13055</c:v>
              </c:pt>
              <c:pt idx="1074">
                <c:v>-0.106</c:v>
              </c:pt>
              <c:pt idx="1075">
                <c:v>-0.12425</c:v>
              </c:pt>
              <c:pt idx="1076">
                <c:v>-0.12795000000000001</c:v>
              </c:pt>
              <c:pt idx="1077">
                <c:v>-0.12845000000000001</c:v>
              </c:pt>
              <c:pt idx="1078">
                <c:v>-0.13139999999999999</c:v>
              </c:pt>
              <c:pt idx="1079">
                <c:v>-0.13275000000000001</c:v>
              </c:pt>
              <c:pt idx="1080">
                <c:v>-0.13364999999999999</c:v>
              </c:pt>
              <c:pt idx="1081">
                <c:v>-0.17715</c:v>
              </c:pt>
              <c:pt idx="1082">
                <c:v>-0.1724</c:v>
              </c:pt>
              <c:pt idx="1083">
                <c:v>-0.18129999999999999</c:v>
              </c:pt>
              <c:pt idx="1084">
                <c:v>-0.17974999999999999</c:v>
              </c:pt>
              <c:pt idx="1085">
                <c:v>-0.21315000000000001</c:v>
              </c:pt>
              <c:pt idx="1086">
                <c:v>-0.18290000000000001</c:v>
              </c:pt>
              <c:pt idx="1087">
                <c:v>-0.19220000000000001</c:v>
              </c:pt>
              <c:pt idx="1088">
                <c:v>-0.188</c:v>
              </c:pt>
              <c:pt idx="1089">
                <c:v>-0.253</c:v>
              </c:pt>
              <c:pt idx="1090">
                <c:v>-1.35E-2</c:v>
              </c:pt>
              <c:pt idx="1091">
                <c:v>-3.0250000000003999E-2</c:v>
              </c:pt>
              <c:pt idx="1092">
                <c:v>-5.0050000000001003E-2</c:v>
              </c:pt>
              <c:pt idx="1093">
                <c:v>-9.1899999999999996E-2</c:v>
              </c:pt>
              <c:pt idx="1094">
                <c:v>-0.17355000000000001</c:v>
              </c:pt>
              <c:pt idx="1095">
                <c:v>-0.161</c:v>
              </c:pt>
              <c:pt idx="1096">
                <c:v>-0.18729999999999999</c:v>
              </c:pt>
              <c:pt idx="1097">
                <c:v>-0.18759999999999999</c:v>
              </c:pt>
              <c:pt idx="1098">
                <c:v>-9.7399999999997003E-2</c:v>
              </c:pt>
              <c:pt idx="1099">
                <c:v>-0.21415000000000001</c:v>
              </c:pt>
              <c:pt idx="1100">
                <c:v>-0.17915</c:v>
              </c:pt>
              <c:pt idx="1101">
                <c:v>-0.11935</c:v>
              </c:pt>
              <c:pt idx="1102">
                <c:v>-9.5599999999995994E-2</c:v>
              </c:pt>
              <c:pt idx="1103">
                <c:v>-9.3300000000002006E-2</c:v>
              </c:pt>
              <c:pt idx="1104">
                <c:v>-8.9349999999999E-2</c:v>
              </c:pt>
              <c:pt idx="1105">
                <c:v>-7.4599999999997002E-2</c:v>
              </c:pt>
              <c:pt idx="1106">
                <c:v>-8.0450000000004004E-2</c:v>
              </c:pt>
              <c:pt idx="1107">
                <c:v>-8.745E-2</c:v>
              </c:pt>
              <c:pt idx="1108">
                <c:v>-9.9349999999997995E-2</c:v>
              </c:pt>
              <c:pt idx="1109">
                <c:v>-0.126</c:v>
              </c:pt>
              <c:pt idx="1110">
                <c:v>-0.13725000000001</c:v>
              </c:pt>
              <c:pt idx="1111">
                <c:v>-0.12834999999999999</c:v>
              </c:pt>
              <c:pt idx="1112">
                <c:v>-0.13120000000000001</c:v>
              </c:pt>
              <c:pt idx="1113">
                <c:v>-0.13789999999999999</c:v>
              </c:pt>
              <c:pt idx="1114">
                <c:v>-0.16355</c:v>
              </c:pt>
              <c:pt idx="1115">
                <c:v>-0.15459999999999999</c:v>
              </c:pt>
              <c:pt idx="1116">
                <c:v>-0.15725</c:v>
              </c:pt>
              <c:pt idx="1117">
                <c:v>-0.16064999999999999</c:v>
              </c:pt>
              <c:pt idx="1118">
                <c:v>-0.16320000000000001</c:v>
              </c:pt>
              <c:pt idx="1119">
                <c:v>-0.16669999999999999</c:v>
              </c:pt>
              <c:pt idx="1120">
                <c:v>-0.17710000000000001</c:v>
              </c:pt>
              <c:pt idx="1121">
                <c:v>-0.1419</c:v>
              </c:pt>
              <c:pt idx="1122">
                <c:v>-0.16400000000000001</c:v>
              </c:pt>
              <c:pt idx="1123">
                <c:v>-0.20365000000000999</c:v>
              </c:pt>
              <c:pt idx="1124">
                <c:v>-0.1908</c:v>
              </c:pt>
              <c:pt idx="1125">
                <c:v>-0.13894999999999999</c:v>
              </c:pt>
              <c:pt idx="1126">
                <c:v>-0.14265</c:v>
              </c:pt>
              <c:pt idx="1127">
                <c:v>-0.22670000000000001</c:v>
              </c:pt>
              <c:pt idx="1128">
                <c:v>-0.24445</c:v>
              </c:pt>
              <c:pt idx="1129">
                <c:v>-0.3503</c:v>
              </c:pt>
              <c:pt idx="1130">
                <c:v>-0.33950000000000002</c:v>
              </c:pt>
              <c:pt idx="1131">
                <c:v>-0.23080000000000001</c:v>
              </c:pt>
              <c:pt idx="1132">
                <c:v>-0.2208</c:v>
              </c:pt>
              <c:pt idx="1133">
                <c:v>-0.2016</c:v>
              </c:pt>
              <c:pt idx="1134">
                <c:v>-0.27555000000000002</c:v>
              </c:pt>
              <c:pt idx="1135">
                <c:v>-0.2848</c:v>
              </c:pt>
              <c:pt idx="1136">
                <c:v>-0.27379999999999999</c:v>
              </c:pt>
              <c:pt idx="1137">
                <c:v>-0.28555000000000003</c:v>
              </c:pt>
              <c:pt idx="1138">
                <c:v>-0.41260000000000002</c:v>
              </c:pt>
              <c:pt idx="1139">
                <c:v>-0.36244999999999999</c:v>
              </c:pt>
              <c:pt idx="1140">
                <c:v>-0.34125</c:v>
              </c:pt>
              <c:pt idx="1141">
                <c:v>-0.3906</c:v>
              </c:pt>
              <c:pt idx="1142">
                <c:v>-1.2399999999995999E-2</c:v>
              </c:pt>
              <c:pt idx="1143">
                <c:v>-1.2850000000003E-2</c:v>
              </c:pt>
              <c:pt idx="1144">
                <c:v>-1.3800000000003001E-2</c:v>
              </c:pt>
              <c:pt idx="1145">
                <c:v>-1.4799999999998001E-2</c:v>
              </c:pt>
              <c:pt idx="1146">
                <c:v>-1.6599999999994001E-2</c:v>
              </c:pt>
              <c:pt idx="1147">
                <c:v>-5.9450000000000003E-2</c:v>
              </c:pt>
              <c:pt idx="1148">
                <c:v>-7.0949999999997002E-2</c:v>
              </c:pt>
              <c:pt idx="1149">
                <c:v>-6.5500000000002001E-2</c:v>
              </c:pt>
              <c:pt idx="1150">
                <c:v>-0.15635000000001001</c:v>
              </c:pt>
              <c:pt idx="1151">
                <c:v>-0.1754</c:v>
              </c:pt>
              <c:pt idx="1152">
                <c:v>-0.12755</c:v>
              </c:pt>
              <c:pt idx="1153">
                <c:v>-0.18030000000001001</c:v>
              </c:pt>
              <c:pt idx="1154">
                <c:v>-0.15620000000000001</c:v>
              </c:pt>
              <c:pt idx="1155">
                <c:v>-0.16825000000000001</c:v>
              </c:pt>
              <c:pt idx="1156">
                <c:v>-0.16055</c:v>
              </c:pt>
              <c:pt idx="1157">
                <c:v>-0.15429999999999999</c:v>
              </c:pt>
              <c:pt idx="1158">
                <c:v>-0.15140000000000001</c:v>
              </c:pt>
              <c:pt idx="1159">
                <c:v>-0.1515</c:v>
              </c:pt>
              <c:pt idx="1160">
                <c:v>-0.19384999999999999</c:v>
              </c:pt>
              <c:pt idx="1161">
                <c:v>-0.27900000000000003</c:v>
              </c:pt>
              <c:pt idx="1162">
                <c:v>-0.27605000000001001</c:v>
              </c:pt>
              <c:pt idx="1163">
                <c:v>-0.27150000000000002</c:v>
              </c:pt>
              <c:pt idx="1164">
                <c:v>-0.28034999999999999</c:v>
              </c:pt>
              <c:pt idx="1165">
                <c:v>-0.28414999999999002</c:v>
              </c:pt>
              <c:pt idx="1166">
                <c:v>-0.41754999999998998</c:v>
              </c:pt>
              <c:pt idx="1167">
                <c:v>-0.41660000000000003</c:v>
              </c:pt>
              <c:pt idx="1168">
                <c:v>-0.43740000000000001</c:v>
              </c:pt>
              <c:pt idx="1169">
                <c:v>-0.43975000000001002</c:v>
              </c:pt>
              <c:pt idx="1170">
                <c:v>-0.4395</c:v>
              </c:pt>
              <c:pt idx="1171">
                <c:v>-0.41309999999998998</c:v>
              </c:pt>
              <c:pt idx="1172">
                <c:v>-0.40629999999999999</c:v>
              </c:pt>
              <c:pt idx="1173">
                <c:v>-0.44435000000000002</c:v>
              </c:pt>
              <c:pt idx="1174">
                <c:v>-0.44395000000000001</c:v>
              </c:pt>
              <c:pt idx="1175">
                <c:v>-0.44485000000001002</c:v>
              </c:pt>
              <c:pt idx="1176">
                <c:v>-1.1199999999989E-2</c:v>
              </c:pt>
              <c:pt idx="1177">
                <c:v>-1.2199999999996001E-2</c:v>
              </c:pt>
              <c:pt idx="1178">
                <c:v>-3.2999999999950001E-3</c:v>
              </c:pt>
              <c:pt idx="1179">
                <c:v>-5.6500000000015002E-3</c:v>
              </c:pt>
              <c:pt idx="1180">
                <c:v>-1.8150000000006002E-2</c:v>
              </c:pt>
              <c:pt idx="1181">
                <c:v>-3.3850000000001997E-2</c:v>
              </c:pt>
              <c:pt idx="1182">
                <c:v>-3.2849999999995001E-2</c:v>
              </c:pt>
              <c:pt idx="1183">
                <c:v>-3.3099999999997E-2</c:v>
              </c:pt>
              <c:pt idx="1184">
                <c:v>-3.5649999999998003E-2</c:v>
              </c:pt>
              <c:pt idx="1185">
                <c:v>-4.7000000000018997E-3</c:v>
              </c:pt>
              <c:pt idx="1186">
                <c:v>1.1499999999941999E-3</c:v>
              </c:pt>
              <c:pt idx="1187">
                <c:v>-5.5749999999999002E-2</c:v>
              </c:pt>
              <c:pt idx="1188">
                <c:v>-5.6149999999998999E-2</c:v>
              </c:pt>
              <c:pt idx="1189">
                <c:v>1.8899999999999001E-2</c:v>
              </c:pt>
              <c:pt idx="1190">
                <c:v>4.1449999999998002E-2</c:v>
              </c:pt>
              <c:pt idx="1191">
                <c:v>6.7149999999994006E-2</c:v>
              </c:pt>
              <c:pt idx="1192">
                <c:v>2.6899999999996E-2</c:v>
              </c:pt>
              <c:pt idx="1193">
                <c:v>3.4950000000011E-2</c:v>
              </c:pt>
              <c:pt idx="1194">
                <c:v>-9.9500000000029998E-3</c:v>
              </c:pt>
              <c:pt idx="1195">
                <c:v>-1.9400000000003002E-2</c:v>
              </c:pt>
              <c:pt idx="1196">
                <c:v>2.4000000000024002E-3</c:v>
              </c:pt>
              <c:pt idx="1197">
                <c:v>-8.1000000000109006E-3</c:v>
              </c:pt>
              <c:pt idx="1198">
                <c:v>-2.9499999999905002E-3</c:v>
              </c:pt>
              <c:pt idx="1199">
                <c:v>-1.8E-3</c:v>
              </c:pt>
              <c:pt idx="1200">
                <c:v>-5.9999999999998997E-4</c:v>
              </c:pt>
              <c:pt idx="1201">
                <c:v>-2.1000000000000001E-2</c:v>
              </c:pt>
              <c:pt idx="1202">
                <c:v>-2.52E-2</c:v>
              </c:pt>
              <c:pt idx="1203">
                <c:v>-2.5600000000000001E-2</c:v>
              </c:pt>
              <c:pt idx="1204">
                <c:v>-3.1850000000000003E-2</c:v>
              </c:pt>
              <c:pt idx="1205">
                <c:v>-2.325E-2</c:v>
              </c:pt>
              <c:pt idx="1206">
                <c:v>-5.0499999999998003E-3</c:v>
              </c:pt>
              <c:pt idx="1207">
                <c:v>-3.5000000000000001E-3</c:v>
              </c:pt>
              <c:pt idx="1208">
                <c:v>-1.43E-2</c:v>
              </c:pt>
              <c:pt idx="1209">
                <c:v>-1.6449999999999999E-2</c:v>
              </c:pt>
              <c:pt idx="1210">
                <c:v>-1.55E-2</c:v>
              </c:pt>
              <c:pt idx="1211">
                <c:v>-4.8849999999999998E-2</c:v>
              </c:pt>
              <c:pt idx="1212">
                <c:v>-5.5649999999999998E-2</c:v>
              </c:pt>
              <c:pt idx="1213">
                <c:v>-6.2600000000000003E-2</c:v>
              </c:pt>
              <c:pt idx="1214">
                <c:v>-5.9700000000000003E-2</c:v>
              </c:pt>
              <c:pt idx="1215">
                <c:v>-7.1400000000000005E-2</c:v>
              </c:pt>
              <c:pt idx="1216">
                <c:v>-8.3299999999999999E-2</c:v>
              </c:pt>
              <c:pt idx="1217">
                <c:v>-8.2949999999999996E-2</c:v>
              </c:pt>
              <c:pt idx="1218">
                <c:v>-8.9499999999999996E-2</c:v>
              </c:pt>
              <c:pt idx="1219">
                <c:v>-0.11070000000000001</c:v>
              </c:pt>
              <c:pt idx="1220">
                <c:v>-0.11219999999999999</c:v>
              </c:pt>
              <c:pt idx="1221">
                <c:v>-0.11940000000000001</c:v>
              </c:pt>
              <c:pt idx="1222">
                <c:v>-9.8899999999999003E-2</c:v>
              </c:pt>
              <c:pt idx="1223">
                <c:v>-0.10415000000000001</c:v>
              </c:pt>
              <c:pt idx="1224">
                <c:v>-7.5549999999999007E-2</c:v>
              </c:pt>
              <c:pt idx="1225">
                <c:v>-0.12504999999999999</c:v>
              </c:pt>
              <c:pt idx="1226">
                <c:v>-0.12280000000000001</c:v>
              </c:pt>
              <c:pt idx="1227">
                <c:v>2.1350000000001E-2</c:v>
              </c:pt>
              <c:pt idx="1228">
                <c:v>3.1999999999990001E-3</c:v>
              </c:pt>
              <c:pt idx="1229">
                <c:v>5.1100000000000999E-2</c:v>
              </c:pt>
              <c:pt idx="1230">
                <c:v>3.61E-2</c:v>
              </c:pt>
              <c:pt idx="1231">
                <c:v>3.2199999999999999E-2</c:v>
              </c:pt>
              <c:pt idx="1232">
                <c:v>-2.8999999999987001E-3</c:v>
              </c:pt>
              <c:pt idx="1233">
                <c:v>2.5600000000001E-2</c:v>
              </c:pt>
              <c:pt idx="1234">
                <c:v>2.6999999999999E-2</c:v>
              </c:pt>
              <c:pt idx="1235">
                <c:v>0.1177</c:v>
              </c:pt>
              <c:pt idx="1236">
                <c:v>0.1178</c:v>
              </c:pt>
              <c:pt idx="1237">
                <c:v>0.11705</c:v>
              </c:pt>
              <c:pt idx="1238">
                <c:v>0.11700000000000001</c:v>
              </c:pt>
              <c:pt idx="1239">
                <c:v>0.11675000000000001</c:v>
              </c:pt>
              <c:pt idx="1240">
                <c:v>0.11924999999999999</c:v>
              </c:pt>
              <c:pt idx="1241">
                <c:v>0.12470000000000001</c:v>
              </c:pt>
              <c:pt idx="1242">
                <c:v>7.8100000000000003E-2</c:v>
              </c:pt>
              <c:pt idx="1243">
                <c:v>7.8149999999998998E-2</c:v>
              </c:pt>
              <c:pt idx="1244">
                <c:v>6.9099999999999995E-2</c:v>
              </c:pt>
              <c:pt idx="1245">
                <c:v>0.11484999999999999</c:v>
              </c:pt>
              <c:pt idx="1246">
                <c:v>9.1899999999999996E-2</c:v>
              </c:pt>
              <c:pt idx="1247">
                <c:v>9.9900000000000003E-2</c:v>
              </c:pt>
              <c:pt idx="1248">
                <c:v>5.1599999999999001E-2</c:v>
              </c:pt>
              <c:pt idx="1249">
                <c:v>6.5850000000001005E-2</c:v>
              </c:pt>
              <c:pt idx="1250">
                <c:v>7.6249999999997001E-2</c:v>
              </c:pt>
              <c:pt idx="1251">
                <c:v>5.3500000000000998E-2</c:v>
              </c:pt>
              <c:pt idx="1252">
                <c:v>6.3199999999998993E-2</c:v>
              </c:pt>
              <c:pt idx="1253">
                <c:v>8.6249999999998994E-2</c:v>
              </c:pt>
              <c:pt idx="1254">
                <c:v>6.0549999999998001E-2</c:v>
              </c:pt>
              <c:pt idx="1255">
                <c:v>2.7800000000002999E-2</c:v>
              </c:pt>
              <c:pt idx="1256">
                <c:v>5.28E-2</c:v>
              </c:pt>
              <c:pt idx="1257">
                <c:v>6.7500000000001004E-2</c:v>
              </c:pt>
              <c:pt idx="1258">
                <c:v>5.8150000000001E-2</c:v>
              </c:pt>
              <c:pt idx="1259">
                <c:v>-1.1150000000000999E-2</c:v>
              </c:pt>
              <c:pt idx="1260">
                <c:v>-1.2900000000002E-2</c:v>
              </c:pt>
              <c:pt idx="1261">
                <c:v>-6.1999999999978999E-3</c:v>
              </c:pt>
              <c:pt idx="1262">
                <c:v>8.9499999999991999E-3</c:v>
              </c:pt>
              <c:pt idx="1263">
                <c:v>2.2999999999994999E-3</c:v>
              </c:pt>
              <c:pt idx="1264">
                <c:v>-1.0049999999998E-2</c:v>
              </c:pt>
              <c:pt idx="1265">
                <c:v>-1.0950000000001001E-2</c:v>
              </c:pt>
              <c:pt idx="1266">
                <c:v>-1.0300000000002E-2</c:v>
              </c:pt>
              <c:pt idx="1267">
                <c:v>-1.1049999999999E-2</c:v>
              </c:pt>
              <c:pt idx="1268">
                <c:v>-8.6500000000016997E-3</c:v>
              </c:pt>
              <c:pt idx="1269">
                <c:v>-3.6950000000002002E-2</c:v>
              </c:pt>
              <c:pt idx="1270">
                <c:v>-5.5549999999999003E-2</c:v>
              </c:pt>
              <c:pt idx="1271">
                <c:v>-5.6299999999997997E-2</c:v>
              </c:pt>
              <c:pt idx="1272">
                <c:v>-6.0100000000001999E-2</c:v>
              </c:pt>
              <c:pt idx="1273">
                <c:v>-5.7850000000000998E-2</c:v>
              </c:pt>
              <c:pt idx="1274">
                <c:v>-5.4250000000002997E-2</c:v>
              </c:pt>
              <c:pt idx="1275">
                <c:v>-5.4449999999999998E-2</c:v>
              </c:pt>
              <c:pt idx="1276">
                <c:v>-8.3850000000002006E-2</c:v>
              </c:pt>
              <c:pt idx="1277">
                <c:v>-7.6350000000002999E-2</c:v>
              </c:pt>
              <c:pt idx="1278">
                <c:v>-5.6400000000000998E-2</c:v>
              </c:pt>
              <c:pt idx="1279">
                <c:v>-5.2699999999999997E-2</c:v>
              </c:pt>
              <c:pt idx="1280">
                <c:v>-9.2950000000003002E-2</c:v>
              </c:pt>
              <c:pt idx="1281">
                <c:v>-9.2049999999998994E-2</c:v>
              </c:pt>
              <c:pt idx="1282">
                <c:v>-0.10045</c:v>
              </c:pt>
              <c:pt idx="1283">
                <c:v>-0.10150000000000001</c:v>
              </c:pt>
              <c:pt idx="1284">
                <c:v>-4.6999999999963998E-3</c:v>
              </c:pt>
              <c:pt idx="1285">
                <c:v>-7.6350000000002999E-2</c:v>
              </c:pt>
              <c:pt idx="1286">
                <c:v>-8.4099999999997996E-2</c:v>
              </c:pt>
              <c:pt idx="1287">
                <c:v>-9.7400000000002998E-2</c:v>
              </c:pt>
              <c:pt idx="1288">
                <c:v>-2.1549999999998001E-2</c:v>
              </c:pt>
              <c:pt idx="1289">
                <c:v>-6.2899999999998998E-2</c:v>
              </c:pt>
              <c:pt idx="1290">
                <c:v>-6.3150000000000997E-2</c:v>
              </c:pt>
              <c:pt idx="1291">
                <c:v>-0.10105</c:v>
              </c:pt>
              <c:pt idx="1292">
                <c:v>-8.5000000000002005E-2</c:v>
              </c:pt>
              <c:pt idx="1293">
                <c:v>-8.8800000000000004E-2</c:v>
              </c:pt>
              <c:pt idx="1294">
                <c:v>-8.2900000000002E-2</c:v>
              </c:pt>
              <c:pt idx="1295">
                <c:v>-0.12230000000000001</c:v>
              </c:pt>
              <c:pt idx="1296">
                <c:v>-0.12645000000000001</c:v>
              </c:pt>
              <c:pt idx="1297">
                <c:v>-0.12964999999999999</c:v>
              </c:pt>
              <c:pt idx="1298">
                <c:v>-0.13159999999999999</c:v>
              </c:pt>
              <c:pt idx="1299">
                <c:v>-0.12945000000000001</c:v>
              </c:pt>
              <c:pt idx="1300">
                <c:v>-3.0100000000005001E-2</c:v>
              </c:pt>
              <c:pt idx="1301">
                <c:v>-7.7549999999997996E-2</c:v>
              </c:pt>
              <c:pt idx="1302">
                <c:v>-3.2499999999995997E-2</c:v>
              </c:pt>
              <c:pt idx="1303">
                <c:v>-5.6600000000000997E-2</c:v>
              </c:pt>
              <c:pt idx="1304">
                <c:v>-5.4050000000000001E-2</c:v>
              </c:pt>
              <c:pt idx="1305">
                <c:v>-7.6199999999998005E-2</c:v>
              </c:pt>
              <c:pt idx="1306">
                <c:v>-8.1850000000006001E-2</c:v>
              </c:pt>
              <c:pt idx="1307">
                <c:v>-1.0300000000002E-2</c:v>
              </c:pt>
              <c:pt idx="1308">
                <c:v>-5.2149999999994999E-2</c:v>
              </c:pt>
              <c:pt idx="1309">
                <c:v>-3.6449999999998997E-2</c:v>
              </c:pt>
              <c:pt idx="1310">
                <c:v>-2.3000000000000999E-2</c:v>
              </c:pt>
              <c:pt idx="1311">
                <c:v>-2.1650000000000998E-2</c:v>
              </c:pt>
              <c:pt idx="1312">
                <c:v>6.6050000000000997E-2</c:v>
              </c:pt>
              <c:pt idx="1313">
                <c:v>6.6249999999994993E-2</c:v>
              </c:pt>
              <c:pt idx="1314">
                <c:v>6.6199999999999995E-2</c:v>
              </c:pt>
              <c:pt idx="1315">
                <c:v>5.1000000000001003E-2</c:v>
              </c:pt>
              <c:pt idx="1316">
                <c:v>2.7799999999999998E-2</c:v>
              </c:pt>
              <c:pt idx="1317">
                <c:v>7.3500000000003996E-3</c:v>
              </c:pt>
              <c:pt idx="1318">
                <c:v>-1.6499999999997E-2</c:v>
              </c:pt>
              <c:pt idx="1319">
                <c:v>9.0499999999998998E-2</c:v>
              </c:pt>
              <c:pt idx="1320">
                <c:v>5.7300000000005E-2</c:v>
              </c:pt>
              <c:pt idx="1321">
                <c:v>-1.7500000000004001E-3</c:v>
              </c:pt>
              <c:pt idx="1322">
                <c:v>0.19109999999999999</c:v>
              </c:pt>
              <c:pt idx="1323">
                <c:v>0.19125</c:v>
              </c:pt>
              <c:pt idx="1324">
                <c:v>0.187</c:v>
              </c:pt>
              <c:pt idx="1325">
                <c:v>4.3450000000005998E-2</c:v>
              </c:pt>
              <c:pt idx="1326">
                <c:v>2.2499999999998001E-2</c:v>
              </c:pt>
              <c:pt idx="1327">
                <c:v>0.27739999999999998</c:v>
              </c:pt>
              <c:pt idx="1328">
                <c:v>0.24460000000000001</c:v>
              </c:pt>
              <c:pt idx="1329">
                <c:v>0.20430000000000001</c:v>
              </c:pt>
              <c:pt idx="1330">
                <c:v>0.21234999999998999</c:v>
              </c:pt>
              <c:pt idx="1331">
                <c:v>0.26579999999999998</c:v>
              </c:pt>
              <c:pt idx="1332">
                <c:v>0.246</c:v>
              </c:pt>
              <c:pt idx="1333">
                <c:v>0.33934999999999998</c:v>
              </c:pt>
              <c:pt idx="1334">
                <c:v>0.34155000000000002</c:v>
              </c:pt>
              <c:pt idx="1335">
                <c:v>0.34079999999999999</c:v>
              </c:pt>
              <c:pt idx="1336">
                <c:v>0.14215</c:v>
              </c:pt>
              <c:pt idx="1337">
                <c:v>0.14399999999999999</c:v>
              </c:pt>
              <c:pt idx="1338">
                <c:v>0.14765</c:v>
              </c:pt>
              <c:pt idx="1339">
                <c:v>0.14355000000000001</c:v>
              </c:pt>
              <c:pt idx="1340">
                <c:v>0.14194999999999999</c:v>
              </c:pt>
              <c:pt idx="1341">
                <c:v>0.27515000000000001</c:v>
              </c:pt>
              <c:pt idx="1342">
                <c:v>0.27510000000000001</c:v>
              </c:pt>
              <c:pt idx="1343">
                <c:v>0.23455000000000001</c:v>
              </c:pt>
              <c:pt idx="1344">
                <c:v>0.24195</c:v>
              </c:pt>
              <c:pt idx="1345">
                <c:v>0.2296</c:v>
              </c:pt>
              <c:pt idx="1346">
                <c:v>0.18145</c:v>
              </c:pt>
              <c:pt idx="1347">
                <c:v>0.18905</c:v>
              </c:pt>
              <c:pt idx="1348">
                <c:v>0.32205</c:v>
              </c:pt>
              <c:pt idx="1349">
                <c:v>0.31559999999999999</c:v>
              </c:pt>
              <c:pt idx="1350">
                <c:v>0.31430000000000002</c:v>
              </c:pt>
              <c:pt idx="1351">
                <c:v>0.26055</c:v>
              </c:pt>
              <c:pt idx="1352">
                <c:v>0.29694999999999999</c:v>
              </c:pt>
              <c:pt idx="1353">
                <c:v>0.2964</c:v>
              </c:pt>
              <c:pt idx="1354">
                <c:v>0.40579999999999999</c:v>
              </c:pt>
              <c:pt idx="1355">
                <c:v>0.38940000000000002</c:v>
              </c:pt>
              <c:pt idx="1356">
                <c:v>0.34789999999999999</c:v>
              </c:pt>
              <c:pt idx="1357">
                <c:v>0.36204999999999998</c:v>
              </c:pt>
              <c:pt idx="1358">
                <c:v>0.34444999999999998</c:v>
              </c:pt>
              <c:pt idx="1359">
                <c:v>0.26715</c:v>
              </c:pt>
              <c:pt idx="1360">
                <c:v>0.31385000000000002</c:v>
              </c:pt>
              <c:pt idx="1361">
                <c:v>0.31240000000000001</c:v>
              </c:pt>
              <c:pt idx="1362">
                <c:v>0.30795</c:v>
              </c:pt>
              <c:pt idx="1363">
                <c:v>0.30785000000000001</c:v>
              </c:pt>
              <c:pt idx="1364">
                <c:v>0.41744999999999999</c:v>
              </c:pt>
              <c:pt idx="1365">
                <c:v>0.40494999999999998</c:v>
              </c:pt>
              <c:pt idx="1366">
                <c:v>0.38514999999999999</c:v>
              </c:pt>
              <c:pt idx="1367">
                <c:v>0.45334999999999998</c:v>
              </c:pt>
              <c:pt idx="1368">
                <c:v>0.4516</c:v>
              </c:pt>
              <c:pt idx="1369">
                <c:v>0.45334999999999998</c:v>
              </c:pt>
              <c:pt idx="1370">
                <c:v>0.45340000000000003</c:v>
              </c:pt>
              <c:pt idx="1371">
                <c:v>0.45434999999999998</c:v>
              </c:pt>
              <c:pt idx="1372">
                <c:v>0.45390000000000003</c:v>
              </c:pt>
              <c:pt idx="1373">
                <c:v>0.47844999999999999</c:v>
              </c:pt>
              <c:pt idx="1374">
                <c:v>0.47735</c:v>
              </c:pt>
              <c:pt idx="1375">
                <c:v>0.47635</c:v>
              </c:pt>
              <c:pt idx="1376">
                <c:v>-3.3000000000061001E-3</c:v>
              </c:pt>
              <c:pt idx="1377">
                <c:v>-5.3499999999929004E-3</c:v>
              </c:pt>
              <c:pt idx="1378">
                <c:v>-4.3999999999932999E-3</c:v>
              </c:pt>
              <c:pt idx="1379">
                <c:v>0.1011</c:v>
              </c:pt>
              <c:pt idx="1380">
                <c:v>0.10260000000001</c:v>
              </c:pt>
              <c:pt idx="1381">
                <c:v>9.7849999999998993E-2</c:v>
              </c:pt>
              <c:pt idx="1382">
                <c:v>9.7649999999994005E-2</c:v>
              </c:pt>
              <c:pt idx="1383">
                <c:v>8.4800000000006995E-2</c:v>
              </c:pt>
              <c:pt idx="1384">
                <c:v>8.3449999999996E-2</c:v>
              </c:pt>
              <c:pt idx="1385">
                <c:v>8.9749999999999996E-2</c:v>
              </c:pt>
              <c:pt idx="1386">
                <c:v>8.8599999999994003E-2</c:v>
              </c:pt>
              <c:pt idx="1387">
                <c:v>-2.5449999999994002E-2</c:v>
              </c:pt>
              <c:pt idx="1388">
                <c:v>6.9549999999996004E-2</c:v>
              </c:pt>
              <c:pt idx="1389">
                <c:v>7.0300000000001001E-2</c:v>
              </c:pt>
              <c:pt idx="1390">
                <c:v>4.8199999999998001E-2</c:v>
              </c:pt>
              <c:pt idx="1391">
                <c:v>0.23530000000000001</c:v>
              </c:pt>
              <c:pt idx="1392">
                <c:v>6.8699999999998998E-2</c:v>
              </c:pt>
              <c:pt idx="1393">
                <c:v>0.2467</c:v>
              </c:pt>
              <c:pt idx="1394">
                <c:v>0.2288</c:v>
              </c:pt>
              <c:pt idx="1395">
                <c:v>0.17225000000001001</c:v>
              </c:pt>
              <c:pt idx="1396">
                <c:v>0.48019999999999002</c:v>
              </c:pt>
              <c:pt idx="1397">
                <c:v>0.44540000000000002</c:v>
              </c:pt>
              <c:pt idx="1398">
                <c:v>0.43035000000000001</c:v>
              </c:pt>
              <c:pt idx="1399">
                <c:v>0.30325000000000002</c:v>
              </c:pt>
              <c:pt idx="1400">
                <c:v>0.24429999999999999</c:v>
              </c:pt>
              <c:pt idx="1401">
                <c:v>0</c:v>
              </c:pt>
              <c:pt idx="1402">
                <c:v>1.5499999999999999E-3</c:v>
              </c:pt>
              <c:pt idx="1403">
                <c:v>3.8300000000000001E-2</c:v>
              </c:pt>
              <c:pt idx="1404">
                <c:v>3.9100000000000003E-2</c:v>
              </c:pt>
              <c:pt idx="1405">
                <c:v>1.4149999999999999E-2</c:v>
              </c:pt>
              <c:pt idx="1406">
                <c:v>7.8499999999999005E-3</c:v>
              </c:pt>
              <c:pt idx="1407">
                <c:v>0.10174999999999999</c:v>
              </c:pt>
              <c:pt idx="1408">
                <c:v>3.0200000000000001E-2</c:v>
              </c:pt>
              <c:pt idx="1409">
                <c:v>0.18185000000000001</c:v>
              </c:pt>
              <c:pt idx="1410">
                <c:v>0.1741</c:v>
              </c:pt>
              <c:pt idx="1411">
                <c:v>0.17544999999999999</c:v>
              </c:pt>
              <c:pt idx="1412">
                <c:v>0.17349999999999999</c:v>
              </c:pt>
              <c:pt idx="1413">
                <c:v>0.1198</c:v>
              </c:pt>
              <c:pt idx="1414">
                <c:v>0.12089999999999999</c:v>
              </c:pt>
              <c:pt idx="1415">
                <c:v>0.218</c:v>
              </c:pt>
              <c:pt idx="1416">
                <c:v>0.2064</c:v>
              </c:pt>
              <c:pt idx="1417">
                <c:v>0.20135</c:v>
              </c:pt>
              <c:pt idx="1418">
                <c:v>0.18495</c:v>
              </c:pt>
              <c:pt idx="1419">
                <c:v>0.18459999999999999</c:v>
              </c:pt>
              <c:pt idx="1420">
                <c:v>0.16875000000000001</c:v>
              </c:pt>
              <c:pt idx="1421">
                <c:v>0.18375</c:v>
              </c:pt>
              <c:pt idx="1422">
                <c:v>0.1845</c:v>
              </c:pt>
              <c:pt idx="1423">
                <c:v>0.28475</c:v>
              </c:pt>
              <c:pt idx="1424">
                <c:v>0.30059999999999998</c:v>
              </c:pt>
              <c:pt idx="1425">
                <c:v>0.30085000000000001</c:v>
              </c:pt>
              <c:pt idx="1426">
                <c:v>0.29485</c:v>
              </c:pt>
              <c:pt idx="1427">
                <c:v>0.28439999999999999</c:v>
              </c:pt>
              <c:pt idx="1428">
                <c:v>0.30840000000000001</c:v>
              </c:pt>
              <c:pt idx="1429">
                <c:v>0.31219999999999998</c:v>
              </c:pt>
              <c:pt idx="1430">
                <c:v>0.31605</c:v>
              </c:pt>
              <c:pt idx="1431">
                <c:v>0.15634999999999999</c:v>
              </c:pt>
              <c:pt idx="1432">
                <c:v>0.214</c:v>
              </c:pt>
              <c:pt idx="1433">
                <c:v>0.27484999999999998</c:v>
              </c:pt>
              <c:pt idx="1434">
                <c:v>0.28189999999999998</c:v>
              </c:pt>
              <c:pt idx="1435">
                <c:v>0.30285000000000001</c:v>
              </c:pt>
              <c:pt idx="1436">
                <c:v>0.1119</c:v>
              </c:pt>
              <c:pt idx="1437">
                <c:v>0.1114</c:v>
              </c:pt>
              <c:pt idx="1438">
                <c:v>0.11075</c:v>
              </c:pt>
              <c:pt idx="1439">
                <c:v>0.11035</c:v>
              </c:pt>
              <c:pt idx="1440">
                <c:v>0.111</c:v>
              </c:pt>
              <c:pt idx="1441">
                <c:v>0.11135</c:v>
              </c:pt>
              <c:pt idx="1442">
                <c:v>0.11094999999999999</c:v>
              </c:pt>
              <c:pt idx="1443">
                <c:v>0.1179</c:v>
              </c:pt>
              <c:pt idx="1444">
                <c:v>0.11985</c:v>
              </c:pt>
              <c:pt idx="1445">
                <c:v>0.10865</c:v>
              </c:pt>
              <c:pt idx="1446">
                <c:v>0.1183</c:v>
              </c:pt>
              <c:pt idx="1447">
                <c:v>0.10009999999999999</c:v>
              </c:pt>
              <c:pt idx="1448">
                <c:v>9.1800000000000007E-2</c:v>
              </c:pt>
              <c:pt idx="1449">
                <c:v>8.3599999999999994E-2</c:v>
              </c:pt>
              <c:pt idx="1450">
                <c:v>8.2599999999998994E-2</c:v>
              </c:pt>
              <c:pt idx="1451">
                <c:v>9.6549999999997999E-2</c:v>
              </c:pt>
              <c:pt idx="1452">
                <c:v>9.6549999999997999E-2</c:v>
              </c:pt>
              <c:pt idx="1453">
                <c:v>7.9450000000000007E-2</c:v>
              </c:pt>
              <c:pt idx="1454">
                <c:v>7.0199999999998E-2</c:v>
              </c:pt>
              <c:pt idx="1455">
                <c:v>6.5099999999998007E-2</c:v>
              </c:pt>
              <c:pt idx="1456">
                <c:v>9.2150000000001994E-2</c:v>
              </c:pt>
              <c:pt idx="1457">
                <c:v>9.2750000000002997E-2</c:v>
              </c:pt>
              <c:pt idx="1458">
                <c:v>9.1999999999999998E-2</c:v>
              </c:pt>
              <c:pt idx="1459">
                <c:v>7.3000000000000995E-2</c:v>
              </c:pt>
              <c:pt idx="1460">
                <c:v>3.3699999999998002E-2</c:v>
              </c:pt>
              <c:pt idx="1461">
                <c:v>1.495E-2</c:v>
              </c:pt>
              <c:pt idx="1462">
                <c:v>1.0350000000001001E-2</c:v>
              </c:pt>
              <c:pt idx="1463">
                <c:v>1.4200000000000001E-2</c:v>
              </c:pt>
              <c:pt idx="1464">
                <c:v>0.1288</c:v>
              </c:pt>
              <c:pt idx="1465">
                <c:v>0.11899999999999999</c:v>
              </c:pt>
              <c:pt idx="1466">
                <c:v>0.11205</c:v>
              </c:pt>
              <c:pt idx="1467">
                <c:v>0.1099</c:v>
              </c:pt>
              <c:pt idx="1468">
                <c:v>9.4700000000000006E-2</c:v>
              </c:pt>
              <c:pt idx="1469">
                <c:v>9.5900000000001998E-2</c:v>
              </c:pt>
              <c:pt idx="1470">
                <c:v>8.4999999999999007E-2</c:v>
              </c:pt>
              <c:pt idx="1471">
                <c:v>8.4250000000000005E-2</c:v>
              </c:pt>
              <c:pt idx="1472">
                <c:v>8.2200000000001994E-2</c:v>
              </c:pt>
              <c:pt idx="1473">
                <c:v>8.5099999999995998E-2</c:v>
              </c:pt>
              <c:pt idx="1474">
                <c:v>7.5599999999998002E-2</c:v>
              </c:pt>
              <c:pt idx="1475">
                <c:v>8.5349999999997997E-2</c:v>
              </c:pt>
              <c:pt idx="1476">
                <c:v>6.4350000000002003E-2</c:v>
              </c:pt>
              <c:pt idx="1477">
                <c:v>6.5299999999998998E-2</c:v>
              </c:pt>
              <c:pt idx="1478">
                <c:v>6.6900000000000001E-2</c:v>
              </c:pt>
              <c:pt idx="1479">
                <c:v>6.6250000000001003E-2</c:v>
              </c:pt>
              <c:pt idx="1480">
                <c:v>7.2649999999998993E-2</c:v>
              </c:pt>
              <c:pt idx="1481">
                <c:v>6.8199999999998998E-2</c:v>
              </c:pt>
              <c:pt idx="1482">
                <c:v>8.0949999999998995E-2</c:v>
              </c:pt>
              <c:pt idx="1483">
                <c:v>8.7000000000000993E-2</c:v>
              </c:pt>
              <c:pt idx="1484">
                <c:v>7.9850000000001004E-2</c:v>
              </c:pt>
              <c:pt idx="1485">
                <c:v>7.9950000000001006E-2</c:v>
              </c:pt>
              <c:pt idx="1486">
                <c:v>8.1250000000002001E-2</c:v>
              </c:pt>
              <c:pt idx="1487">
                <c:v>7.9450000000000007E-2</c:v>
              </c:pt>
              <c:pt idx="1488">
                <c:v>7.8250000000001999E-2</c:v>
              </c:pt>
              <c:pt idx="1489">
                <c:v>7.8799999999997997E-2</c:v>
              </c:pt>
              <c:pt idx="1490">
                <c:v>4.5699999999998998E-2</c:v>
              </c:pt>
              <c:pt idx="1491">
                <c:v>5.0449999999995998E-2</c:v>
              </c:pt>
              <c:pt idx="1492">
                <c:v>3.5249999999997998E-2</c:v>
              </c:pt>
              <c:pt idx="1493">
                <c:v>3.9700000000004003E-2</c:v>
              </c:pt>
              <c:pt idx="1494">
                <c:v>5.4349999999996998E-2</c:v>
              </c:pt>
              <c:pt idx="1495">
                <c:v>1.5049999999999999E-2</c:v>
              </c:pt>
              <c:pt idx="1496">
                <c:v>2.3350000000004999E-2</c:v>
              </c:pt>
              <c:pt idx="1497">
                <c:v>4.5500000000031999E-3</c:v>
              </c:pt>
              <c:pt idx="1498">
                <c:v>1.5500000000002001E-3</c:v>
              </c:pt>
              <c:pt idx="1499">
                <c:v>6.0500000000019002E-3</c:v>
              </c:pt>
              <c:pt idx="1500">
                <c:v>-2.9950000000001E-2</c:v>
              </c:pt>
              <c:pt idx="1501">
                <c:v>-1.3449999999998E-2</c:v>
              </c:pt>
              <c:pt idx="1502">
                <c:v>-1.3350000000001E-2</c:v>
              </c:pt>
              <c:pt idx="1503">
                <c:v>-1.9849999999999E-2</c:v>
              </c:pt>
              <c:pt idx="1504">
                <c:v>-2.1250000000000002E-2</c:v>
              </c:pt>
              <c:pt idx="1505">
                <c:v>-1.12E-2</c:v>
              </c:pt>
              <c:pt idx="1506">
                <c:v>-9.6499999999999E-3</c:v>
              </c:pt>
              <c:pt idx="1507">
                <c:v>-2.3449999999997001E-2</c:v>
              </c:pt>
              <c:pt idx="1508">
                <c:v>-4.1999999999985998E-3</c:v>
              </c:pt>
              <c:pt idx="1509">
                <c:v>-9.5500000000025998E-3</c:v>
              </c:pt>
              <c:pt idx="1510">
                <c:v>-6.6499999999968997E-3</c:v>
              </c:pt>
              <c:pt idx="1511">
                <c:v>-1.2100000000004E-2</c:v>
              </c:pt>
              <c:pt idx="1512">
                <c:v>-1.4000000000003E-2</c:v>
              </c:pt>
              <c:pt idx="1513">
                <c:v>-1.8600000000002E-2</c:v>
              </c:pt>
              <c:pt idx="1514">
                <c:v>-4.1000000000002E-2</c:v>
              </c:pt>
              <c:pt idx="1515">
                <c:v>-4.4450000000001003E-2</c:v>
              </c:pt>
              <c:pt idx="1516">
                <c:v>-4.9499999999996998E-2</c:v>
              </c:pt>
              <c:pt idx="1517">
                <c:v>-4.9899999999997002E-2</c:v>
              </c:pt>
              <c:pt idx="1518">
                <c:v>-3.3850000000001997E-2</c:v>
              </c:pt>
              <c:pt idx="1519">
                <c:v>-2.9950000000001E-2</c:v>
              </c:pt>
              <c:pt idx="1520">
                <c:v>-2.8100000000003001E-2</c:v>
              </c:pt>
              <c:pt idx="1521">
                <c:v>-2.76E-2</c:v>
              </c:pt>
              <c:pt idx="1522">
                <c:v>-3.6049999999999E-2</c:v>
              </c:pt>
              <c:pt idx="1523">
                <c:v>-4.4900000000003E-2</c:v>
              </c:pt>
              <c:pt idx="1524">
                <c:v>-4.3450000000000003E-2</c:v>
              </c:pt>
              <c:pt idx="1525">
                <c:v>-7.2450000000001999E-2</c:v>
              </c:pt>
              <c:pt idx="1526">
                <c:v>-7.4650000000004005E-2</c:v>
              </c:pt>
              <c:pt idx="1527">
                <c:v>0.84740000000000004</c:v>
              </c:pt>
              <c:pt idx="1528">
                <c:v>0.86384999999999001</c:v>
              </c:pt>
              <c:pt idx="1529">
                <c:v>0.86445000000000005</c:v>
              </c:pt>
              <c:pt idx="1530">
                <c:v>0.71849999999999004</c:v>
              </c:pt>
              <c:pt idx="1531">
                <c:v>0.82279999999999998</c:v>
              </c:pt>
              <c:pt idx="1532">
                <c:v>0.84319999999999995</c:v>
              </c:pt>
              <c:pt idx="1533">
                <c:v>0.85529999999999995</c:v>
              </c:pt>
              <c:pt idx="1534">
                <c:v>0.84360000000000002</c:v>
              </c:pt>
              <c:pt idx="1535">
                <c:v>0.78144999999999998</c:v>
              </c:pt>
              <c:pt idx="1536">
                <c:v>0.7853</c:v>
              </c:pt>
              <c:pt idx="1537">
                <c:v>0.78959999999999997</c:v>
              </c:pt>
              <c:pt idx="1538">
                <c:v>0.79169999999999996</c:v>
              </c:pt>
              <c:pt idx="1539">
                <c:v>0.63424999999999998</c:v>
              </c:pt>
              <c:pt idx="1540">
                <c:v>0.64319999999999999</c:v>
              </c:pt>
              <c:pt idx="1541">
                <c:v>0.66705000000000003</c:v>
              </c:pt>
              <c:pt idx="1542">
                <c:v>0.73214999999999997</c:v>
              </c:pt>
              <c:pt idx="1543">
                <c:v>0.73880000000000001</c:v>
              </c:pt>
              <c:pt idx="1544">
                <c:v>0.74390000000000001</c:v>
              </c:pt>
              <c:pt idx="1545">
                <c:v>0.69689999999999996</c:v>
              </c:pt>
              <c:pt idx="1546">
                <c:v>0.68474999999999997</c:v>
              </c:pt>
              <c:pt idx="1547">
                <c:v>0.53025</c:v>
              </c:pt>
              <c:pt idx="1548">
                <c:v>0.65964999999999996</c:v>
              </c:pt>
              <c:pt idx="1549">
                <c:v>0.70394999999999996</c:v>
              </c:pt>
              <c:pt idx="1550">
                <c:v>0.58214999999999995</c:v>
              </c:pt>
              <c:pt idx="1551">
                <c:v>0.58430000000000004</c:v>
              </c:pt>
              <c:pt idx="1552">
                <c:v>0.57804999999999995</c:v>
              </c:pt>
              <c:pt idx="1553">
                <c:v>0.56254999999999999</c:v>
              </c:pt>
              <c:pt idx="1554">
                <c:v>0.47349999999999998</c:v>
              </c:pt>
              <c:pt idx="1555">
                <c:v>0.48254999999999998</c:v>
              </c:pt>
              <c:pt idx="1556">
                <c:v>0.53025</c:v>
              </c:pt>
              <c:pt idx="1557">
                <c:v>0.51259999999999994</c:v>
              </c:pt>
              <c:pt idx="1558">
                <c:v>0.47339999999999999</c:v>
              </c:pt>
              <c:pt idx="1559">
                <c:v>0.45245000000000002</c:v>
              </c:pt>
              <c:pt idx="1560">
                <c:v>0.5806</c:v>
              </c:pt>
              <c:pt idx="1561">
                <c:v>0.58650000000000002</c:v>
              </c:pt>
              <c:pt idx="1562">
                <c:v>0.60175000000000001</c:v>
              </c:pt>
              <c:pt idx="1563">
                <c:v>0.61944999999999995</c:v>
              </c:pt>
              <c:pt idx="1564">
                <c:v>0.61234999999999995</c:v>
              </c:pt>
              <c:pt idx="1565">
                <c:v>0.66779999999999995</c:v>
              </c:pt>
              <c:pt idx="1566">
                <c:v>0.65939999999999999</c:v>
              </c:pt>
              <c:pt idx="1567">
                <c:v>0.66979999999999995</c:v>
              </c:pt>
              <c:pt idx="1568">
                <c:v>0.64974999999998995</c:v>
              </c:pt>
              <c:pt idx="1569">
                <c:v>0.63119999999999998</c:v>
              </c:pt>
              <c:pt idx="1570">
                <c:v>0.64365000000000006</c:v>
              </c:pt>
              <c:pt idx="1571">
                <c:v>0.61199999999999999</c:v>
              </c:pt>
              <c:pt idx="1572">
                <c:v>0.64180000000000004</c:v>
              </c:pt>
              <c:pt idx="1573">
                <c:v>0.63485000000000003</c:v>
              </c:pt>
              <c:pt idx="1574">
                <c:v>0.61724999999999997</c:v>
              </c:pt>
              <c:pt idx="1575">
                <c:v>0.58509999999998996</c:v>
              </c:pt>
              <c:pt idx="1576">
                <c:v>0.50750000000001005</c:v>
              </c:pt>
              <c:pt idx="1577">
                <c:v>0.52925</c:v>
              </c:pt>
              <c:pt idx="1578">
                <c:v>0.51785000000000003</c:v>
              </c:pt>
              <c:pt idx="1579">
                <c:v>0.50844999999999996</c:v>
              </c:pt>
              <c:pt idx="1580">
                <c:v>0.33550000000000002</c:v>
              </c:pt>
              <c:pt idx="1581">
                <c:v>0.32005000000000999</c:v>
              </c:pt>
              <c:pt idx="1582">
                <c:v>0.31530000000001002</c:v>
              </c:pt>
              <c:pt idx="1583">
                <c:v>0.31955</c:v>
              </c:pt>
              <c:pt idx="1584">
                <c:v>0.29944999999999999</c:v>
              </c:pt>
              <c:pt idx="1585">
                <c:v>0.29875000000000002</c:v>
              </c:pt>
              <c:pt idx="1586">
                <c:v>0.29270000000001001</c:v>
              </c:pt>
              <c:pt idx="1587">
                <c:v>8.4750000000000006E-2</c:v>
              </c:pt>
              <c:pt idx="1588">
                <c:v>8.3649999999990995E-2</c:v>
              </c:pt>
              <c:pt idx="1589">
                <c:v>8.4750000000000006E-2</c:v>
              </c:pt>
              <c:pt idx="1590">
                <c:v>8.3199999999994001E-2</c:v>
              </c:pt>
              <c:pt idx="1591">
                <c:v>8.4899999999999004E-2</c:v>
              </c:pt>
              <c:pt idx="1592">
                <c:v>8.5599999999996998E-2</c:v>
              </c:pt>
              <c:pt idx="1593">
                <c:v>8.5100000000005005E-2</c:v>
              </c:pt>
              <c:pt idx="1594">
                <c:v>-4.6999999999908001E-3</c:v>
              </c:pt>
              <c:pt idx="1595">
                <c:v>9.5000000000066993E-3</c:v>
              </c:pt>
              <c:pt idx="1596">
                <c:v>3.5250000000009003E-2</c:v>
              </c:pt>
              <c:pt idx="1597">
                <c:v>4.5350000000000001E-2</c:v>
              </c:pt>
              <c:pt idx="1598">
                <c:v>0.20574999999999999</c:v>
              </c:pt>
              <c:pt idx="1599">
                <c:v>-5.9000000000030998E-3</c:v>
              </c:pt>
              <c:pt idx="1600">
                <c:v>-6.9000000000096996E-3</c:v>
              </c:pt>
              <c:pt idx="1601">
                <c:v>8.0499999999994007E-2</c:v>
              </c:pt>
              <c:pt idx="1602">
                <c:v>7.3050000000007997E-2</c:v>
              </c:pt>
              <c:pt idx="1603">
                <c:v>0.15094999999999001</c:v>
              </c:pt>
              <c:pt idx="1604">
                <c:v>0.16934999999999001</c:v>
              </c:pt>
              <c:pt idx="1605">
                <c:v>0.18179999999999999</c:v>
              </c:pt>
              <c:pt idx="1606">
                <c:v>0.18315000000000001</c:v>
              </c:pt>
              <c:pt idx="1607">
                <c:v>0.17594999999999</c:v>
              </c:pt>
              <c:pt idx="1608">
                <c:v>0.17474999999999999</c:v>
              </c:pt>
              <c:pt idx="1609">
                <c:v>0.18099999999999</c:v>
              </c:pt>
              <c:pt idx="1610">
                <c:v>0.17810000000000001</c:v>
              </c:pt>
              <c:pt idx="1611">
                <c:v>0.17299999999999999</c:v>
              </c:pt>
              <c:pt idx="1612">
                <c:v>0.17474999999999999</c:v>
              </c:pt>
              <c:pt idx="1613">
                <c:v>0.14424999999999</c:v>
              </c:pt>
              <c:pt idx="1614">
                <c:v>0.16139999999999999</c:v>
              </c:pt>
              <c:pt idx="1615">
                <c:v>0.15215000000000001</c:v>
              </c:pt>
              <c:pt idx="1616">
                <c:v>0.15279999999999999</c:v>
              </c:pt>
              <c:pt idx="1617">
                <c:v>0.154</c:v>
              </c:pt>
              <c:pt idx="1618">
                <c:v>7.7950000000004002E-2</c:v>
              </c:pt>
              <c:pt idx="1619">
                <c:v>7.5100000000005995E-2</c:v>
              </c:pt>
              <c:pt idx="1620">
                <c:v>7.2450000000001999E-2</c:v>
              </c:pt>
              <c:pt idx="1621">
                <c:v>-8.3999999999999995E-3</c:v>
              </c:pt>
              <c:pt idx="1622">
                <c:v>-1.435E-2</c:v>
              </c:pt>
              <c:pt idx="1623">
                <c:v>-1.3299999999999999E-2</c:v>
              </c:pt>
              <c:pt idx="1624">
                <c:v>-1.035E-2</c:v>
              </c:pt>
              <c:pt idx="1625">
                <c:v>-2.0449999999999999E-2</c:v>
              </c:pt>
              <c:pt idx="1626">
                <c:v>-2.7199999999999998E-2</c:v>
              </c:pt>
              <c:pt idx="1627">
                <c:v>-4.4650000000000002E-2</c:v>
              </c:pt>
              <c:pt idx="1628">
                <c:v>-5.015E-2</c:v>
              </c:pt>
              <c:pt idx="1629">
                <c:v>-5.3850000000000002E-2</c:v>
              </c:pt>
              <c:pt idx="1630">
                <c:v>-1.84E-2</c:v>
              </c:pt>
              <c:pt idx="1631">
                <c:v>-1.67E-2</c:v>
              </c:pt>
              <c:pt idx="1632">
                <c:v>-6.1500000000003002E-3</c:v>
              </c:pt>
              <c:pt idx="1633">
                <c:v>-1.5299999999999999E-2</c:v>
              </c:pt>
              <c:pt idx="1634">
                <c:v>5.3000000000003999E-3</c:v>
              </c:pt>
              <c:pt idx="1635">
                <c:v>3.0300000000000001E-2</c:v>
              </c:pt>
              <c:pt idx="1636">
                <c:v>3.2849999999999997E-2</c:v>
              </c:pt>
              <c:pt idx="1637">
                <c:v>-7.6600000000000001E-2</c:v>
              </c:pt>
              <c:pt idx="1638">
                <c:v>-7.7399999999999997E-2</c:v>
              </c:pt>
              <c:pt idx="1639">
                <c:v>-7.8450000000000006E-2</c:v>
              </c:pt>
              <c:pt idx="1640">
                <c:v>-8.1199999999998995E-2</c:v>
              </c:pt>
              <c:pt idx="1641">
                <c:v>-0.1114</c:v>
              </c:pt>
              <c:pt idx="1642">
                <c:v>-0.1177</c:v>
              </c:pt>
              <c:pt idx="1643">
                <c:v>-9.9699999999999997E-2</c:v>
              </c:pt>
              <c:pt idx="1644">
                <c:v>-0.10135</c:v>
              </c:pt>
              <c:pt idx="1645">
                <c:v>-0.10299999999999999</c:v>
              </c:pt>
              <c:pt idx="1646">
                <c:v>-0.10625</c:v>
              </c:pt>
              <c:pt idx="1647">
                <c:v>-0.11695</c:v>
              </c:pt>
              <c:pt idx="1648">
                <c:v>-0.10985</c:v>
              </c:pt>
              <c:pt idx="1649">
                <c:v>-9.1300000000000006E-2</c:v>
              </c:pt>
              <c:pt idx="1650">
                <c:v>-7.2249999999999995E-2</c:v>
              </c:pt>
              <c:pt idx="1651">
                <c:v>-7.485E-2</c:v>
              </c:pt>
              <c:pt idx="1652">
                <c:v>-7.4100000000000998E-2</c:v>
              </c:pt>
              <c:pt idx="1653">
                <c:v>-8.7099999999999997E-2</c:v>
              </c:pt>
              <c:pt idx="1654">
                <c:v>5.525E-2</c:v>
              </c:pt>
              <c:pt idx="1655">
                <c:v>5.4399999999999997E-2</c:v>
              </c:pt>
              <c:pt idx="1656">
                <c:v>4.8899999999999E-2</c:v>
              </c:pt>
              <c:pt idx="1657">
                <c:v>2.0000000000019999E-4</c:v>
              </c:pt>
              <c:pt idx="1658">
                <c:v>4.9999999999910999E-4</c:v>
              </c:pt>
              <c:pt idx="1659">
                <c:v>4.5000000000044999E-4</c:v>
              </c:pt>
              <c:pt idx="1660">
                <c:v>5.5800000000000002E-2</c:v>
              </c:pt>
              <c:pt idx="1661">
                <c:v>-6.3499999999994004E-3</c:v>
              </c:pt>
              <c:pt idx="1662">
                <c:v>-6.8999999999986E-3</c:v>
              </c:pt>
              <c:pt idx="1663">
                <c:v>-6.5000000000009E-3</c:v>
              </c:pt>
              <c:pt idx="1664">
                <c:v>-2.8600000000001E-2</c:v>
              </c:pt>
              <c:pt idx="1665">
                <c:v>-4.4699999999997998E-2</c:v>
              </c:pt>
              <c:pt idx="1666">
                <c:v>-7.3149999999996995E-2</c:v>
              </c:pt>
              <c:pt idx="1667">
                <c:v>-7.3499999999998997E-2</c:v>
              </c:pt>
              <c:pt idx="1668">
                <c:v>-8.2099999999998993E-2</c:v>
              </c:pt>
              <c:pt idx="1669">
                <c:v>-8.0650000000001998E-2</c:v>
              </c:pt>
              <c:pt idx="1670">
                <c:v>-0.1042</c:v>
              </c:pt>
              <c:pt idx="1671">
                <c:v>-9.9299999999999E-2</c:v>
              </c:pt>
              <c:pt idx="1672">
                <c:v>-9.2350000000002E-2</c:v>
              </c:pt>
              <c:pt idx="1673">
                <c:v>-8.4750000000000006E-2</c:v>
              </c:pt>
              <c:pt idx="1674">
                <c:v>-7.2899999999997994E-2</c:v>
              </c:pt>
              <c:pt idx="1675">
                <c:v>-0.10005</c:v>
              </c:pt>
              <c:pt idx="1676">
                <c:v>-3.9600000000001002E-2</c:v>
              </c:pt>
              <c:pt idx="1677">
                <c:v>-8.0799999999999997E-2</c:v>
              </c:pt>
              <c:pt idx="1678">
                <c:v>-7.3999999999998997E-2</c:v>
              </c:pt>
              <c:pt idx="1679">
                <c:v>-7.3699999999999002E-2</c:v>
              </c:pt>
              <c:pt idx="1680">
                <c:v>-7.1649999999997993E-2</c:v>
              </c:pt>
              <c:pt idx="1681">
                <c:v>-7.5700000000001003E-2</c:v>
              </c:pt>
              <c:pt idx="1682">
                <c:v>-0.1164</c:v>
              </c:pt>
              <c:pt idx="1683">
                <c:v>-0.12</c:v>
              </c:pt>
              <c:pt idx="1684">
                <c:v>-0.13464999999999999</c:v>
              </c:pt>
              <c:pt idx="1685">
                <c:v>-0.10315000000000001</c:v>
              </c:pt>
              <c:pt idx="1686">
                <c:v>-0.11005</c:v>
              </c:pt>
              <c:pt idx="1687">
                <c:v>-0.1245</c:v>
              </c:pt>
              <c:pt idx="1688">
                <c:v>-0.12</c:v>
              </c:pt>
              <c:pt idx="1689">
                <c:v>-0.14940000000000001</c:v>
              </c:pt>
              <c:pt idx="1690">
                <c:v>-0.14595</c:v>
              </c:pt>
              <c:pt idx="1691">
                <c:v>-0.14015</c:v>
              </c:pt>
              <c:pt idx="1692">
                <c:v>-0.1603</c:v>
              </c:pt>
              <c:pt idx="1693">
                <c:v>-0.16520000000000001</c:v>
              </c:pt>
              <c:pt idx="1694">
                <c:v>-0.1416</c:v>
              </c:pt>
              <c:pt idx="1695">
                <c:v>-0.14915</c:v>
              </c:pt>
              <c:pt idx="1696">
                <c:v>-0.14910000000000001</c:v>
              </c:pt>
              <c:pt idx="1697">
                <c:v>-0.16885</c:v>
              </c:pt>
              <c:pt idx="1698">
                <c:v>-0.16714999999999999</c:v>
              </c:pt>
              <c:pt idx="1699">
                <c:v>-0.19564999999999999</c:v>
              </c:pt>
              <c:pt idx="1700">
                <c:v>-0.17765</c:v>
              </c:pt>
              <c:pt idx="1701">
                <c:v>-0.20080000000000001</c:v>
              </c:pt>
              <c:pt idx="1702">
                <c:v>-0.2082</c:v>
              </c:pt>
              <c:pt idx="1703">
                <c:v>-0.2356</c:v>
              </c:pt>
              <c:pt idx="1704">
                <c:v>-0.20369999999999999</c:v>
              </c:pt>
              <c:pt idx="1705">
                <c:v>-0.22869999999999999</c:v>
              </c:pt>
              <c:pt idx="1706">
                <c:v>-0.19755</c:v>
              </c:pt>
              <c:pt idx="1707">
                <c:v>-0.23385</c:v>
              </c:pt>
              <c:pt idx="1708">
                <c:v>-0.22355</c:v>
              </c:pt>
              <c:pt idx="1709">
                <c:v>-0.21934999999999999</c:v>
              </c:pt>
              <c:pt idx="1710">
                <c:v>-0.22770000000000001</c:v>
              </c:pt>
              <c:pt idx="1711">
                <c:v>-0.22664999999999999</c:v>
              </c:pt>
              <c:pt idx="1712">
                <c:v>-3.3000000000005E-3</c:v>
              </c:pt>
              <c:pt idx="1713">
                <c:v>4.9999999999772004E-4</c:v>
              </c:pt>
              <c:pt idx="1714">
                <c:v>-7.6350000000002999E-2</c:v>
              </c:pt>
              <c:pt idx="1715">
                <c:v>-9.6749999999995007E-2</c:v>
              </c:pt>
              <c:pt idx="1716">
                <c:v>-9.6949999999995998E-2</c:v>
              </c:pt>
              <c:pt idx="1717">
                <c:v>-8.6000000000003005E-2</c:v>
              </c:pt>
              <c:pt idx="1718">
                <c:v>-7.6649999999999996E-2</c:v>
              </c:pt>
              <c:pt idx="1719">
                <c:v>-4.3700000000002001E-2</c:v>
              </c:pt>
              <c:pt idx="1720">
                <c:v>-6.1699999999998E-2</c:v>
              </c:pt>
              <c:pt idx="1721">
                <c:v>-6.6600000000000006E-2</c:v>
              </c:pt>
              <c:pt idx="1722">
                <c:v>-4.7349999999995999E-2</c:v>
              </c:pt>
              <c:pt idx="1723">
                <c:v>-6.7600000000001007E-2</c:v>
              </c:pt>
              <c:pt idx="1724">
                <c:v>-4.9549999999997998E-2</c:v>
              </c:pt>
              <c:pt idx="1725">
                <c:v>-9.8500000000001003E-2</c:v>
              </c:pt>
              <c:pt idx="1726">
                <c:v>-0.10059999999999999</c:v>
              </c:pt>
              <c:pt idx="1727">
                <c:v>-8.8449999999995005E-2</c:v>
              </c:pt>
              <c:pt idx="1728">
                <c:v>-9.8650000000000002E-2</c:v>
              </c:pt>
              <c:pt idx="1729">
                <c:v>-9.3949999999997993E-2</c:v>
              </c:pt>
              <c:pt idx="1730">
                <c:v>-8.2700000000001994E-2</c:v>
              </c:pt>
              <c:pt idx="1731">
                <c:v>-8.455E-2</c:v>
              </c:pt>
              <c:pt idx="1732">
                <c:v>-9.5649999999997001E-2</c:v>
              </c:pt>
              <c:pt idx="1733">
                <c:v>-7.9149999999999998E-2</c:v>
              </c:pt>
              <c:pt idx="1734">
                <c:v>-6.9099999999999995E-2</c:v>
              </c:pt>
              <c:pt idx="1735">
                <c:v>-5.8049999999997999E-2</c:v>
              </c:pt>
              <c:pt idx="1736">
                <c:v>-5.6650000000002997E-2</c:v>
              </c:pt>
              <c:pt idx="1737">
                <c:v>-9.2849999999994007E-2</c:v>
              </c:pt>
              <c:pt idx="1738">
                <c:v>-9.2750000000002997E-2</c:v>
              </c:pt>
              <c:pt idx="1739">
                <c:v>-0.1198</c:v>
              </c:pt>
              <c:pt idx="1740">
                <c:v>-0.1099</c:v>
              </c:pt>
              <c:pt idx="1741">
                <c:v>-0.12515000000000001</c:v>
              </c:pt>
              <c:pt idx="1742">
                <c:v>-0.1552</c:v>
              </c:pt>
              <c:pt idx="1743">
                <c:v>-0.152</c:v>
              </c:pt>
              <c:pt idx="1744">
                <c:v>-0.16189999999999999</c:v>
              </c:pt>
              <c:pt idx="1745">
                <c:v>-0.1701</c:v>
              </c:pt>
              <c:pt idx="1746">
                <c:v>-8.2350000000003004E-2</c:v>
              </c:pt>
              <c:pt idx="1747">
                <c:v>4.6349999999994999E-2</c:v>
              </c:pt>
              <c:pt idx="1748">
                <c:v>1.4049999999999001E-2</c:v>
              </c:pt>
              <c:pt idx="1749">
                <c:v>1.4400000000003001E-2</c:v>
              </c:pt>
              <c:pt idx="1750">
                <c:v>7.299999999999E-3</c:v>
              </c:pt>
              <c:pt idx="1751">
                <c:v>6.2849999999998005E-2</c:v>
              </c:pt>
              <c:pt idx="1752">
                <c:v>7.4800000000003003E-2</c:v>
              </c:pt>
              <c:pt idx="1753">
                <c:v>0.27610000000000001</c:v>
              </c:pt>
              <c:pt idx="1754">
                <c:v>0.22539999999999999</c:v>
              </c:pt>
              <c:pt idx="1755">
                <c:v>0.20469999999999999</c:v>
              </c:pt>
              <c:pt idx="1756">
                <c:v>0.20330000000000001</c:v>
              </c:pt>
              <c:pt idx="1757">
                <c:v>0.17645</c:v>
              </c:pt>
              <c:pt idx="1758">
                <c:v>0.1356</c:v>
              </c:pt>
              <c:pt idx="1759">
                <c:v>0.2868</c:v>
              </c:pt>
              <c:pt idx="1760">
                <c:v>0.32319999999999999</c:v>
              </c:pt>
              <c:pt idx="1761">
                <c:v>0.32569999999999999</c:v>
              </c:pt>
              <c:pt idx="1762">
                <c:v>0.29335</c:v>
              </c:pt>
              <c:pt idx="1763">
                <c:v>0.1484</c:v>
              </c:pt>
              <c:pt idx="1764">
                <c:v>0.14599999999999999</c:v>
              </c:pt>
              <c:pt idx="1765">
                <c:v>0.20365</c:v>
              </c:pt>
              <c:pt idx="1766">
                <c:v>0.1951</c:v>
              </c:pt>
              <c:pt idx="1767">
                <c:v>0.18625</c:v>
              </c:pt>
              <c:pt idx="1768">
                <c:v>0.17194999999999999</c:v>
              </c:pt>
              <c:pt idx="1769">
                <c:v>0.15135000000001</c:v>
              </c:pt>
              <c:pt idx="1770">
                <c:v>0.26455000000000001</c:v>
              </c:pt>
              <c:pt idx="1771">
                <c:v>0.19075</c:v>
              </c:pt>
              <c:pt idx="1772">
                <c:v>0.14495</c:v>
              </c:pt>
              <c:pt idx="1773">
                <c:v>8.5900000000000004E-2</c:v>
              </c:pt>
              <c:pt idx="1774">
                <c:v>0.14185</c:v>
              </c:pt>
              <c:pt idx="1775">
                <c:v>0.14810000000000001</c:v>
              </c:pt>
              <c:pt idx="1776">
                <c:v>0.13815</c:v>
              </c:pt>
              <c:pt idx="1777">
                <c:v>0.14530000000000001</c:v>
              </c:pt>
              <c:pt idx="1778">
                <c:v>0.13744999999999999</c:v>
              </c:pt>
              <c:pt idx="1779">
                <c:v>0.14244999999999999</c:v>
              </c:pt>
              <c:pt idx="1780">
                <c:v>0.12540000000000001</c:v>
              </c:pt>
              <c:pt idx="1781">
                <c:v>0.128</c:v>
              </c:pt>
              <c:pt idx="1782">
                <c:v>5.2350000000001E-2</c:v>
              </c:pt>
              <c:pt idx="1783">
                <c:v>0.15379999999999999</c:v>
              </c:pt>
              <c:pt idx="1784">
                <c:v>0.15925</c:v>
              </c:pt>
              <c:pt idx="1785">
                <c:v>0.1537</c:v>
              </c:pt>
              <c:pt idx="1786">
                <c:v>0.14460000000001</c:v>
              </c:pt>
              <c:pt idx="1787">
                <c:v>0.13205000000000999</c:v>
              </c:pt>
              <c:pt idx="1788">
                <c:v>0.12859999999999999</c:v>
              </c:pt>
              <c:pt idx="1789">
                <c:v>0.37665000000000998</c:v>
              </c:pt>
              <c:pt idx="1790">
                <c:v>0.36459999999998999</c:v>
              </c:pt>
              <c:pt idx="1791">
                <c:v>0.35930000000000001</c:v>
              </c:pt>
              <c:pt idx="1792">
                <c:v>0.34099999999998998</c:v>
              </c:pt>
              <c:pt idx="1793">
                <c:v>0.3478</c:v>
              </c:pt>
              <c:pt idx="1794">
                <c:v>0.37340000000000001</c:v>
              </c:pt>
              <c:pt idx="1795">
                <c:v>0.37430000000001001</c:v>
              </c:pt>
              <c:pt idx="1796">
                <c:v>0.37545000000000001</c:v>
              </c:pt>
              <c:pt idx="1797">
                <c:v>0.37430000000001001</c:v>
              </c:pt>
              <c:pt idx="1798">
                <c:v>-1.2999999999929999E-3</c:v>
              </c:pt>
              <c:pt idx="1799">
                <c:v>5.2999999999969998E-3</c:v>
              </c:pt>
              <c:pt idx="1800">
                <c:v>2.9999999999752002E-4</c:v>
              </c:pt>
              <c:pt idx="1801">
                <c:v>-2.9999999999974001E-3</c:v>
              </c:pt>
              <c:pt idx="1802">
                <c:v>-6.3999999999953001E-3</c:v>
              </c:pt>
              <c:pt idx="1803">
                <c:v>-1.1250000000006999E-2</c:v>
              </c:pt>
              <c:pt idx="1804">
                <c:v>-2.4499999999982999E-3</c:v>
              </c:pt>
              <c:pt idx="1805">
                <c:v>-7.8999999999940004E-3</c:v>
              </c:pt>
              <c:pt idx="1806">
                <c:v>-1.4500000000005999E-2</c:v>
              </c:pt>
              <c:pt idx="1807">
                <c:v>-1.2200000000007E-2</c:v>
              </c:pt>
              <c:pt idx="1808">
                <c:v>-1.2449999999997E-2</c:v>
              </c:pt>
              <c:pt idx="1809">
                <c:v>-1.4950000000002E-2</c:v>
              </c:pt>
              <c:pt idx="1810">
                <c:v>-1.3149999999995001E-2</c:v>
              </c:pt>
              <c:pt idx="1811">
                <c:v>-2.2900000000003001E-2</c:v>
              </c:pt>
              <c:pt idx="1812">
                <c:v>-2.0650000000000002E-2</c:v>
              </c:pt>
              <c:pt idx="1813">
                <c:v>-0.10075000000001</c:v>
              </c:pt>
              <c:pt idx="1814">
                <c:v>-0.15525000000000999</c:v>
              </c:pt>
              <c:pt idx="1815">
                <c:v>-0.16050000000001</c:v>
              </c:pt>
              <c:pt idx="1816">
                <c:v>-0.13550000000000001</c:v>
              </c:pt>
              <c:pt idx="1817">
                <c:v>-5.3900000000006998E-2</c:v>
              </c:pt>
              <c:pt idx="1818">
                <c:v>-7.4150000000006003E-2</c:v>
              </c:pt>
              <c:pt idx="1819">
                <c:v>-0.1101</c:v>
              </c:pt>
              <c:pt idx="1820">
                <c:v>-0.20130000000000001</c:v>
              </c:pt>
              <c:pt idx="1821">
                <c:v>-4.1000000000000003E-3</c:v>
              </c:pt>
              <c:pt idx="1822">
                <c:v>8.3000000000000001E-3</c:v>
              </c:pt>
              <c:pt idx="1823">
                <c:v>-1.7000000000001001E-3</c:v>
              </c:pt>
              <c:pt idx="1824">
                <c:v>1.17E-2</c:v>
              </c:pt>
              <c:pt idx="1825">
                <c:v>1.23E-2</c:v>
              </c:pt>
              <c:pt idx="1826">
                <c:v>-1.6750000000000001E-2</c:v>
              </c:pt>
              <c:pt idx="1827">
                <c:v>-1.9800000000000002E-2</c:v>
              </c:pt>
              <c:pt idx="1828">
                <c:v>-3.1550000000000002E-2</c:v>
              </c:pt>
              <c:pt idx="1829">
                <c:v>-2.9000000000000001E-2</c:v>
              </c:pt>
              <c:pt idx="1830">
                <c:v>-3.5200000000000002E-2</c:v>
              </c:pt>
              <c:pt idx="1831">
                <c:v>-8.0199999999999994E-2</c:v>
              </c:pt>
              <c:pt idx="1832">
                <c:v>-9.3649999999999997E-2</c:v>
              </c:pt>
              <c:pt idx="1833">
                <c:v>-9.9849999999999994E-2</c:v>
              </c:pt>
              <c:pt idx="1834">
                <c:v>-0.1074</c:v>
              </c:pt>
              <c:pt idx="1835">
                <c:v>-8.5050000000000001E-2</c:v>
              </c:pt>
              <c:pt idx="1836">
                <c:v>-7.4399999999999994E-2</c:v>
              </c:pt>
              <c:pt idx="1837">
                <c:v>-9.9250000000000005E-2</c:v>
              </c:pt>
              <c:pt idx="1838">
                <c:v>-8.8400000000000006E-2</c:v>
              </c:pt>
              <c:pt idx="1839">
                <c:v>-8.0799999999999997E-2</c:v>
              </c:pt>
              <c:pt idx="1840">
                <c:v>-7.6649999999999996E-2</c:v>
              </c:pt>
              <c:pt idx="1841">
                <c:v>-0.11315</c:v>
              </c:pt>
              <c:pt idx="1842">
                <c:v>-0.18625</c:v>
              </c:pt>
              <c:pt idx="1843">
                <c:v>-0.1948</c:v>
              </c:pt>
              <c:pt idx="1844">
                <c:v>-9.2799999999999994E-2</c:v>
              </c:pt>
              <c:pt idx="1845">
                <c:v>-9.1499999999993999E-3</c:v>
              </c:pt>
              <c:pt idx="1846">
                <c:v>-1.0700000000001E-2</c:v>
              </c:pt>
              <c:pt idx="1847">
                <c:v>1.0499999999997E-3</c:v>
              </c:pt>
              <c:pt idx="1848">
                <c:v>7.6999999999999E-2</c:v>
              </c:pt>
              <c:pt idx="1849">
                <c:v>7.7249999999999999E-2</c:v>
              </c:pt>
              <c:pt idx="1850">
                <c:v>7.775E-2</c:v>
              </c:pt>
              <c:pt idx="1851">
                <c:v>7.7950000000000005E-2</c:v>
              </c:pt>
              <c:pt idx="1852">
                <c:v>7.7249999999999999E-2</c:v>
              </c:pt>
              <c:pt idx="1853">
                <c:v>7.7100000000001001E-2</c:v>
              </c:pt>
              <c:pt idx="1854">
                <c:v>0.19639999999999999</c:v>
              </c:pt>
              <c:pt idx="1855">
                <c:v>0.26619999999999999</c:v>
              </c:pt>
              <c:pt idx="1856">
                <c:v>-4.9500000000008001E-3</c:v>
              </c:pt>
              <c:pt idx="1857">
                <c:v>-4.4000000000015997E-3</c:v>
              </c:pt>
              <c:pt idx="1858">
                <c:v>-5.3999999999997999E-3</c:v>
              </c:pt>
              <c:pt idx="1859">
                <c:v>-6.6349999999997994E-2</c:v>
              </c:pt>
              <c:pt idx="1860">
                <c:v>-8.8050000000001002E-2</c:v>
              </c:pt>
              <c:pt idx="1861">
                <c:v>-8.9550000000002003E-2</c:v>
              </c:pt>
              <c:pt idx="1862">
                <c:v>-9.2400000000000995E-2</c:v>
              </c:pt>
              <c:pt idx="1863">
                <c:v>-0.12989999999999999</c:v>
              </c:pt>
              <c:pt idx="1864">
                <c:v>-0.13055</c:v>
              </c:pt>
              <c:pt idx="1865">
                <c:v>-0.14355000000000001</c:v>
              </c:pt>
              <c:pt idx="1866">
                <c:v>-0.13025</c:v>
              </c:pt>
              <c:pt idx="1867">
                <c:v>-0.13915</c:v>
              </c:pt>
              <c:pt idx="1868">
                <c:v>-0.12475</c:v>
              </c:pt>
              <c:pt idx="1869">
                <c:v>-0.15290000000000001</c:v>
              </c:pt>
              <c:pt idx="1870">
                <c:v>-0.15085000000000001</c:v>
              </c:pt>
              <c:pt idx="1871">
                <c:v>-0.1666</c:v>
              </c:pt>
              <c:pt idx="1872">
                <c:v>-0.1777</c:v>
              </c:pt>
              <c:pt idx="1873">
                <c:v>-8.6600000000000996E-2</c:v>
              </c:pt>
              <c:pt idx="1874">
                <c:v>-0.20505000000000001</c:v>
              </c:pt>
              <c:pt idx="1875">
                <c:v>-0.12214999999999999</c:v>
              </c:pt>
              <c:pt idx="1876">
                <c:v>-2.1850000000001001E-2</c:v>
              </c:pt>
              <c:pt idx="1877">
                <c:v>-0.1258</c:v>
              </c:pt>
              <c:pt idx="1878">
                <c:v>-0.16889999999999999</c:v>
              </c:pt>
              <c:pt idx="1879">
                <c:v>-0.10385</c:v>
              </c:pt>
              <c:pt idx="1880">
                <c:v>-0.12045</c:v>
              </c:pt>
              <c:pt idx="1881">
                <c:v>-0.12479999999999999</c:v>
              </c:pt>
              <c:pt idx="1882">
                <c:v>-9.7250000000002002E-2</c:v>
              </c:pt>
              <c:pt idx="1883">
                <c:v>-9.2749999999999999E-2</c:v>
              </c:pt>
              <c:pt idx="1884">
                <c:v>-8.8800000000000004E-2</c:v>
              </c:pt>
              <c:pt idx="1885">
                <c:v>-0.1123</c:v>
              </c:pt>
              <c:pt idx="1886">
                <c:v>-0.1666</c:v>
              </c:pt>
              <c:pt idx="1887">
                <c:v>-0.18484999999999999</c:v>
              </c:pt>
              <c:pt idx="1888">
                <c:v>-0.1497</c:v>
              </c:pt>
              <c:pt idx="1889">
                <c:v>-0.1648</c:v>
              </c:pt>
              <c:pt idx="1890">
                <c:v>-0.1852</c:v>
              </c:pt>
              <c:pt idx="1891">
                <c:v>-0.1976</c:v>
              </c:pt>
              <c:pt idx="1892">
                <c:v>-7.7350000000003999E-2</c:v>
              </c:pt>
              <c:pt idx="1893">
                <c:v>-0.12095</c:v>
              </c:pt>
              <c:pt idx="1894">
                <c:v>-0.13950000000000001</c:v>
              </c:pt>
              <c:pt idx="1895">
                <c:v>-0.14015</c:v>
              </c:pt>
              <c:pt idx="1896">
                <c:v>-0.15065000000000001</c:v>
              </c:pt>
              <c:pt idx="1897">
                <c:v>-0.15934999999999999</c:v>
              </c:pt>
              <c:pt idx="1898">
                <c:v>-5.2600000000002999E-2</c:v>
              </c:pt>
              <c:pt idx="1899">
                <c:v>-0.15204999999999999</c:v>
              </c:pt>
              <c:pt idx="1900">
                <c:v>-0.16389999999999999</c:v>
              </c:pt>
              <c:pt idx="1901">
                <c:v>-0.15235000000000001</c:v>
              </c:pt>
              <c:pt idx="1902">
                <c:v>-0.16175</c:v>
              </c:pt>
              <c:pt idx="1903">
                <c:v>-0.22325</c:v>
              </c:pt>
              <c:pt idx="1904">
                <c:v>-0.20849999999999999</c:v>
              </c:pt>
              <c:pt idx="1905">
                <c:v>-0.21310000000000001</c:v>
              </c:pt>
              <c:pt idx="1906">
                <c:v>-0.21884999999999999</c:v>
              </c:pt>
              <c:pt idx="1907">
                <c:v>-0.20905000000000001</c:v>
              </c:pt>
              <c:pt idx="1908">
                <c:v>-0.23449999999999999</c:v>
              </c:pt>
              <c:pt idx="1909">
                <c:v>-0.15590000000000001</c:v>
              </c:pt>
              <c:pt idx="1910">
                <c:v>-0.18890000000000001</c:v>
              </c:pt>
              <c:pt idx="1911">
                <c:v>-0.21095</c:v>
              </c:pt>
              <c:pt idx="1912">
                <c:v>-0.23910000000000001</c:v>
              </c:pt>
              <c:pt idx="1913">
                <c:v>-0.24970000000000001</c:v>
              </c:pt>
              <c:pt idx="1914">
                <c:v>-0.2424</c:v>
              </c:pt>
              <c:pt idx="1915">
                <c:v>-0.24285000000000001</c:v>
              </c:pt>
              <c:pt idx="1916">
                <c:v>-0.2089</c:v>
              </c:pt>
              <c:pt idx="1917">
                <c:v>-0.20649999999999999</c:v>
              </c:pt>
              <c:pt idx="1918">
                <c:v>-0.23300000000000001</c:v>
              </c:pt>
              <c:pt idx="1919">
                <c:v>-0.23524999999999999</c:v>
              </c:pt>
              <c:pt idx="1920">
                <c:v>-0.22670000000000001</c:v>
              </c:pt>
              <c:pt idx="1921">
                <c:v>-0.23530000000000001</c:v>
              </c:pt>
              <c:pt idx="1922">
                <c:v>-0.23619999999999999</c:v>
              </c:pt>
              <c:pt idx="1923">
                <c:v>-0.24124999999999999</c:v>
              </c:pt>
              <c:pt idx="1924">
                <c:v>-0.2452</c:v>
              </c:pt>
              <c:pt idx="1925">
                <c:v>-0.18095</c:v>
              </c:pt>
              <c:pt idx="1926">
                <c:v>-0.18229999999999999</c:v>
              </c:pt>
              <c:pt idx="1927">
                <c:v>-0.18190000000000001</c:v>
              </c:pt>
              <c:pt idx="1928">
                <c:v>-0.21379999999999999</c:v>
              </c:pt>
              <c:pt idx="1929">
                <c:v>-0.22455</c:v>
              </c:pt>
              <c:pt idx="1930">
                <c:v>-0.26715</c:v>
              </c:pt>
              <c:pt idx="1931">
                <c:v>-0.151</c:v>
              </c:pt>
              <c:pt idx="1932">
                <c:v>-0.17724999999999999</c:v>
              </c:pt>
              <c:pt idx="1933">
                <c:v>-0.23899999999999999</c:v>
              </c:pt>
              <c:pt idx="1934">
                <c:v>-8.8500000000001994E-2</c:v>
              </c:pt>
              <c:pt idx="1935">
                <c:v>-9.1950000000002002E-2</c:v>
              </c:pt>
              <c:pt idx="1936">
                <c:v>-0.1517</c:v>
              </c:pt>
              <c:pt idx="1937">
                <c:v>-0.19345000000000001</c:v>
              </c:pt>
              <c:pt idx="1938">
                <c:v>-0.21544999999999001</c:v>
              </c:pt>
              <c:pt idx="1939">
                <c:v>-7.2749999999998996E-2</c:v>
              </c:pt>
              <c:pt idx="1940">
                <c:v>-3.7249999999999998E-2</c:v>
              </c:pt>
              <c:pt idx="1941">
                <c:v>-5.2250000000004002E-2</c:v>
              </c:pt>
              <c:pt idx="1942">
                <c:v>-8.0350000000001004E-2</c:v>
              </c:pt>
              <c:pt idx="1943">
                <c:v>-4.9799999999999997E-2</c:v>
              </c:pt>
              <c:pt idx="1944">
                <c:v>-4.5499999999976002E-3</c:v>
              </c:pt>
              <c:pt idx="1945">
                <c:v>-2.5500000000012002E-3</c:v>
              </c:pt>
              <c:pt idx="1946">
                <c:v>-2.4000000000024002E-3</c:v>
              </c:pt>
              <c:pt idx="1947">
                <c:v>-4.8849999999995002E-2</c:v>
              </c:pt>
              <c:pt idx="1948">
                <c:v>-3.3700000000002998E-2</c:v>
              </c:pt>
              <c:pt idx="1949">
                <c:v>-3.0649999999999001E-2</c:v>
              </c:pt>
              <c:pt idx="1950">
                <c:v>-2.3699999999999E-2</c:v>
              </c:pt>
              <c:pt idx="1951">
                <c:v>-6.275E-2</c:v>
              </c:pt>
              <c:pt idx="1952">
                <c:v>-6.3599999999997006E-2</c:v>
              </c:pt>
              <c:pt idx="1953">
                <c:v>-3.5050000000003002E-2</c:v>
              </c:pt>
              <c:pt idx="1954">
                <c:v>-5.0650000000001999E-2</c:v>
              </c:pt>
              <c:pt idx="1955">
                <c:v>-3.3450000000001999E-2</c:v>
              </c:pt>
              <c:pt idx="1956">
                <c:v>-7.5500000000005996E-3</c:v>
              </c:pt>
              <c:pt idx="1957">
                <c:v>2.5000000000164002E-4</c:v>
              </c:pt>
              <c:pt idx="1958">
                <c:v>-3.3499999999964001E-3</c:v>
              </c:pt>
              <c:pt idx="1959">
                <c:v>1.3500000000000001E-3</c:v>
              </c:pt>
              <c:pt idx="1960">
                <c:v>1.2500000000025999E-3</c:v>
              </c:pt>
              <c:pt idx="1961">
                <c:v>-3.0700000000006E-2</c:v>
              </c:pt>
              <c:pt idx="1962">
                <c:v>-1.3350000000005999E-2</c:v>
              </c:pt>
              <c:pt idx="1963">
                <c:v>-3.1450000000005002E-2</c:v>
              </c:pt>
              <c:pt idx="1964">
                <c:v>-3.0099999999999998E-2</c:v>
              </c:pt>
              <c:pt idx="1965">
                <c:v>-2.6949999999998E-2</c:v>
              </c:pt>
              <c:pt idx="1966">
                <c:v>-4.3200000000003999E-2</c:v>
              </c:pt>
              <c:pt idx="1967">
                <c:v>-2.0950000000003001E-2</c:v>
              </c:pt>
              <c:pt idx="1968">
                <c:v>-5.5500000000002998E-2</c:v>
              </c:pt>
              <c:pt idx="1969">
                <c:v>-8.9500000000075994E-3</c:v>
              </c:pt>
              <c:pt idx="1970">
                <c:v>-3.8250000000006001E-2</c:v>
              </c:pt>
              <c:pt idx="1971">
                <c:v>-5.0299999999991997E-2</c:v>
              </c:pt>
              <c:pt idx="1972">
                <c:v>-5.1849999999998002E-2</c:v>
              </c:pt>
              <c:pt idx="1973">
                <c:v>-7.0150000000002002E-2</c:v>
              </c:pt>
              <c:pt idx="1974">
                <c:v>-6.8000000000001004E-2</c:v>
              </c:pt>
              <c:pt idx="1975">
                <c:v>-7.1500000000002006E-2</c:v>
              </c:pt>
              <c:pt idx="1976">
                <c:v>-8.7749999999997996E-2</c:v>
              </c:pt>
              <c:pt idx="1977">
                <c:v>-8.7950000000002998E-2</c:v>
              </c:pt>
              <c:pt idx="1978">
                <c:v>-8.2499999999995993E-2</c:v>
              </c:pt>
              <c:pt idx="1979">
                <c:v>-9.1449999999992995E-2</c:v>
              </c:pt>
              <c:pt idx="1980">
                <c:v>-9.5999999999996005E-2</c:v>
              </c:pt>
              <c:pt idx="1981">
                <c:v>-8.2499999999984999E-3</c:v>
              </c:pt>
              <c:pt idx="1982">
                <c:v>-8.9999999999923006E-3</c:v>
              </c:pt>
              <c:pt idx="1983">
                <c:v>-8.6000000000029993E-3</c:v>
              </c:pt>
              <c:pt idx="1984">
                <c:v>-1.0999999999872E-3</c:v>
              </c:pt>
              <c:pt idx="1985">
                <c:v>8.4499999999932008E-3</c:v>
              </c:pt>
              <c:pt idx="1986">
                <c:v>2.0000000000574999E-4</c:v>
              </c:pt>
              <c:pt idx="1987">
                <c:v>-1.1499999999941999E-3</c:v>
              </c:pt>
              <c:pt idx="1988">
                <c:v>-5.4999999999916001E-3</c:v>
              </c:pt>
              <c:pt idx="1989">
                <c:v>-5.0500000000064001E-3</c:v>
              </c:pt>
              <c:pt idx="1990">
                <c:v>-1.2750000000006E-2</c:v>
              </c:pt>
              <c:pt idx="1991">
                <c:v>-1.1899999999987001E-2</c:v>
              </c:pt>
              <c:pt idx="1992">
                <c:v>2.2250000000001002E-2</c:v>
              </c:pt>
              <c:pt idx="1993">
                <c:v>2.8149999999993E-2</c:v>
              </c:pt>
              <c:pt idx="1994">
                <c:v>2.2999999999995E-2</c:v>
              </c:pt>
              <c:pt idx="1995">
                <c:v>1.5849999999995E-2</c:v>
              </c:pt>
              <c:pt idx="1996">
                <c:v>1.2499999999992999E-2</c:v>
              </c:pt>
              <c:pt idx="1997">
                <c:v>1.3350000000001E-2</c:v>
              </c:pt>
              <c:pt idx="1998">
                <c:v>1.3350000000001E-2</c:v>
              </c:pt>
              <c:pt idx="1999">
                <c:v>-4.9099999999990998E-2</c:v>
              </c:pt>
              <c:pt idx="2000">
                <c:v>-6.3000000000001999E-2</c:v>
              </c:pt>
              <c:pt idx="2001">
                <c:v>-9.1000000000008005E-2</c:v>
              </c:pt>
              <c:pt idx="2002">
                <c:v>-7.8900000000003995E-2</c:v>
              </c:pt>
              <c:pt idx="2003">
                <c:v>8.0900000000005995E-2</c:v>
              </c:pt>
              <c:pt idx="2004">
                <c:v>-8.6799999999998004E-2</c:v>
              </c:pt>
              <c:pt idx="2005">
                <c:v>0.23075000000000001</c:v>
              </c:pt>
              <c:pt idx="2006">
                <c:v>0.19134999999999999</c:v>
              </c:pt>
              <c:pt idx="2007">
                <c:v>0.16520000000000001</c:v>
              </c:pt>
              <c:pt idx="2008">
                <c:v>0.1085</c:v>
              </c:pt>
              <c:pt idx="2009">
                <c:v>4.3349999999998001E-2</c:v>
              </c:pt>
              <c:pt idx="2010">
                <c:v>8.7300000000001002E-2</c:v>
              </c:pt>
              <c:pt idx="2011">
                <c:v>1.685E-2</c:v>
              </c:pt>
              <c:pt idx="2012">
                <c:v>1.72E-2</c:v>
              </c:pt>
              <c:pt idx="2013">
                <c:v>1.8499999999999999E-2</c:v>
              </c:pt>
              <c:pt idx="2014">
                <c:v>8.9499999999999007E-3</c:v>
              </c:pt>
              <c:pt idx="2015">
                <c:v>7.3000000000000001E-3</c:v>
              </c:pt>
              <c:pt idx="2016">
                <c:v>1.84E-2</c:v>
              </c:pt>
              <c:pt idx="2017">
                <c:v>4.5499999999997001E-3</c:v>
              </c:pt>
              <c:pt idx="2018">
                <c:v>7.2249999999999995E-2</c:v>
              </c:pt>
              <c:pt idx="2019">
                <c:v>6.7349999999999993E-2</c:v>
              </c:pt>
              <c:pt idx="2020">
                <c:v>4.7050000000000002E-2</c:v>
              </c:pt>
              <c:pt idx="2021">
                <c:v>4.725E-2</c:v>
              </c:pt>
              <c:pt idx="2022">
                <c:v>4.8000000000000001E-2</c:v>
              </c:pt>
              <c:pt idx="2023">
                <c:v>-6.0500000000005003E-3</c:v>
              </c:pt>
              <c:pt idx="2024">
                <c:v>2.7E-2</c:v>
              </c:pt>
              <c:pt idx="2025">
                <c:v>3.3700000000000001E-2</c:v>
              </c:pt>
              <c:pt idx="2026">
                <c:v>4.7750000000000001E-2</c:v>
              </c:pt>
              <c:pt idx="2027">
                <c:v>4.5000000000000998E-2</c:v>
              </c:pt>
              <c:pt idx="2028">
                <c:v>3.8349999999999003E-2</c:v>
              </c:pt>
              <c:pt idx="2029">
                <c:v>3.8050000000001E-2</c:v>
              </c:pt>
              <c:pt idx="2030">
                <c:v>2.4500000000001E-2</c:v>
              </c:pt>
              <c:pt idx="2031">
                <c:v>-6.3999999999994998E-3</c:v>
              </c:pt>
              <c:pt idx="2032">
                <c:v>3.4499999999993E-3</c:v>
              </c:pt>
              <c:pt idx="2033">
                <c:v>5.5000000000055005E-4</c:v>
              </c:pt>
              <c:pt idx="2034">
                <c:v>1.1499999999998001E-3</c:v>
              </c:pt>
              <c:pt idx="2035">
                <c:v>-1.345E-2</c:v>
              </c:pt>
              <c:pt idx="2036">
                <c:v>-1.2099999999998E-2</c:v>
              </c:pt>
              <c:pt idx="2037">
                <c:v>-6.2000000000006E-3</c:v>
              </c:pt>
              <c:pt idx="2038">
                <c:v>4.2149999999999001E-2</c:v>
              </c:pt>
              <c:pt idx="2039">
                <c:v>7.0449999999999999E-2</c:v>
              </c:pt>
              <c:pt idx="2040">
                <c:v>7.0449999999999999E-2</c:v>
              </c:pt>
              <c:pt idx="2041">
                <c:v>7.0550000000000002E-2</c:v>
              </c:pt>
              <c:pt idx="2042">
                <c:v>6.9150000000000003E-2</c:v>
              </c:pt>
              <c:pt idx="2043">
                <c:v>6.8799999999999001E-2</c:v>
              </c:pt>
              <c:pt idx="2044">
                <c:v>8.2749999999999005E-2</c:v>
              </c:pt>
              <c:pt idx="2045">
                <c:v>8.4750000000000006E-2</c:v>
              </c:pt>
              <c:pt idx="2046">
                <c:v>-9.0000000000089997E-4</c:v>
              </c:pt>
              <c:pt idx="2047">
                <c:v>-1.8000000000017999E-3</c:v>
              </c:pt>
              <c:pt idx="2048">
                <c:v>-1.2499999999999001E-3</c:v>
              </c:pt>
              <c:pt idx="2049">
                <c:v>-9.5000000000234003E-4</c:v>
              </c:pt>
              <c:pt idx="2050">
                <c:v>-1.3500000000027E-3</c:v>
              </c:pt>
              <c:pt idx="2051">
                <c:v>-5.0000000000050004E-4</c:v>
              </c:pt>
              <c:pt idx="2052">
                <c:v>-3.0950000000002E-2</c:v>
              </c:pt>
              <c:pt idx="2053">
                <c:v>-2.3999999999995999E-3</c:v>
              </c:pt>
              <c:pt idx="2054">
                <c:v>-6.8099999999998995E-2</c:v>
              </c:pt>
              <c:pt idx="2055">
                <c:v>3.3249999999999003E-2</c:v>
              </c:pt>
              <c:pt idx="2056">
                <c:v>2.6999999999999E-2</c:v>
              </c:pt>
              <c:pt idx="2057">
                <c:v>6.1499999999992004E-3</c:v>
              </c:pt>
              <c:pt idx="2058">
                <c:v>-7.4049999999998006E-2</c:v>
              </c:pt>
              <c:pt idx="2059">
                <c:v>-7.4650000000000993E-2</c:v>
              </c:pt>
              <c:pt idx="2060">
                <c:v>-4.1700000000002999E-2</c:v>
              </c:pt>
              <c:pt idx="2061">
                <c:v>-7.1599999999998998E-2</c:v>
              </c:pt>
              <c:pt idx="2062">
                <c:v>-6.3050000000000994E-2</c:v>
              </c:pt>
              <c:pt idx="2063">
                <c:v>-9.9900000000000003E-2</c:v>
              </c:pt>
              <c:pt idx="2064">
                <c:v>-2.9799999999999001E-2</c:v>
              </c:pt>
              <c:pt idx="2065">
                <c:v>-2.3449999999999999E-2</c:v>
              </c:pt>
              <c:pt idx="2066">
                <c:v>-3.4949999999996997E-2</c:v>
              </c:pt>
              <c:pt idx="2067">
                <c:v>-0.1105</c:v>
              </c:pt>
              <c:pt idx="2068">
                <c:v>-0.11269999999999999</c:v>
              </c:pt>
              <c:pt idx="2069">
                <c:v>-0.10875</c:v>
              </c:pt>
              <c:pt idx="2070">
                <c:v>-0.11545</c:v>
              </c:pt>
              <c:pt idx="2071">
                <c:v>-0.113</c:v>
              </c:pt>
              <c:pt idx="2072">
                <c:v>-0.12105</c:v>
              </c:pt>
              <c:pt idx="2073">
                <c:v>-0.11545</c:v>
              </c:pt>
              <c:pt idx="2074">
                <c:v>-0.1148</c:v>
              </c:pt>
              <c:pt idx="2075">
                <c:v>-0.1087</c:v>
              </c:pt>
              <c:pt idx="2076">
                <c:v>-0.1018</c:v>
              </c:pt>
              <c:pt idx="2077">
                <c:v>-0.11375</c:v>
              </c:pt>
              <c:pt idx="2078">
                <c:v>-0.11559999999999999</c:v>
              </c:pt>
              <c:pt idx="2079">
                <c:v>-5.7399999999996003E-2</c:v>
              </c:pt>
              <c:pt idx="2080">
                <c:v>-5.5050000000003999E-2</c:v>
              </c:pt>
              <c:pt idx="2081">
                <c:v>-5.8000000000000003E-2</c:v>
              </c:pt>
              <c:pt idx="2082">
                <c:v>-6.7100000000000007E-2</c:v>
              </c:pt>
              <c:pt idx="2083">
                <c:v>-6.3500000000000001E-2</c:v>
              </c:pt>
              <c:pt idx="2084">
                <c:v>-4.9849999999998999E-2</c:v>
              </c:pt>
              <c:pt idx="2085">
                <c:v>-3.8100000000002E-2</c:v>
              </c:pt>
              <c:pt idx="2086">
                <c:v>-5.3999999999998001E-2</c:v>
              </c:pt>
              <c:pt idx="2087">
                <c:v>-6.8750000000001005E-2</c:v>
              </c:pt>
              <c:pt idx="2088">
                <c:v>-6.2499999999964997E-3</c:v>
              </c:pt>
              <c:pt idx="2089">
                <c:v>-9.2449999999999005E-2</c:v>
              </c:pt>
              <c:pt idx="2090">
                <c:v>-0.11584999999999999</c:v>
              </c:pt>
              <c:pt idx="2091">
                <c:v>-9.2300000000001006E-2</c:v>
              </c:pt>
              <c:pt idx="2092">
                <c:v>-0.1053</c:v>
              </c:pt>
              <c:pt idx="2093">
                <c:v>-9.7049999999998998E-2</c:v>
              </c:pt>
              <c:pt idx="2094">
                <c:v>4.1099999999998998E-2</c:v>
              </c:pt>
              <c:pt idx="2095">
                <c:v>3.6799999999998001E-2</c:v>
              </c:pt>
              <c:pt idx="2096">
                <c:v>0.11395</c:v>
              </c:pt>
              <c:pt idx="2097">
                <c:v>0.10245</c:v>
              </c:pt>
              <c:pt idx="2098">
                <c:v>0.1246</c:v>
              </c:pt>
              <c:pt idx="2099">
                <c:v>7.4099999999999E-2</c:v>
              </c:pt>
              <c:pt idx="2100">
                <c:v>8.6099999999995E-2</c:v>
              </c:pt>
              <c:pt idx="2101">
                <c:v>0.13105</c:v>
              </c:pt>
              <c:pt idx="2102">
                <c:v>0.18640000000000001</c:v>
              </c:pt>
              <c:pt idx="2103">
                <c:v>0.15515000000000001</c:v>
              </c:pt>
              <c:pt idx="2104">
                <c:v>0.16755</c:v>
              </c:pt>
              <c:pt idx="2105">
                <c:v>0.16689999999999999</c:v>
              </c:pt>
              <c:pt idx="2106">
                <c:v>0.18204999999999999</c:v>
              </c:pt>
              <c:pt idx="2107">
                <c:v>0.15125</c:v>
              </c:pt>
              <c:pt idx="2108">
                <c:v>0.16479999999999001</c:v>
              </c:pt>
              <c:pt idx="2109">
                <c:v>0.16925000000000001</c:v>
              </c:pt>
              <c:pt idx="2110">
                <c:v>0.1837</c:v>
              </c:pt>
              <c:pt idx="2111">
                <c:v>0.1915</c:v>
              </c:pt>
              <c:pt idx="2112">
                <c:v>0.30859999999999999</c:v>
              </c:pt>
              <c:pt idx="2113">
                <c:v>0.29930000000000001</c:v>
              </c:pt>
              <c:pt idx="2114">
                <c:v>0.32035000000000002</c:v>
              </c:pt>
              <c:pt idx="2115">
                <c:v>0.3236</c:v>
              </c:pt>
              <c:pt idx="2116">
                <c:v>0.21060000000000001</c:v>
              </c:pt>
              <c:pt idx="2117">
                <c:v>0.22455</c:v>
              </c:pt>
              <c:pt idx="2118">
                <c:v>0.23069999999999999</c:v>
              </c:pt>
              <c:pt idx="2119">
                <c:v>0.31069999999999998</c:v>
              </c:pt>
              <c:pt idx="2120">
                <c:v>0.3291</c:v>
              </c:pt>
              <c:pt idx="2121">
                <c:v>0.32695000000000002</c:v>
              </c:pt>
              <c:pt idx="2122">
                <c:v>0.32124999999999998</c:v>
              </c:pt>
              <c:pt idx="2123">
                <c:v>0.19009999999999999</c:v>
              </c:pt>
              <c:pt idx="2124">
                <c:v>0.25319999999999998</c:v>
              </c:pt>
              <c:pt idx="2125">
                <c:v>0.21415000000000001</c:v>
              </c:pt>
              <c:pt idx="2126">
                <c:v>0.215</c:v>
              </c:pt>
              <c:pt idx="2127">
                <c:v>0.21870000000000001</c:v>
              </c:pt>
              <c:pt idx="2128">
                <c:v>0.26979999999999998</c:v>
              </c:pt>
              <c:pt idx="2129">
                <c:v>0.25805</c:v>
              </c:pt>
              <c:pt idx="2130">
                <c:v>0.27265</c:v>
              </c:pt>
              <c:pt idx="2131">
                <c:v>0.26214999999999999</c:v>
              </c:pt>
              <c:pt idx="2132">
                <c:v>0.26174999999998999</c:v>
              </c:pt>
              <c:pt idx="2133">
                <c:v>0.32329999999999998</c:v>
              </c:pt>
              <c:pt idx="2134">
                <c:v>0.31524999999998998</c:v>
              </c:pt>
              <c:pt idx="2135">
                <c:v>0.30350000000000998</c:v>
              </c:pt>
              <c:pt idx="2136">
                <c:v>0.30420000000000003</c:v>
              </c:pt>
              <c:pt idx="2137">
                <c:v>0.23619999999999999</c:v>
              </c:pt>
              <c:pt idx="2138">
                <c:v>0.24404999999999999</c:v>
              </c:pt>
              <c:pt idx="2139">
                <c:v>0.25085000000000002</c:v>
              </c:pt>
              <c:pt idx="2140">
                <c:v>0.2555</c:v>
              </c:pt>
              <c:pt idx="2141">
                <c:v>0.25105</c:v>
              </c:pt>
              <c:pt idx="2142">
                <c:v>0.25240000000000001</c:v>
              </c:pt>
              <c:pt idx="2143">
                <c:v>0.12534999999999999</c:v>
              </c:pt>
              <c:pt idx="2144">
                <c:v>0.12590000000000001</c:v>
              </c:pt>
              <c:pt idx="2145">
                <c:v>0.12295</c:v>
              </c:pt>
              <c:pt idx="2146">
                <c:v>0.2036</c:v>
              </c:pt>
              <c:pt idx="2147">
                <c:v>0.20365</c:v>
              </c:pt>
              <c:pt idx="2148">
                <c:v>0.14015000000000999</c:v>
              </c:pt>
              <c:pt idx="2149">
                <c:v>0.17849999999999999</c:v>
              </c:pt>
              <c:pt idx="2150">
                <c:v>0.13865</c:v>
              </c:pt>
              <c:pt idx="2151">
                <c:v>0.13020000000000001</c:v>
              </c:pt>
              <c:pt idx="2152">
                <c:v>0.11165</c:v>
              </c:pt>
              <c:pt idx="2153">
                <c:v>0.13175000000000001</c:v>
              </c:pt>
              <c:pt idx="2154">
                <c:v>0.1323</c:v>
              </c:pt>
              <c:pt idx="2155">
                <c:v>0.1396</c:v>
              </c:pt>
              <c:pt idx="2156">
                <c:v>0.1104</c:v>
              </c:pt>
              <c:pt idx="2157">
                <c:v>7.1700000000001998E-2</c:v>
              </c:pt>
              <c:pt idx="2158">
                <c:v>0.11995</c:v>
              </c:pt>
              <c:pt idx="2159">
                <c:v>0.1197</c:v>
              </c:pt>
              <c:pt idx="2160">
                <c:v>0.13500000000000001</c:v>
              </c:pt>
              <c:pt idx="2161">
                <c:v>9.98E-2</c:v>
              </c:pt>
              <c:pt idx="2162">
                <c:v>0.12325</c:v>
              </c:pt>
              <c:pt idx="2163">
                <c:v>9.4450000000001005E-2</c:v>
              </c:pt>
              <c:pt idx="2164">
                <c:v>0.10454999999999</c:v>
              </c:pt>
              <c:pt idx="2165">
                <c:v>9.2250000000004995E-2</c:v>
              </c:pt>
              <c:pt idx="2166">
                <c:v>7.4999999999992004E-2</c:v>
              </c:pt>
              <c:pt idx="2167">
                <c:v>4.4650000000002001E-2</c:v>
              </c:pt>
              <c:pt idx="2168">
                <c:v>3.9299999999998003E-2</c:v>
              </c:pt>
              <c:pt idx="2169">
                <c:v>3.8349999999997997E-2</c:v>
              </c:pt>
              <c:pt idx="2170">
                <c:v>2.2149999999999E-2</c:v>
              </c:pt>
              <c:pt idx="2171">
                <c:v>1.6550000000003999E-2</c:v>
              </c:pt>
              <c:pt idx="2172">
                <c:v>4.0549999999995E-2</c:v>
              </c:pt>
              <c:pt idx="2173">
                <c:v>0.25499999999999001</c:v>
              </c:pt>
              <c:pt idx="2174">
                <c:v>0.25609999999999</c:v>
              </c:pt>
              <c:pt idx="2175">
                <c:v>0.25590000000000002</c:v>
              </c:pt>
              <c:pt idx="2176">
                <c:v>0.23860000000000001</c:v>
              </c:pt>
              <c:pt idx="2177">
                <c:v>0.24340000000000001</c:v>
              </c:pt>
              <c:pt idx="2178">
                <c:v>0.23515</c:v>
              </c:pt>
              <c:pt idx="2179">
                <c:v>0.3039</c:v>
              </c:pt>
              <c:pt idx="2180">
                <c:v>0.31025000000000003</c:v>
              </c:pt>
              <c:pt idx="2181">
                <c:v>0.2979</c:v>
              </c:pt>
              <c:pt idx="2182">
                <c:v>0.30969999999999998</c:v>
              </c:pt>
              <c:pt idx="2183">
                <c:v>8.2049999999999998E-2</c:v>
              </c:pt>
              <c:pt idx="2184">
                <c:v>8.1700000000007003E-2</c:v>
              </c:pt>
              <c:pt idx="2185">
                <c:v>2.2999999999994999E-3</c:v>
              </c:pt>
              <c:pt idx="2186">
                <c:v>1.9000000000102E-3</c:v>
              </c:pt>
              <c:pt idx="2187">
                <c:v>2.4499999999982999E-3</c:v>
              </c:pt>
              <c:pt idx="2188">
                <c:v>2.1000000000049E-3</c:v>
              </c:pt>
              <c:pt idx="2189">
                <c:v>3.0000000000086E-3</c:v>
              </c:pt>
              <c:pt idx="2190">
                <c:v>1.4700000000001E-2</c:v>
              </c:pt>
              <c:pt idx="2191">
                <c:v>1.4899999999995001E-2</c:v>
              </c:pt>
              <c:pt idx="2192">
                <c:v>1.5149999999996999E-2</c:v>
              </c:pt>
              <c:pt idx="2193">
                <c:v>1.2400000000012E-2</c:v>
              </c:pt>
              <c:pt idx="2194">
                <c:v>1.2350000000004999E-2</c:v>
              </c:pt>
              <c:pt idx="2195">
                <c:v>2.0249999999999001E-2</c:v>
              </c:pt>
              <c:pt idx="2196">
                <c:v>2.1599999999998998E-2</c:v>
              </c:pt>
              <c:pt idx="2197">
                <c:v>2.1800000000004999E-2</c:v>
              </c:pt>
              <c:pt idx="2198">
                <c:v>4.0999999999957997E-3</c:v>
              </c:pt>
              <c:pt idx="2199">
                <c:v>5.4500000000068001E-3</c:v>
              </c:pt>
              <c:pt idx="2200">
                <c:v>5.7499999999933004E-3</c:v>
              </c:pt>
              <c:pt idx="2201">
                <c:v>4.8500000000117997E-3</c:v>
              </c:pt>
              <c:pt idx="2202">
                <c:v>5.5499999999986003E-3</c:v>
              </c:pt>
              <c:pt idx="2203">
                <c:v>3.1800000000014997E-2</c:v>
              </c:pt>
              <c:pt idx="2204">
                <c:v>4.8999999999965998E-3</c:v>
              </c:pt>
              <c:pt idx="2205">
                <c:v>4.9999999999993999E-3</c:v>
              </c:pt>
              <c:pt idx="2206">
                <c:v>-3.9000000000011001E-3</c:v>
              </c:pt>
              <c:pt idx="2207">
                <c:v>-3.1199999999998E-2</c:v>
              </c:pt>
              <c:pt idx="2208">
                <c:v>3.8099999999995998E-2</c:v>
              </c:pt>
              <c:pt idx="2209">
                <c:v>3.5350000000000999E-2</c:v>
              </c:pt>
              <c:pt idx="2210">
                <c:v>-2.4499999999982999E-3</c:v>
              </c:pt>
              <c:pt idx="2211">
                <c:v>2.9999999999974001E-3</c:v>
              </c:pt>
              <c:pt idx="2212">
                <c:v>2.6300000000001E-2</c:v>
              </c:pt>
              <c:pt idx="2213">
                <c:v>4.9900000000002998E-2</c:v>
              </c:pt>
              <c:pt idx="2214">
                <c:v>-1.4250000000005E-2</c:v>
              </c:pt>
              <c:pt idx="2215">
                <c:v>1.5999999999994002E-2</c:v>
              </c:pt>
              <c:pt idx="2216">
                <c:v>4.3550000000003003E-2</c:v>
              </c:pt>
              <c:pt idx="2217">
                <c:v>5.2600000000002999E-2</c:v>
              </c:pt>
              <c:pt idx="2218">
                <c:v>0.23240000000000999</c:v>
              </c:pt>
              <c:pt idx="2219">
                <c:v>1.0000000000288E-4</c:v>
              </c:pt>
              <c:pt idx="2220">
                <c:v>2.4999999999998998E-4</c:v>
              </c:pt>
              <c:pt idx="2221">
                <c:v>5.0000000000007002E-5</c:v>
              </c:pt>
              <c:pt idx="2222">
                <c:v>3.7100000000000001E-2</c:v>
              </c:pt>
              <c:pt idx="2223">
                <c:v>2.9649999999999999E-2</c:v>
              </c:pt>
              <c:pt idx="2224">
                <c:v>2.8500000000000001E-2</c:v>
              </c:pt>
              <c:pt idx="2225">
                <c:v>-5.0000000000049998E-5</c:v>
              </c:pt>
              <c:pt idx="2226">
                <c:v>-3.4500000000003E-3</c:v>
              </c:pt>
              <c:pt idx="2227">
                <c:v>1.6999999999999999E-3</c:v>
              </c:pt>
              <c:pt idx="2228">
                <c:v>-4.9450000000000001E-2</c:v>
              </c:pt>
              <c:pt idx="2229">
                <c:v>-5.9700000000000003E-2</c:v>
              </c:pt>
              <c:pt idx="2230">
                <c:v>-5.7299999999999997E-2</c:v>
              </c:pt>
              <c:pt idx="2231">
                <c:v>-6.8400000000000002E-2</c:v>
              </c:pt>
              <c:pt idx="2232">
                <c:v>-1.0149999999999999E-2</c:v>
              </c:pt>
              <c:pt idx="2233">
                <c:v>3.8000000000003001E-3</c:v>
              </c:pt>
              <c:pt idx="2234">
                <c:v>-1.5000000000015001E-4</c:v>
              </c:pt>
              <c:pt idx="2235">
                <c:v>1.8249999999999999E-2</c:v>
              </c:pt>
              <c:pt idx="2236">
                <c:v>8.0399999999999999E-2</c:v>
              </c:pt>
              <c:pt idx="2237">
                <c:v>5.0999999999999997E-2</c:v>
              </c:pt>
              <c:pt idx="2238">
                <c:v>4.9050000000000003E-2</c:v>
              </c:pt>
              <c:pt idx="2239">
                <c:v>2.0050000000001001E-2</c:v>
              </c:pt>
              <c:pt idx="2240">
                <c:v>3.8500000000010999E-3</c:v>
              </c:pt>
              <c:pt idx="2241">
                <c:v>-1.125E-2</c:v>
              </c:pt>
              <c:pt idx="2242">
                <c:v>-5.3550000000001E-2</c:v>
              </c:pt>
              <c:pt idx="2243">
                <c:v>-4.0500000000013E-3</c:v>
              </c:pt>
              <c:pt idx="2244">
                <c:v>-2.4999999999996999E-3</c:v>
              </c:pt>
              <c:pt idx="2245">
                <c:v>1.0299999999998999E-2</c:v>
              </c:pt>
              <c:pt idx="2246">
                <c:v>1.355E-2</c:v>
              </c:pt>
              <c:pt idx="2247">
                <c:v>-4.4150000000000002E-2</c:v>
              </c:pt>
              <c:pt idx="2248">
                <c:v>-4.4299999999999999E-2</c:v>
              </c:pt>
              <c:pt idx="2249">
                <c:v>-4.5150000000001002E-2</c:v>
              </c:pt>
              <c:pt idx="2250">
                <c:v>2.7000000000002002E-2</c:v>
              </c:pt>
              <c:pt idx="2251">
                <c:v>2.6899999999999001E-2</c:v>
              </c:pt>
              <c:pt idx="2252">
                <c:v>2.7750000000001E-2</c:v>
              </c:pt>
              <c:pt idx="2253">
                <c:v>2.7649999999998998E-2</c:v>
              </c:pt>
              <c:pt idx="2254">
                <c:v>2.8500000000001E-2</c:v>
              </c:pt>
              <c:pt idx="2255">
                <c:v>6.2849999999998005E-2</c:v>
              </c:pt>
              <c:pt idx="2256">
                <c:v>7.7950000000002004E-2</c:v>
              </c:pt>
              <c:pt idx="2257">
                <c:v>4.3400000000001999E-2</c:v>
              </c:pt>
              <c:pt idx="2258">
                <c:v>4.2199999999998003E-2</c:v>
              </c:pt>
              <c:pt idx="2259">
                <c:v>5.2999999999999999E-2</c:v>
              </c:pt>
              <c:pt idx="2260">
                <c:v>6.5250000000000002E-2</c:v>
              </c:pt>
              <c:pt idx="2261">
                <c:v>0.10965</c:v>
              </c:pt>
              <c:pt idx="2262">
                <c:v>-7.7499999999979998E-3</c:v>
              </c:pt>
              <c:pt idx="2263">
                <c:v>-7.7499999999979998E-3</c:v>
              </c:pt>
              <c:pt idx="2264">
                <c:v>-1.4E-2</c:v>
              </c:pt>
              <c:pt idx="2265">
                <c:v>1.14E-2</c:v>
              </c:pt>
              <c:pt idx="2266">
                <c:v>-4.7650000000002003E-2</c:v>
              </c:pt>
              <c:pt idx="2267">
                <c:v>-3.5350000000000999E-2</c:v>
              </c:pt>
              <c:pt idx="2268">
                <c:v>4.4549999999999E-2</c:v>
              </c:pt>
              <c:pt idx="2269">
                <c:v>4.4000000000002003E-2</c:v>
              </c:pt>
              <c:pt idx="2270">
                <c:v>3.3700000000000001E-2</c:v>
              </c:pt>
              <c:pt idx="2271">
                <c:v>3.2599999999998998E-2</c:v>
              </c:pt>
              <c:pt idx="2272">
                <c:v>-2.6200000000001E-2</c:v>
              </c:pt>
              <c:pt idx="2273">
                <c:v>-3.4549999999999997E-2</c:v>
              </c:pt>
              <c:pt idx="2274">
                <c:v>-2.2400000000003001E-2</c:v>
              </c:pt>
              <c:pt idx="2275">
                <c:v>-3.0300000000000001E-2</c:v>
              </c:pt>
              <c:pt idx="2276">
                <c:v>-2.1450000000001E-2</c:v>
              </c:pt>
              <c:pt idx="2277">
                <c:v>-2.2949999999998999E-2</c:v>
              </c:pt>
              <c:pt idx="2278">
                <c:v>-2.6299999999999001E-2</c:v>
              </c:pt>
              <c:pt idx="2279">
                <c:v>-1.4549999999996999E-2</c:v>
              </c:pt>
              <c:pt idx="2280">
                <c:v>-2.9799999999999001E-2</c:v>
              </c:pt>
              <c:pt idx="2281">
                <c:v>-1.0199999999999E-2</c:v>
              </c:pt>
              <c:pt idx="2282">
                <c:v>-1.545E-2</c:v>
              </c:pt>
              <c:pt idx="2283">
                <c:v>1.4600000000000999E-2</c:v>
              </c:pt>
              <c:pt idx="2284">
                <c:v>5.0099999999999999E-2</c:v>
              </c:pt>
              <c:pt idx="2285">
                <c:v>5.3499999999995003E-2</c:v>
              </c:pt>
              <c:pt idx="2286">
                <c:v>4.1250000000003999E-2</c:v>
              </c:pt>
              <c:pt idx="2287">
                <c:v>4.8399999999998E-2</c:v>
              </c:pt>
              <c:pt idx="2288">
                <c:v>2.7249999999995E-2</c:v>
              </c:pt>
              <c:pt idx="2289">
                <c:v>8.3999999999973003E-3</c:v>
              </c:pt>
              <c:pt idx="2290">
                <c:v>-1.1599999999995E-2</c:v>
              </c:pt>
              <c:pt idx="2291">
                <c:v>1.4249999999999E-2</c:v>
              </c:pt>
              <c:pt idx="2292">
                <c:v>1.5799999999998999E-2</c:v>
              </c:pt>
              <c:pt idx="2293">
                <c:v>4.6899999999999997E-2</c:v>
              </c:pt>
              <c:pt idx="2294">
                <c:v>8.6999999999948004E-3</c:v>
              </c:pt>
              <c:pt idx="2295">
                <c:v>9.5999999999985004E-3</c:v>
              </c:pt>
              <c:pt idx="2296">
                <c:v>2.4049999999998E-2</c:v>
              </c:pt>
              <c:pt idx="2297">
                <c:v>2.47E-2</c:v>
              </c:pt>
              <c:pt idx="2298">
                <c:v>3.9899999999998E-2</c:v>
              </c:pt>
              <c:pt idx="2299">
                <c:v>4.8100000000001003E-2</c:v>
              </c:pt>
              <c:pt idx="2300">
                <c:v>5.8850000000005002E-2</c:v>
              </c:pt>
              <c:pt idx="2301">
                <c:v>5.8449999999999003E-2</c:v>
              </c:pt>
              <c:pt idx="2302">
                <c:v>5.9550000000003003E-2</c:v>
              </c:pt>
              <c:pt idx="2303">
                <c:v>6.0850000000001001E-2</c:v>
              </c:pt>
              <c:pt idx="2304">
                <c:v>4.48E-2</c:v>
              </c:pt>
              <c:pt idx="2305">
                <c:v>1.4400000000003001E-2</c:v>
              </c:pt>
              <c:pt idx="2306">
                <c:v>9.1000000000008002E-3</c:v>
              </c:pt>
              <c:pt idx="2307">
                <c:v>3.8650000000001003E-2</c:v>
              </c:pt>
              <c:pt idx="2308">
                <c:v>2.4599999999996999E-2</c:v>
              </c:pt>
              <c:pt idx="2309">
                <c:v>3.1450000000005002E-2</c:v>
              </c:pt>
              <c:pt idx="2310">
                <c:v>3.3699999999998002E-2</c:v>
              </c:pt>
              <c:pt idx="2311">
                <c:v>4.0600000000002003E-2</c:v>
              </c:pt>
              <c:pt idx="2312">
                <c:v>4.265E-2</c:v>
              </c:pt>
              <c:pt idx="2313">
                <c:v>6.7200000000000995E-2</c:v>
              </c:pt>
              <c:pt idx="2314">
                <c:v>7.2049999999996006E-2</c:v>
              </c:pt>
              <c:pt idx="2315">
                <c:v>7.0150000000002002E-2</c:v>
              </c:pt>
              <c:pt idx="2316">
                <c:v>0.11065</c:v>
              </c:pt>
              <c:pt idx="2317">
                <c:v>0.11984999999999001</c:v>
              </c:pt>
              <c:pt idx="2318">
                <c:v>0.12795000000000001</c:v>
              </c:pt>
              <c:pt idx="2319">
                <c:v>0.14174999999999999</c:v>
              </c:pt>
              <c:pt idx="2320">
                <c:v>0.1033</c:v>
              </c:pt>
              <c:pt idx="2321">
                <c:v>0.1087</c:v>
              </c:pt>
              <c:pt idx="2322">
                <c:v>0.115</c:v>
              </c:pt>
              <c:pt idx="2323">
                <c:v>0.1206</c:v>
              </c:pt>
              <c:pt idx="2324">
                <c:v>0.12529999999999</c:v>
              </c:pt>
              <c:pt idx="2325">
                <c:v>0.11855000000000999</c:v>
              </c:pt>
              <c:pt idx="2326">
                <c:v>0.13585</c:v>
              </c:pt>
              <c:pt idx="2327">
                <c:v>0.17535000000000001</c:v>
              </c:pt>
              <c:pt idx="2328">
                <c:v>4.3549999999998E-2</c:v>
              </c:pt>
              <c:pt idx="2329">
                <c:v>6.4299999999999996E-2</c:v>
              </c:pt>
              <c:pt idx="2330">
                <c:v>0.14599999999999999</c:v>
              </c:pt>
              <c:pt idx="2331">
                <c:v>2.6100000000001001E-2</c:v>
              </c:pt>
              <c:pt idx="2332">
                <c:v>4.1300000000004999E-2</c:v>
              </c:pt>
              <c:pt idx="2333">
                <c:v>3.1399999999997999E-2</c:v>
              </c:pt>
              <c:pt idx="2334">
                <c:v>-2.5000000000164002E-4</c:v>
              </c:pt>
              <c:pt idx="2335">
                <c:v>1.0000000000288E-4</c:v>
              </c:pt>
              <c:pt idx="2336">
                <c:v>-5.4099999999995999E-2</c:v>
              </c:pt>
              <c:pt idx="2337">
                <c:v>-3.5800000000001997E-2</c:v>
              </c:pt>
              <c:pt idx="2338">
                <c:v>-2.4750000000001E-2</c:v>
              </c:pt>
              <c:pt idx="2339">
                <c:v>-0.15204999999999999</c:v>
              </c:pt>
              <c:pt idx="2340">
                <c:v>-0.10804999999999999</c:v>
              </c:pt>
              <c:pt idx="2341">
                <c:v>-8.7949999999998002E-2</c:v>
              </c:pt>
              <c:pt idx="2342">
                <c:v>-6.3499999999994004E-3</c:v>
              </c:pt>
              <c:pt idx="2343">
                <c:v>-5.3000000000024998E-3</c:v>
              </c:pt>
              <c:pt idx="2344">
                <c:v>-5.7500000000044E-3</c:v>
              </c:pt>
              <c:pt idx="2345">
                <c:v>-5.1999999999995999E-3</c:v>
              </c:pt>
              <c:pt idx="2346">
                <c:v>-3.8799999999993999E-2</c:v>
              </c:pt>
              <c:pt idx="2347">
                <c:v>-3.2699999999997002E-2</c:v>
              </c:pt>
              <c:pt idx="2348">
                <c:v>5.4600000000004999E-2</c:v>
              </c:pt>
              <c:pt idx="2349">
                <c:v>6.9000000000002004E-2</c:v>
              </c:pt>
              <c:pt idx="2350">
                <c:v>4.9799999999999997E-2</c:v>
              </c:pt>
              <c:pt idx="2351">
                <c:v>5.4000000000004003E-2</c:v>
              </c:pt>
              <c:pt idx="2352">
                <c:v>4.9949999999999002E-2</c:v>
              </c:pt>
              <c:pt idx="2353">
                <c:v>8.5799999999997004E-2</c:v>
              </c:pt>
              <c:pt idx="2354">
                <c:v>8.1249999999999004E-2</c:v>
              </c:pt>
              <c:pt idx="2355">
                <c:v>3.0400000000003001E-2</c:v>
              </c:pt>
              <c:pt idx="2356">
                <c:v>2.3899999999998998E-2</c:v>
              </c:pt>
              <c:pt idx="2357">
                <c:v>-1.5499999999946E-3</c:v>
              </c:pt>
              <c:pt idx="2358">
                <c:v>2.7650000000001E-2</c:v>
              </c:pt>
              <c:pt idx="2359">
                <c:v>9.1500000000021998E-3</c:v>
              </c:pt>
              <c:pt idx="2360">
                <c:v>2.4300000000005002E-2</c:v>
              </c:pt>
              <c:pt idx="2361">
                <c:v>4.4399999999994E-2</c:v>
              </c:pt>
              <c:pt idx="2362">
                <c:v>4.8200000000003997E-2</c:v>
              </c:pt>
              <c:pt idx="2363">
                <c:v>4.4949999999994002E-2</c:v>
              </c:pt>
              <c:pt idx="2364">
                <c:v>6.5100000000001004E-2</c:v>
              </c:pt>
              <c:pt idx="2365">
                <c:v>4.8599999999998998E-2</c:v>
              </c:pt>
              <c:pt idx="2366">
                <c:v>2.665E-2</c:v>
              </c:pt>
              <c:pt idx="2367">
                <c:v>4.8049999999999003E-2</c:v>
              </c:pt>
              <c:pt idx="2368">
                <c:v>6.8150000000000002E-2</c:v>
              </c:pt>
              <c:pt idx="2369">
                <c:v>4.8799999999998997E-2</c:v>
              </c:pt>
              <c:pt idx="2370">
                <c:v>2.2049999999996E-2</c:v>
              </c:pt>
              <c:pt idx="2371">
                <c:v>1.7449999999996999E-2</c:v>
              </c:pt>
              <c:pt idx="2372">
                <c:v>6.1500000000048001E-3</c:v>
              </c:pt>
              <c:pt idx="2373">
                <c:v>6.7000000000038999E-3</c:v>
              </c:pt>
              <c:pt idx="2374">
                <c:v>4.9999999999993999E-3</c:v>
              </c:pt>
              <c:pt idx="2375">
                <c:v>4.0499999999999E-3</c:v>
              </c:pt>
              <c:pt idx="2376">
                <c:v>-6.9999999999791995E-4</c:v>
              </c:pt>
              <c:pt idx="2377">
                <c:v>-0.20185</c:v>
              </c:pt>
              <c:pt idx="2378">
                <c:v>-0.21260000000001</c:v>
              </c:pt>
              <c:pt idx="2379">
                <c:v>-0.2185</c:v>
              </c:pt>
              <c:pt idx="2380">
                <c:v>-0.21395000000000999</c:v>
              </c:pt>
              <c:pt idx="2381">
                <c:v>-0.21734999999999</c:v>
              </c:pt>
              <c:pt idx="2382">
                <c:v>-0.21409999999998999</c:v>
              </c:pt>
              <c:pt idx="2383">
                <c:v>-0.21650000000000999</c:v>
              </c:pt>
              <c:pt idx="2384">
                <c:v>-0.37590000000000001</c:v>
              </c:pt>
              <c:pt idx="2385">
                <c:v>-0.11165000000001001</c:v>
              </c:pt>
              <c:pt idx="2386">
                <c:v>-2.4000000000024002E-3</c:v>
              </c:pt>
              <c:pt idx="2387">
                <c:v>-3.8500000000052E-3</c:v>
              </c:pt>
              <c:pt idx="2388">
                <c:v>-3.9999999999928999E-3</c:v>
              </c:pt>
              <c:pt idx="2389">
                <c:v>-1.6499999999975E-3</c:v>
              </c:pt>
              <c:pt idx="2390">
                <c:v>-2.0999999999938E-3</c:v>
              </c:pt>
              <c:pt idx="2391">
                <c:v>-3.4299999999997999E-2</c:v>
              </c:pt>
              <c:pt idx="2392">
                <c:v>-4.2749999999990997E-2</c:v>
              </c:pt>
              <c:pt idx="2393">
                <c:v>2.8500000000098E-3</c:v>
              </c:pt>
              <c:pt idx="2394">
                <c:v>-2.5949999999997E-2</c:v>
              </c:pt>
              <c:pt idx="2395">
                <c:v>-2.6250000000004999E-2</c:v>
              </c:pt>
              <c:pt idx="2396">
                <c:v>1.6000000000127E-3</c:v>
              </c:pt>
              <c:pt idx="2397">
                <c:v>-3.2799999999998997E-2</c:v>
              </c:pt>
              <c:pt idx="2398">
                <c:v>-3.6400000000002999E-2</c:v>
              </c:pt>
              <c:pt idx="2399">
                <c:v>-5.5649999999996001E-2</c:v>
              </c:pt>
              <c:pt idx="2400">
                <c:v>-2.9950000000001E-2</c:v>
              </c:pt>
              <c:pt idx="2401">
                <c:v>-7.2500000000031003E-3</c:v>
              </c:pt>
              <c:pt idx="2402">
                <c:v>3.7549999999997002E-2</c:v>
              </c:pt>
              <c:pt idx="2403">
                <c:v>9.8499999999889995E-3</c:v>
              </c:pt>
              <c:pt idx="2404">
                <c:v>1.9000000000102E-3</c:v>
              </c:pt>
              <c:pt idx="2405">
                <c:v>9.6499999999943992E-3</c:v>
              </c:pt>
              <c:pt idx="2406">
                <c:v>2.3199999999999998E-2</c:v>
              </c:pt>
              <c:pt idx="2407">
                <c:v>0.15295</c:v>
              </c:pt>
              <c:pt idx="2408">
                <c:v>0.15079999999999999</c:v>
              </c:pt>
              <c:pt idx="2409">
                <c:v>0.18634999999999999</c:v>
              </c:pt>
              <c:pt idx="2410">
                <c:v>0.14990000000000001</c:v>
              </c:pt>
              <c:pt idx="2411">
                <c:v>0.1429</c:v>
              </c:pt>
              <c:pt idx="2412">
                <c:v>0.21215000000000001</c:v>
              </c:pt>
              <c:pt idx="2413">
                <c:v>0.20430000000000001</c:v>
              </c:pt>
              <c:pt idx="2414">
                <c:v>0.1472</c:v>
              </c:pt>
              <c:pt idx="2415">
                <c:v>0.14555000000000001</c:v>
              </c:pt>
              <c:pt idx="2416">
                <c:v>0.14205000000000001</c:v>
              </c:pt>
              <c:pt idx="2417">
                <c:v>0.13725000000000001</c:v>
              </c:pt>
              <c:pt idx="2418">
                <c:v>0.15365000000000001</c:v>
              </c:pt>
              <c:pt idx="2419">
                <c:v>0.1492</c:v>
              </c:pt>
              <c:pt idx="2420">
                <c:v>0.18459999999999999</c:v>
              </c:pt>
              <c:pt idx="2421">
                <c:v>0.19935</c:v>
              </c:pt>
              <c:pt idx="2422">
                <c:v>0.28999999999999998</c:v>
              </c:pt>
              <c:pt idx="2423">
                <c:v>0.27760000000000001</c:v>
              </c:pt>
              <c:pt idx="2424">
                <c:v>0.28439999999999999</c:v>
              </c:pt>
              <c:pt idx="2425">
                <c:v>0.25669999999999998</c:v>
              </c:pt>
              <c:pt idx="2426">
                <c:v>0.23935000000000001</c:v>
              </c:pt>
              <c:pt idx="2427">
                <c:v>0.24854999999999999</c:v>
              </c:pt>
              <c:pt idx="2428">
                <c:v>0.22894999999999999</c:v>
              </c:pt>
              <c:pt idx="2429">
                <c:v>0.22155</c:v>
              </c:pt>
              <c:pt idx="2430">
                <c:v>0.22040000000000001</c:v>
              </c:pt>
              <c:pt idx="2431">
                <c:v>0.30725000000000002</c:v>
              </c:pt>
              <c:pt idx="2432">
                <c:v>0.39360000000000001</c:v>
              </c:pt>
              <c:pt idx="2433">
                <c:v>0.40450000000000003</c:v>
              </c:pt>
              <c:pt idx="2434">
                <c:v>0.41504999999999997</c:v>
              </c:pt>
              <c:pt idx="2435">
                <c:v>0.39629999999999999</c:v>
              </c:pt>
              <c:pt idx="2436">
                <c:v>0.31890000000000002</c:v>
              </c:pt>
              <c:pt idx="2437">
                <c:v>0.31345000000000001</c:v>
              </c:pt>
              <c:pt idx="2438">
                <c:v>0.20619999999999999</c:v>
              </c:pt>
              <c:pt idx="2439">
                <c:v>0.20624999999999999</c:v>
              </c:pt>
              <c:pt idx="2440">
                <c:v>0.2752</c:v>
              </c:pt>
              <c:pt idx="2441">
                <c:v>0.26365</c:v>
              </c:pt>
              <c:pt idx="2442">
                <c:v>0.25514999999999999</c:v>
              </c:pt>
              <c:pt idx="2443">
                <c:v>0.24904999999999999</c:v>
              </c:pt>
              <c:pt idx="2444">
                <c:v>0.22605</c:v>
              </c:pt>
              <c:pt idx="2445">
                <c:v>0.22309999999999999</c:v>
              </c:pt>
              <c:pt idx="2446">
                <c:v>0.22214999999999999</c:v>
              </c:pt>
              <c:pt idx="2447">
                <c:v>0.22189999999999999</c:v>
              </c:pt>
              <c:pt idx="2448">
                <c:v>0.22239999999999999</c:v>
              </c:pt>
              <c:pt idx="2449">
                <c:v>0.23915</c:v>
              </c:pt>
              <c:pt idx="2450">
                <c:v>0.22134999999999999</c:v>
              </c:pt>
              <c:pt idx="2451">
                <c:v>0.2455</c:v>
              </c:pt>
              <c:pt idx="2452">
                <c:v>0.2167</c:v>
              </c:pt>
              <c:pt idx="2453">
                <c:v>0.21429999999999999</c:v>
              </c:pt>
              <c:pt idx="2454">
                <c:v>0.18690000000000001</c:v>
              </c:pt>
              <c:pt idx="2455">
                <c:v>0.17805000000000001</c:v>
              </c:pt>
              <c:pt idx="2456">
                <c:v>0.15984999999999999</c:v>
              </c:pt>
              <c:pt idx="2457">
                <c:v>0.1244</c:v>
              </c:pt>
              <c:pt idx="2458">
                <c:v>0.15634999999999999</c:v>
              </c:pt>
              <c:pt idx="2459">
                <c:v>0.16900000000000001</c:v>
              </c:pt>
              <c:pt idx="2460">
                <c:v>0.17405000000000001</c:v>
              </c:pt>
              <c:pt idx="2461">
                <c:v>0.16805</c:v>
              </c:pt>
              <c:pt idx="2462">
                <c:v>0.23585</c:v>
              </c:pt>
              <c:pt idx="2463">
                <c:v>0.16364999999999999</c:v>
              </c:pt>
              <c:pt idx="2464">
                <c:v>0.2094</c:v>
              </c:pt>
              <c:pt idx="2465">
                <c:v>0.19535</c:v>
              </c:pt>
              <c:pt idx="2466">
                <c:v>0.10580000000000001</c:v>
              </c:pt>
              <c:pt idx="2467">
                <c:v>0.10655000000000001</c:v>
              </c:pt>
              <c:pt idx="2468">
                <c:v>0.10345</c:v>
              </c:pt>
              <c:pt idx="2469">
                <c:v>9.0899999999998995E-2</c:v>
              </c:pt>
              <c:pt idx="2470">
                <c:v>9.6599999999999006E-2</c:v>
              </c:pt>
              <c:pt idx="2471">
                <c:v>8.9300000000000004E-2</c:v>
              </c:pt>
              <c:pt idx="2472">
                <c:v>7.2499999999997997E-2</c:v>
              </c:pt>
              <c:pt idx="2473">
                <c:v>8.2799999999999999E-2</c:v>
              </c:pt>
              <c:pt idx="2474">
                <c:v>8.2750000000001003E-2</c:v>
              </c:pt>
              <c:pt idx="2475">
                <c:v>4.3750000000001003E-2</c:v>
              </c:pt>
              <c:pt idx="2476">
                <c:v>5.7149999999999999E-2</c:v>
              </c:pt>
              <c:pt idx="2477">
                <c:v>0.1043</c:v>
              </c:pt>
              <c:pt idx="2478">
                <c:v>8.7250000000003006E-2</c:v>
              </c:pt>
              <c:pt idx="2479">
                <c:v>8.8299999999999004E-2</c:v>
              </c:pt>
              <c:pt idx="2480">
                <c:v>7.8900000000000997E-2</c:v>
              </c:pt>
              <c:pt idx="2481">
                <c:v>9.0400000000002007E-2</c:v>
              </c:pt>
              <c:pt idx="2482">
                <c:v>9.3350000000003E-2</c:v>
              </c:pt>
              <c:pt idx="2483">
                <c:v>7.9099999999999004E-2</c:v>
              </c:pt>
              <c:pt idx="2484">
                <c:v>6.6349999999997994E-2</c:v>
              </c:pt>
              <c:pt idx="2485">
                <c:v>6.0400000000004998E-2</c:v>
              </c:pt>
              <c:pt idx="2486">
                <c:v>3.0499999999999999E-2</c:v>
              </c:pt>
              <c:pt idx="2487">
                <c:v>5.7600000000001997E-2</c:v>
              </c:pt>
              <c:pt idx="2488">
                <c:v>5.2949999999996E-2</c:v>
              </c:pt>
              <c:pt idx="2489">
                <c:v>3.1300000000001001E-2</c:v>
              </c:pt>
              <c:pt idx="2490">
                <c:v>5.4500000000013002E-3</c:v>
              </c:pt>
              <c:pt idx="2491">
                <c:v>-3.0000000000307998E-4</c:v>
              </c:pt>
              <c:pt idx="2492">
                <c:v>-3.4999999999895998E-4</c:v>
              </c:pt>
              <c:pt idx="2493">
                <c:v>9.8500000000001E-3</c:v>
              </c:pt>
              <c:pt idx="2494">
                <c:v>6.4699999999994998E-2</c:v>
              </c:pt>
              <c:pt idx="2495">
                <c:v>5.8900000000001E-2</c:v>
              </c:pt>
              <c:pt idx="2496">
                <c:v>6.2099999999997997E-2</c:v>
              </c:pt>
              <c:pt idx="2497">
                <c:v>5.4050000000000001E-2</c:v>
              </c:pt>
              <c:pt idx="2498">
                <c:v>0.17515</c:v>
              </c:pt>
              <c:pt idx="2499">
                <c:v>5.79E-2</c:v>
              </c:pt>
              <c:pt idx="2500">
                <c:v>5.8499999999960996E-3</c:v>
              </c:pt>
              <c:pt idx="2501">
                <c:v>5.7499999999988003E-3</c:v>
              </c:pt>
              <c:pt idx="2502">
                <c:v>0.13639999999999999</c:v>
              </c:pt>
              <c:pt idx="2503">
                <c:v>9.7249999999999004E-2</c:v>
              </c:pt>
              <c:pt idx="2504">
                <c:v>8.7849999999999998E-2</c:v>
              </c:pt>
              <c:pt idx="2505">
                <c:v>0.1036</c:v>
              </c:pt>
              <c:pt idx="2506">
                <c:v>8.4300000000003997E-2</c:v>
              </c:pt>
              <c:pt idx="2507">
                <c:v>9.8250000000000004E-2</c:v>
              </c:pt>
              <c:pt idx="2508">
                <c:v>0.25895000000000001</c:v>
              </c:pt>
              <c:pt idx="2509">
                <c:v>0.25969999999999999</c:v>
              </c:pt>
              <c:pt idx="2510">
                <c:v>0.23369999999999999</c:v>
              </c:pt>
              <c:pt idx="2511">
                <c:v>0.16555</c:v>
              </c:pt>
              <c:pt idx="2512">
                <c:v>5.6000000000000001E-2</c:v>
              </c:pt>
              <c:pt idx="2513">
                <c:v>5.2050000000002997E-2</c:v>
              </c:pt>
              <c:pt idx="2514">
                <c:v>0.44105</c:v>
              </c:pt>
              <c:pt idx="2515">
                <c:v>0.43780000000000002</c:v>
              </c:pt>
              <c:pt idx="2516">
                <c:v>0.45529999999999998</c:v>
              </c:pt>
              <c:pt idx="2517">
                <c:v>0.46024999999999999</c:v>
              </c:pt>
              <c:pt idx="2518">
                <c:v>0.45669999999999999</c:v>
              </c:pt>
              <c:pt idx="2519">
                <c:v>0.49690000000000001</c:v>
              </c:pt>
              <c:pt idx="2520">
                <c:v>0.44045000000000001</c:v>
              </c:pt>
              <c:pt idx="2521">
                <c:v>0.44009999999999999</c:v>
              </c:pt>
              <c:pt idx="2522">
                <c:v>0.438</c:v>
              </c:pt>
              <c:pt idx="2523">
                <c:v>0.37745000000000001</c:v>
              </c:pt>
              <c:pt idx="2524">
                <c:v>0.34360000000001001</c:v>
              </c:pt>
              <c:pt idx="2525">
                <c:v>0.34525</c:v>
              </c:pt>
              <c:pt idx="2526">
                <c:v>0.36714999999999998</c:v>
              </c:pt>
              <c:pt idx="2527">
                <c:v>0.38815</c:v>
              </c:pt>
              <c:pt idx="2528">
                <c:v>0.41644999999999999</c:v>
              </c:pt>
              <c:pt idx="2529">
                <c:v>0.41860000000000003</c:v>
              </c:pt>
              <c:pt idx="2530">
                <c:v>0.41585</c:v>
              </c:pt>
              <c:pt idx="2531">
                <c:v>0.37025000000000002</c:v>
              </c:pt>
              <c:pt idx="2532">
                <c:v>0.36675000000000002</c:v>
              </c:pt>
              <c:pt idx="2533">
                <c:v>0.37364999999999998</c:v>
              </c:pt>
              <c:pt idx="2534">
                <c:v>0.50805</c:v>
              </c:pt>
              <c:pt idx="2535">
                <c:v>0.50539999999999996</c:v>
              </c:pt>
              <c:pt idx="2536">
                <c:v>0.48120000000000002</c:v>
              </c:pt>
              <c:pt idx="2537">
                <c:v>0.46694999999999998</c:v>
              </c:pt>
              <c:pt idx="2538">
                <c:v>0.68310000000000004</c:v>
              </c:pt>
              <c:pt idx="2539">
                <c:v>0.52869999999999995</c:v>
              </c:pt>
              <c:pt idx="2540">
                <c:v>0.52559999999999996</c:v>
              </c:pt>
              <c:pt idx="2541">
                <c:v>0.49604999999999999</c:v>
              </c:pt>
              <c:pt idx="2542">
                <c:v>0.42259999999999998</c:v>
              </c:pt>
              <c:pt idx="2543">
                <c:v>0.50670000000000004</c:v>
              </c:pt>
              <c:pt idx="2544">
                <c:v>0.48365000000000002</c:v>
              </c:pt>
              <c:pt idx="2545">
                <c:v>0.42259999999999998</c:v>
              </c:pt>
              <c:pt idx="2546">
                <c:v>0.42075000000000001</c:v>
              </c:pt>
              <c:pt idx="2547">
                <c:v>0.42154999999999998</c:v>
              </c:pt>
              <c:pt idx="2548">
                <c:v>0.39524999999999999</c:v>
              </c:pt>
              <c:pt idx="2549">
                <c:v>0.39895000000000003</c:v>
              </c:pt>
              <c:pt idx="2550">
                <c:v>0.41560000000000002</c:v>
              </c:pt>
              <c:pt idx="2551">
                <c:v>0.33674999999999999</c:v>
              </c:pt>
              <c:pt idx="2552">
                <c:v>0.33684999999999998</c:v>
              </c:pt>
              <c:pt idx="2553">
                <c:v>0.28994999999999999</c:v>
              </c:pt>
              <c:pt idx="2554">
                <c:v>0.27145000000000002</c:v>
              </c:pt>
              <c:pt idx="2555">
                <c:v>0.28670000000000001</c:v>
              </c:pt>
              <c:pt idx="2556">
                <c:v>0.24065</c:v>
              </c:pt>
              <c:pt idx="2557">
                <c:v>0.24545</c:v>
              </c:pt>
              <c:pt idx="2558">
                <c:v>0.24595</c:v>
              </c:pt>
              <c:pt idx="2559">
                <c:v>0.2399</c:v>
              </c:pt>
              <c:pt idx="2560">
                <c:v>0.28555000000000003</c:v>
              </c:pt>
              <c:pt idx="2561">
                <c:v>0.35199999999999998</c:v>
              </c:pt>
              <c:pt idx="2562">
                <c:v>0.31264999999999998</c:v>
              </c:pt>
              <c:pt idx="2563">
                <c:v>0.22839999999999999</c:v>
              </c:pt>
              <c:pt idx="2564">
                <c:v>0.23565000000000999</c:v>
              </c:pt>
              <c:pt idx="2565">
                <c:v>0.22354999999999001</c:v>
              </c:pt>
              <c:pt idx="2566">
                <c:v>0.21815000000001</c:v>
              </c:pt>
              <c:pt idx="2567">
                <c:v>0.23825000000001001</c:v>
              </c:pt>
              <c:pt idx="2568">
                <c:v>0.23135000000000999</c:v>
              </c:pt>
              <c:pt idx="2569">
                <c:v>0.21704999999999999</c:v>
              </c:pt>
              <c:pt idx="2570">
                <c:v>0.19895000000001001</c:v>
              </c:pt>
              <c:pt idx="2571">
                <c:v>0.72540000000001004</c:v>
              </c:pt>
              <c:pt idx="2572">
                <c:v>0.65200000000000002</c:v>
              </c:pt>
              <c:pt idx="2573">
                <c:v>0.64124999999999999</c:v>
              </c:pt>
              <c:pt idx="2574">
                <c:v>0.63624999999998999</c:v>
              </c:pt>
              <c:pt idx="2575">
                <c:v>0.63605</c:v>
              </c:pt>
              <c:pt idx="2576">
                <c:v>0.63324999999999998</c:v>
              </c:pt>
              <c:pt idx="2577">
                <c:v>0.66354999999999997</c:v>
              </c:pt>
              <c:pt idx="2578">
                <c:v>0.66210000000000002</c:v>
              </c:pt>
              <c:pt idx="2579">
                <c:v>0.66425000000000001</c:v>
              </c:pt>
              <c:pt idx="2580">
                <c:v>0.46410000000000001</c:v>
              </c:pt>
              <c:pt idx="2581">
                <c:v>9.1500000000021998E-3</c:v>
              </c:pt>
              <c:pt idx="2582">
                <c:v>0</c:v>
              </c:pt>
              <c:pt idx="2583">
                <c:v>1.5499999999946E-3</c:v>
              </c:pt>
              <c:pt idx="2584">
                <c:v>-1.4999999999876001E-4</c:v>
              </c:pt>
              <c:pt idx="2585">
                <c:v>-7.5999999999965002E-3</c:v>
              </c:pt>
              <c:pt idx="2586">
                <c:v>-1.12E-2</c:v>
              </c:pt>
              <c:pt idx="2587">
                <c:v>-5.350000000004E-3</c:v>
              </c:pt>
              <c:pt idx="2588">
                <c:v>3.8600000000000002E-2</c:v>
              </c:pt>
              <c:pt idx="2589">
                <c:v>4.8150000000001997E-2</c:v>
              </c:pt>
              <c:pt idx="2590">
                <c:v>3.8549999999993E-2</c:v>
              </c:pt>
              <c:pt idx="2591">
                <c:v>4.5099999999998003E-2</c:v>
              </c:pt>
              <c:pt idx="2592">
                <c:v>6.5300000000000996E-2</c:v>
              </c:pt>
              <c:pt idx="2593">
                <c:v>5.639999999999E-2</c:v>
              </c:pt>
              <c:pt idx="2594">
                <c:v>5.5349999999997998E-2</c:v>
              </c:pt>
              <c:pt idx="2595">
                <c:v>-4.9499999999925003E-3</c:v>
              </c:pt>
              <c:pt idx="2596">
                <c:v>-6.8849999999997996E-2</c:v>
              </c:pt>
              <c:pt idx="2597">
                <c:v>-6.8550000000000999E-2</c:v>
              </c:pt>
              <c:pt idx="2598">
                <c:v>-9.9599999999999994E-2</c:v>
              </c:pt>
              <c:pt idx="2599">
                <c:v>-0.10645</c:v>
              </c:pt>
              <c:pt idx="2600">
                <c:v>-8.8800000000000004E-2</c:v>
              </c:pt>
              <c:pt idx="2601">
                <c:v>-7.7899999999996999E-2</c:v>
              </c:pt>
              <c:pt idx="2602">
                <c:v>-4.4700000000009003E-2</c:v>
              </c:pt>
              <c:pt idx="2603">
                <c:v>-1.3500000000000001E-3</c:v>
              </c:pt>
              <c:pt idx="2604">
                <c:v>1.6499999999999E-3</c:v>
              </c:pt>
              <c:pt idx="2605">
                <c:v>2.2499999999999998E-3</c:v>
              </c:pt>
              <c:pt idx="2606">
                <c:v>2.5499999999999E-3</c:v>
              </c:pt>
              <c:pt idx="2607">
                <c:v>2.7999999999998998E-3</c:v>
              </c:pt>
              <c:pt idx="2608">
                <c:v>-3.8500000000000001E-3</c:v>
              </c:pt>
              <c:pt idx="2609">
                <c:v>-5.4999999999998999E-3</c:v>
              </c:pt>
              <c:pt idx="2610">
                <c:v>-2.9999999999998999E-3</c:v>
              </c:pt>
              <c:pt idx="2611">
                <c:v>-7.9399999999999998E-2</c:v>
              </c:pt>
              <c:pt idx="2612">
                <c:v>-7.9699999999999993E-2</c:v>
              </c:pt>
              <c:pt idx="2613">
                <c:v>-8.0100000000000005E-2</c:v>
              </c:pt>
              <c:pt idx="2614">
                <c:v>-3.4000000000006E-3</c:v>
              </c:pt>
              <c:pt idx="2615">
                <c:v>-3.1399999999999997E-2</c:v>
              </c:pt>
              <c:pt idx="2616">
                <c:v>-2.63E-2</c:v>
              </c:pt>
              <c:pt idx="2617">
                <c:v>-2.7799999999998999E-2</c:v>
              </c:pt>
              <c:pt idx="2618">
                <c:v>-2.2450000000000001E-2</c:v>
              </c:pt>
              <c:pt idx="2619">
                <c:v>-1.685E-2</c:v>
              </c:pt>
              <c:pt idx="2620">
                <c:v>6.4000000000008E-3</c:v>
              </c:pt>
              <c:pt idx="2621">
                <c:v>1.6449999999999999E-2</c:v>
              </c:pt>
              <c:pt idx="2622">
                <c:v>3.3649999999999E-2</c:v>
              </c:pt>
              <c:pt idx="2623">
                <c:v>3.9300000000000002E-2</c:v>
              </c:pt>
              <c:pt idx="2624">
                <c:v>4.3150000000000001E-2</c:v>
              </c:pt>
              <c:pt idx="2625">
                <c:v>4.07E-2</c:v>
              </c:pt>
              <c:pt idx="2626">
                <c:v>6.7150000000001001E-2</c:v>
              </c:pt>
              <c:pt idx="2627">
                <c:v>2.385E-2</c:v>
              </c:pt>
              <c:pt idx="2628">
                <c:v>1.7649999999999999E-2</c:v>
              </c:pt>
              <c:pt idx="2629">
                <c:v>-6.4999999999995998E-3</c:v>
              </c:pt>
              <c:pt idx="2630">
                <c:v>-6.3499999999994004E-3</c:v>
              </c:pt>
              <c:pt idx="2631">
                <c:v>-6.5999999999996999E-3</c:v>
              </c:pt>
              <c:pt idx="2632">
                <c:v>-1.9099999999999999E-2</c:v>
              </c:pt>
              <c:pt idx="2633">
                <c:v>-3.6499999999999998E-2</c:v>
              </c:pt>
              <c:pt idx="2634">
                <c:v>-4.5650000000000003E-2</c:v>
              </c:pt>
              <c:pt idx="2635">
                <c:v>-7.6000000000000997E-2</c:v>
              </c:pt>
              <c:pt idx="2636">
                <c:v>-7.5850000000000001E-2</c:v>
              </c:pt>
              <c:pt idx="2637">
                <c:v>-7.6149999999999995E-2</c:v>
              </c:pt>
              <c:pt idx="2638">
                <c:v>-7.6050000000001006E-2</c:v>
              </c:pt>
              <c:pt idx="2639">
                <c:v>-7.7950000000000005E-2</c:v>
              </c:pt>
              <c:pt idx="2640">
                <c:v>-9.5299999999999996E-2</c:v>
              </c:pt>
              <c:pt idx="2641">
                <c:v>-7.6050000000001006E-2</c:v>
              </c:pt>
              <c:pt idx="2642">
                <c:v>0.27910000000000001</c:v>
              </c:pt>
              <c:pt idx="2643">
                <c:v>0.27955000000000002</c:v>
              </c:pt>
              <c:pt idx="2644">
                <c:v>0.35635</c:v>
              </c:pt>
              <c:pt idx="2645">
                <c:v>0.35965000000000003</c:v>
              </c:pt>
              <c:pt idx="2646">
                <c:v>0.35135</c:v>
              </c:pt>
              <c:pt idx="2647">
                <c:v>0.35189999999999999</c:v>
              </c:pt>
              <c:pt idx="2648">
                <c:v>0.34289999999999998</c:v>
              </c:pt>
              <c:pt idx="2649">
                <c:v>0.34955000000000003</c:v>
              </c:pt>
              <c:pt idx="2650">
                <c:v>0.34965000000000002</c:v>
              </c:pt>
              <c:pt idx="2651">
                <c:v>0.33925</c:v>
              </c:pt>
              <c:pt idx="2652">
                <c:v>0.31154999999999999</c:v>
              </c:pt>
              <c:pt idx="2653">
                <c:v>0.32955000000000001</c:v>
              </c:pt>
              <c:pt idx="2654">
                <c:v>0.34239999999999998</c:v>
              </c:pt>
              <c:pt idx="2655">
                <c:v>0.34694999999999998</c:v>
              </c:pt>
              <c:pt idx="2656">
                <c:v>0.32450000000000001</c:v>
              </c:pt>
              <c:pt idx="2657">
                <c:v>0.33515</c:v>
              </c:pt>
              <c:pt idx="2658">
                <c:v>0.34460000000000002</c:v>
              </c:pt>
              <c:pt idx="2659">
                <c:v>0.34915000000000002</c:v>
              </c:pt>
              <c:pt idx="2660">
                <c:v>0.34699999999999998</c:v>
              </c:pt>
              <c:pt idx="2661">
                <c:v>0.38929999999999998</c:v>
              </c:pt>
              <c:pt idx="2662">
                <c:v>0.39100000000000001</c:v>
              </c:pt>
              <c:pt idx="2663">
                <c:v>0.38840000000000002</c:v>
              </c:pt>
              <c:pt idx="2664">
                <c:v>0.39865</c:v>
              </c:pt>
              <c:pt idx="2665">
                <c:v>0.40344999999999998</c:v>
              </c:pt>
              <c:pt idx="2666">
                <c:v>0.41715000000000002</c:v>
              </c:pt>
              <c:pt idx="2667">
                <c:v>0.42425000000000002</c:v>
              </c:pt>
              <c:pt idx="2668">
                <c:v>0.41535</c:v>
              </c:pt>
              <c:pt idx="2669">
                <c:v>0.42520000000000002</c:v>
              </c:pt>
              <c:pt idx="2670">
                <c:v>0.41799999999999998</c:v>
              </c:pt>
              <c:pt idx="2671">
                <c:v>0.41425000000000001</c:v>
              </c:pt>
              <c:pt idx="2672">
                <c:v>0.41404999999999997</c:v>
              </c:pt>
              <c:pt idx="2673">
                <c:v>0.41215000000000002</c:v>
              </c:pt>
              <c:pt idx="2674">
                <c:v>0.41284999999999999</c:v>
              </c:pt>
              <c:pt idx="2675">
                <c:v>0.41260000000000002</c:v>
              </c:pt>
              <c:pt idx="2676">
                <c:v>0.40150000000000002</c:v>
              </c:pt>
              <c:pt idx="2677">
                <c:v>0.39245000000000002</c:v>
              </c:pt>
              <c:pt idx="2678">
                <c:v>0.38629999999999998</c:v>
              </c:pt>
              <c:pt idx="2679">
                <c:v>0.38150000000000001</c:v>
              </c:pt>
              <c:pt idx="2680">
                <c:v>0.35510000000000003</c:v>
              </c:pt>
              <c:pt idx="2681">
                <c:v>0.34810000000000002</c:v>
              </c:pt>
              <c:pt idx="2682">
                <c:v>0.38695000000000002</c:v>
              </c:pt>
              <c:pt idx="2683">
                <c:v>0.35065000000000002</c:v>
              </c:pt>
              <c:pt idx="2684">
                <c:v>0.34715000000000001</c:v>
              </c:pt>
              <c:pt idx="2685">
                <c:v>0.38869999999999999</c:v>
              </c:pt>
              <c:pt idx="2686">
                <c:v>0.39545000000000002</c:v>
              </c:pt>
              <c:pt idx="2687">
                <c:v>0.39955000000000002</c:v>
              </c:pt>
              <c:pt idx="2688">
                <c:v>0.35125000000000001</c:v>
              </c:pt>
              <c:pt idx="2689">
                <c:v>0.35025000000000001</c:v>
              </c:pt>
              <c:pt idx="2690">
                <c:v>0.33679999999999999</c:v>
              </c:pt>
              <c:pt idx="2691">
                <c:v>0.19209999999999999</c:v>
              </c:pt>
              <c:pt idx="2692">
                <c:v>0.2087</c:v>
              </c:pt>
              <c:pt idx="2693">
                <c:v>0.30130000000000001</c:v>
              </c:pt>
              <c:pt idx="2694">
                <c:v>0.30130000000000001</c:v>
              </c:pt>
              <c:pt idx="2695">
                <c:v>0.31080000000000002</c:v>
              </c:pt>
              <c:pt idx="2696">
                <c:v>0.31090000000000001</c:v>
              </c:pt>
              <c:pt idx="2697">
                <c:v>0.31585000000000002</c:v>
              </c:pt>
              <c:pt idx="2698">
                <c:v>0.30609999999999998</c:v>
              </c:pt>
              <c:pt idx="2699">
                <c:v>0.33200000000000002</c:v>
              </c:pt>
              <c:pt idx="2700">
                <c:v>0.31540000000000001</c:v>
              </c:pt>
              <c:pt idx="2701">
                <c:v>0.31859999999999999</c:v>
              </c:pt>
              <c:pt idx="2702">
                <c:v>0.39545000000000002</c:v>
              </c:pt>
              <c:pt idx="2703">
                <c:v>0.38440000000000002</c:v>
              </c:pt>
              <c:pt idx="2704">
                <c:v>0.38650000000000001</c:v>
              </c:pt>
              <c:pt idx="2705">
                <c:v>0.3659</c:v>
              </c:pt>
              <c:pt idx="2706">
                <c:v>0.37369999999999998</c:v>
              </c:pt>
              <c:pt idx="2707">
                <c:v>0.38650000000000001</c:v>
              </c:pt>
              <c:pt idx="2708">
                <c:v>0.37114999999999998</c:v>
              </c:pt>
              <c:pt idx="2709">
                <c:v>0.37214999999999998</c:v>
              </c:pt>
              <c:pt idx="2710">
                <c:v>0.37790000000000001</c:v>
              </c:pt>
              <c:pt idx="2711">
                <c:v>0.38155</c:v>
              </c:pt>
              <c:pt idx="2712">
                <c:v>0.37495000000000001</c:v>
              </c:pt>
              <c:pt idx="2713">
                <c:v>0.36935000000000001</c:v>
              </c:pt>
              <c:pt idx="2714">
                <c:v>0.37040000000000001</c:v>
              </c:pt>
              <c:pt idx="2715">
                <c:v>0.38145000000000001</c:v>
              </c:pt>
              <c:pt idx="2716">
                <c:v>0.35709999999998998</c:v>
              </c:pt>
              <c:pt idx="2717">
                <c:v>0.38059999999999999</c:v>
              </c:pt>
              <c:pt idx="2718">
                <c:v>0.38229999999999997</c:v>
              </c:pt>
              <c:pt idx="2719">
                <c:v>0.38190000000000002</c:v>
              </c:pt>
              <c:pt idx="2720">
                <c:v>0.42604999999999998</c:v>
              </c:pt>
              <c:pt idx="2721">
                <c:v>0.43020000000000003</c:v>
              </c:pt>
              <c:pt idx="2722">
                <c:v>0.43635000000000002</c:v>
              </c:pt>
              <c:pt idx="2723">
                <c:v>0.42159999999999997</c:v>
              </c:pt>
              <c:pt idx="2724">
                <c:v>0.42204999999999998</c:v>
              </c:pt>
              <c:pt idx="2725">
                <c:v>0.41554999999999997</c:v>
              </c:pt>
              <c:pt idx="2726">
                <c:v>0.39760000000000001</c:v>
              </c:pt>
              <c:pt idx="2727">
                <c:v>0.40385000000000998</c:v>
              </c:pt>
              <c:pt idx="2728">
                <c:v>0.40865000000000001</c:v>
              </c:pt>
              <c:pt idx="2729">
                <c:v>0.41515000000000002</c:v>
              </c:pt>
              <c:pt idx="2730">
                <c:v>0.3014</c:v>
              </c:pt>
              <c:pt idx="2731">
                <c:v>0.38605</c:v>
              </c:pt>
              <c:pt idx="2732">
                <c:v>0.38764999999999</c:v>
              </c:pt>
              <c:pt idx="2733">
                <c:v>0.28915000000000002</c:v>
              </c:pt>
              <c:pt idx="2734">
                <c:v>0.26955000000000001</c:v>
              </c:pt>
              <c:pt idx="2735">
                <c:v>0.27315</c:v>
              </c:pt>
              <c:pt idx="2736">
                <c:v>0.28249999999999997</c:v>
              </c:pt>
              <c:pt idx="2737">
                <c:v>0.1389</c:v>
              </c:pt>
              <c:pt idx="2738">
                <c:v>0.25524999999999998</c:v>
              </c:pt>
              <c:pt idx="2739">
                <c:v>0.27310000000000001</c:v>
              </c:pt>
              <c:pt idx="2740">
                <c:v>0.20760000000000001</c:v>
              </c:pt>
              <c:pt idx="2741">
                <c:v>8.9699999999998004E-2</c:v>
              </c:pt>
              <c:pt idx="2742">
                <c:v>-1.0000000000066E-3</c:v>
              </c:pt>
              <c:pt idx="2743">
                <c:v>-1.0500000000023999E-3</c:v>
              </c:pt>
              <c:pt idx="2744">
                <c:v>2.6499999999984999E-3</c:v>
              </c:pt>
              <c:pt idx="2745">
                <c:v>8.3749999999999006E-2</c:v>
              </c:pt>
              <c:pt idx="2746">
                <c:v>0.11425</c:v>
              </c:pt>
              <c:pt idx="2747">
                <c:v>0.16539999999999999</c:v>
              </c:pt>
              <c:pt idx="2748">
                <c:v>0.16545000000000001</c:v>
              </c:pt>
              <c:pt idx="2749">
                <c:v>0.10299999999999999</c:v>
              </c:pt>
              <c:pt idx="2750">
                <c:v>0.12415</c:v>
              </c:pt>
              <c:pt idx="2751">
                <c:v>0.11584999999999999</c:v>
              </c:pt>
              <c:pt idx="2752">
                <c:v>0.11774999999999999</c:v>
              </c:pt>
              <c:pt idx="2753">
                <c:v>0.11360000000000001</c:v>
              </c:pt>
              <c:pt idx="2754">
                <c:v>0.1007</c:v>
              </c:pt>
              <c:pt idx="2755">
                <c:v>2.2499999999980999E-3</c:v>
              </c:pt>
              <c:pt idx="2756">
                <c:v>3.8249999999995003E-2</c:v>
              </c:pt>
              <c:pt idx="2757">
                <c:v>6.5250000000000002E-2</c:v>
              </c:pt>
              <c:pt idx="2758">
                <c:v>9.1000000000001996E-2</c:v>
              </c:pt>
              <c:pt idx="2759">
                <c:v>8.0150000000000998E-2</c:v>
              </c:pt>
              <c:pt idx="2760">
                <c:v>8.8700000000002999E-2</c:v>
              </c:pt>
              <c:pt idx="2761">
                <c:v>7.8200000000000006E-2</c:v>
              </c:pt>
              <c:pt idx="2762">
                <c:v>5.1000000000001003E-2</c:v>
              </c:pt>
              <c:pt idx="2763">
                <c:v>0.13535</c:v>
              </c:pt>
              <c:pt idx="2764">
                <c:v>0.14099999999999999</c:v>
              </c:pt>
              <c:pt idx="2765">
                <c:v>0.13505</c:v>
              </c:pt>
              <c:pt idx="2766">
                <c:v>0.1777</c:v>
              </c:pt>
              <c:pt idx="2767">
                <c:v>0.23745000000000999</c:v>
              </c:pt>
              <c:pt idx="2768">
                <c:v>0.24545</c:v>
              </c:pt>
              <c:pt idx="2769">
                <c:v>0.26395000000000002</c:v>
              </c:pt>
              <c:pt idx="2770">
                <c:v>0.26045000000000001</c:v>
              </c:pt>
              <c:pt idx="2771">
                <c:v>0.28870000000000001</c:v>
              </c:pt>
              <c:pt idx="2772">
                <c:v>0.28555000000000003</c:v>
              </c:pt>
              <c:pt idx="2773">
                <c:v>0.28920000000000001</c:v>
              </c:pt>
              <c:pt idx="2774">
                <c:v>0.25380000000000003</c:v>
              </c:pt>
              <c:pt idx="2775">
                <c:v>0.23305000000000001</c:v>
              </c:pt>
              <c:pt idx="2776">
                <c:v>0.25474999999999998</c:v>
              </c:pt>
              <c:pt idx="2777">
                <c:v>0.23694999999999999</c:v>
              </c:pt>
              <c:pt idx="2778">
                <c:v>0.13489999999999</c:v>
              </c:pt>
              <c:pt idx="2779">
                <c:v>0.14000000000000001</c:v>
              </c:pt>
              <c:pt idx="2780">
                <c:v>0.14390000000000999</c:v>
              </c:pt>
              <c:pt idx="2781">
                <c:v>0.1401</c:v>
              </c:pt>
              <c:pt idx="2782">
                <c:v>0.12615000000000001</c:v>
              </c:pt>
              <c:pt idx="2783">
                <c:v>0.13295000000001</c:v>
              </c:pt>
              <c:pt idx="2784">
                <c:v>0.1043</c:v>
              </c:pt>
              <c:pt idx="2785">
                <c:v>9.7749999999996007E-2</c:v>
              </c:pt>
              <c:pt idx="2786">
                <c:v>-2.3649999999986002E-2</c:v>
              </c:pt>
              <c:pt idx="2787">
                <c:v>-2.2900000000003001E-2</c:v>
              </c:pt>
              <c:pt idx="2788">
                <c:v>-5.4350000000003E-2</c:v>
              </c:pt>
              <c:pt idx="2789">
                <c:v>-5.4900000000002003E-2</c:v>
              </c:pt>
              <c:pt idx="2790">
                <c:v>-5.3999999999987003E-2</c:v>
              </c:pt>
              <c:pt idx="2791">
                <c:v>-0.23014999999999999</c:v>
              </c:pt>
              <c:pt idx="2792">
                <c:v>-0.22864999999999999</c:v>
              </c:pt>
              <c:pt idx="2793">
                <c:v>-0.23615</c:v>
              </c:pt>
              <c:pt idx="2794">
                <c:v>-0.22944999999999999</c:v>
              </c:pt>
              <c:pt idx="2795">
                <c:v>5.4999999999915999E-4</c:v>
              </c:pt>
              <c:pt idx="2796">
                <c:v>1.7000000000045E-3</c:v>
              </c:pt>
              <c:pt idx="2797">
                <c:v>1.7000000000045E-3</c:v>
              </c:pt>
              <c:pt idx="2798">
                <c:v>2.3000000000106E-3</c:v>
              </c:pt>
              <c:pt idx="2799">
                <c:v>-4.2500000000001002E-2</c:v>
              </c:pt>
              <c:pt idx="2800">
                <c:v>-4.4949999999998998E-2</c:v>
              </c:pt>
              <c:pt idx="2801">
                <c:v>9.6000000000096009E-3</c:v>
              </c:pt>
              <c:pt idx="2802">
                <c:v>0.17795</c:v>
              </c:pt>
              <c:pt idx="2803">
                <c:v>0.38719999999999999</c:v>
              </c:pt>
              <c:pt idx="2804">
                <c:v>0.13345000000000001</c:v>
              </c:pt>
              <c:pt idx="2805">
                <c:v>0.19405</c:v>
              </c:pt>
              <c:pt idx="2806">
                <c:v>0.19635</c:v>
              </c:pt>
              <c:pt idx="2807">
                <c:v>0.39234999999999998</c:v>
              </c:pt>
              <c:pt idx="2808">
                <c:v>0.56964999999999999</c:v>
              </c:pt>
              <c:pt idx="2809">
                <c:v>0.73199999999999998</c:v>
              </c:pt>
              <c:pt idx="2810">
                <c:v>0.63480000000000003</c:v>
              </c:pt>
              <c:pt idx="2811">
                <c:v>0.80055000000000998</c:v>
              </c:pt>
              <c:pt idx="2812">
                <c:v>0.87314999999999998</c:v>
              </c:pt>
              <c:pt idx="2813">
                <c:v>-6.9999999998682E-4</c:v>
              </c:pt>
              <c:pt idx="2814">
                <c:v>-6.0000000000614998E-4</c:v>
              </c:pt>
              <c:pt idx="2815">
                <c:v>-5.0000000000328005E-4</c:v>
              </c:pt>
              <c:pt idx="2816">
                <c:v>5.5000000000002996E-4</c:v>
              </c:pt>
              <c:pt idx="2817">
                <c:v>-4.3499999999999997E-3</c:v>
              </c:pt>
              <c:pt idx="2818">
                <c:v>-1.06E-2</c:v>
              </c:pt>
              <c:pt idx="2819">
                <c:v>-2.2200000000000001E-2</c:v>
              </c:pt>
              <c:pt idx="2820">
                <c:v>-2.4549999999999999E-2</c:v>
              </c:pt>
              <c:pt idx="2821">
                <c:v>-2.64E-2</c:v>
              </c:pt>
              <c:pt idx="2822">
                <c:v>3.075E-2</c:v>
              </c:pt>
              <c:pt idx="2823">
                <c:v>1.575E-2</c:v>
              </c:pt>
              <c:pt idx="2824">
                <c:v>2.1399999999999999E-2</c:v>
              </c:pt>
              <c:pt idx="2825">
                <c:v>5.5000000000002998E-3</c:v>
              </c:pt>
              <c:pt idx="2826">
                <c:v>-1.0999999999997E-3</c:v>
              </c:pt>
              <c:pt idx="2827">
                <c:v>3.9050000000000001E-2</c:v>
              </c:pt>
              <c:pt idx="2828">
                <c:v>5.0099999999999999E-2</c:v>
              </c:pt>
              <c:pt idx="2829">
                <c:v>2.98E-2</c:v>
              </c:pt>
              <c:pt idx="2830">
                <c:v>3.7600000000000001E-2</c:v>
              </c:pt>
              <c:pt idx="2831">
                <c:v>7.2000000000002999E-3</c:v>
              </c:pt>
              <c:pt idx="2832">
                <c:v>-2.1899999999999999E-2</c:v>
              </c:pt>
              <c:pt idx="2833">
                <c:v>-2.1549999999999001E-2</c:v>
              </c:pt>
              <c:pt idx="2834">
                <c:v>-3.9050000000000001E-2</c:v>
              </c:pt>
              <c:pt idx="2835">
                <c:v>-3.7449999999998998E-2</c:v>
              </c:pt>
              <c:pt idx="2836">
                <c:v>-3.1199999999998999E-2</c:v>
              </c:pt>
              <c:pt idx="2837">
                <c:v>-5.3749999999999999E-2</c:v>
              </c:pt>
              <c:pt idx="2838">
                <c:v>-1.5850000000000999E-2</c:v>
              </c:pt>
              <c:pt idx="2839">
                <c:v>-3.5000000000034998E-4</c:v>
              </c:pt>
              <c:pt idx="2840">
                <c:v>3.61E-2</c:v>
              </c:pt>
              <c:pt idx="2841">
                <c:v>1.2150000000001E-2</c:v>
              </c:pt>
              <c:pt idx="2842">
                <c:v>1.2649999999999001E-2</c:v>
              </c:pt>
              <c:pt idx="2843">
                <c:v>1.2649999999999001E-2</c:v>
              </c:pt>
              <c:pt idx="2844">
                <c:v>1.3500000000000001E-3</c:v>
              </c:pt>
              <c:pt idx="2845">
                <c:v>7.9999999999941002E-4</c:v>
              </c:pt>
              <c:pt idx="2846">
                <c:v>-2.2999999999994999E-3</c:v>
              </c:pt>
              <c:pt idx="2847">
                <c:v>1.3949999999999E-2</c:v>
              </c:pt>
              <c:pt idx="2848">
                <c:v>5.8999999999989998E-3</c:v>
              </c:pt>
              <c:pt idx="2849">
                <c:v>-3.5000000000007E-3</c:v>
              </c:pt>
              <c:pt idx="2850">
                <c:v>-3.6499999999995E-3</c:v>
              </c:pt>
              <c:pt idx="2851">
                <c:v>2.5500000000012002E-3</c:v>
              </c:pt>
              <c:pt idx="2852">
                <c:v>-2.3500000000010002E-3</c:v>
              </c:pt>
              <c:pt idx="2853">
                <c:v>-2.5999999999998E-3</c:v>
              </c:pt>
              <c:pt idx="2854">
                <c:v>-2.6799999999999002E-2</c:v>
              </c:pt>
              <c:pt idx="2855">
                <c:v>-4.5950000000003002E-2</c:v>
              </c:pt>
              <c:pt idx="2856">
                <c:v>-3.7599999999999002E-2</c:v>
              </c:pt>
              <c:pt idx="2857">
                <c:v>-5.4600000000002001E-2</c:v>
              </c:pt>
              <c:pt idx="2858">
                <c:v>-5.8500000000000003E-2</c:v>
              </c:pt>
              <c:pt idx="2859">
                <c:v>-6.5399999999999001E-2</c:v>
              </c:pt>
              <c:pt idx="2860">
                <c:v>-7.9799999999998997E-2</c:v>
              </c:pt>
              <c:pt idx="2861">
                <c:v>-6.8499999999999006E-2</c:v>
              </c:pt>
              <c:pt idx="2862">
                <c:v>-8.9649999999998994E-2</c:v>
              </c:pt>
              <c:pt idx="2863">
                <c:v>-0.11260000000000001</c:v>
              </c:pt>
              <c:pt idx="2864">
                <c:v>-0.11294999999999999</c:v>
              </c:pt>
              <c:pt idx="2865">
                <c:v>-9.6550000000000996E-2</c:v>
              </c:pt>
              <c:pt idx="2866">
                <c:v>-8.3699999999997998E-2</c:v>
              </c:pt>
              <c:pt idx="2867">
                <c:v>-0.12039999999999999</c:v>
              </c:pt>
              <c:pt idx="2868">
                <c:v>-5.5499999999986003E-3</c:v>
              </c:pt>
              <c:pt idx="2869">
                <c:v>2.3000000000023002E-3</c:v>
              </c:pt>
              <c:pt idx="2870">
                <c:v>-8.2150000000000001E-2</c:v>
              </c:pt>
              <c:pt idx="2871">
                <c:v>-3.2050000000000002E-2</c:v>
              </c:pt>
              <c:pt idx="2872">
                <c:v>-4.2950000000000002E-2</c:v>
              </c:pt>
              <c:pt idx="2873">
                <c:v>-4.5500000000000998E-2</c:v>
              </c:pt>
              <c:pt idx="2874">
                <c:v>-4.2000000000003E-2</c:v>
              </c:pt>
              <c:pt idx="2875">
                <c:v>-2.6199999999997999E-2</c:v>
              </c:pt>
              <c:pt idx="2876">
                <c:v>-2.7449999999998E-2</c:v>
              </c:pt>
              <c:pt idx="2877">
                <c:v>-2.8000000000000001E-2</c:v>
              </c:pt>
              <c:pt idx="2878">
                <c:v>9.5499999999998E-3</c:v>
              </c:pt>
              <c:pt idx="2879">
                <c:v>1.4700000000001E-2</c:v>
              </c:pt>
              <c:pt idx="2880">
                <c:v>2.665E-2</c:v>
              </c:pt>
              <c:pt idx="2881">
                <c:v>3.0050000000001E-2</c:v>
              </c:pt>
              <c:pt idx="2882">
                <c:v>1.4200000000000001E-2</c:v>
              </c:pt>
              <c:pt idx="2883">
                <c:v>1.7649999999999999E-2</c:v>
              </c:pt>
              <c:pt idx="2884">
                <c:v>2.7550000000003998E-2</c:v>
              </c:pt>
              <c:pt idx="2885">
                <c:v>3.0400000000003001E-2</c:v>
              </c:pt>
              <c:pt idx="2886">
                <c:v>7.5550000000002004E-2</c:v>
              </c:pt>
              <c:pt idx="2887">
                <c:v>4.8199999999998001E-2</c:v>
              </c:pt>
              <c:pt idx="2888">
                <c:v>8.6449999999999E-2</c:v>
              </c:pt>
              <c:pt idx="2889">
                <c:v>3.3599999999999998E-2</c:v>
              </c:pt>
              <c:pt idx="2890">
                <c:v>3.8800000000000001E-2</c:v>
              </c:pt>
              <c:pt idx="2891">
                <c:v>7.3349999999999999E-2</c:v>
              </c:pt>
              <c:pt idx="2892">
                <c:v>8.4150000000000003E-2</c:v>
              </c:pt>
              <c:pt idx="2893">
                <c:v>6.0500000000001997E-2</c:v>
              </c:pt>
              <c:pt idx="2894">
                <c:v>7.6999999999999E-2</c:v>
              </c:pt>
              <c:pt idx="2895">
                <c:v>7.5150000000002007E-2</c:v>
              </c:pt>
              <c:pt idx="2896">
                <c:v>9.5000000000001E-2</c:v>
              </c:pt>
              <c:pt idx="2897">
                <c:v>4.8649999999999999E-2</c:v>
              </c:pt>
              <c:pt idx="2898">
                <c:v>8.5999999999975003E-3</c:v>
              </c:pt>
              <c:pt idx="2899">
                <c:v>1.9750000000001999E-2</c:v>
              </c:pt>
              <c:pt idx="2900">
                <c:v>2.8649999999997001E-2</c:v>
              </c:pt>
              <c:pt idx="2901">
                <c:v>1.9550000000002E-2</c:v>
              </c:pt>
              <c:pt idx="2902">
                <c:v>2.4800000000003E-2</c:v>
              </c:pt>
              <c:pt idx="2903">
                <c:v>2.5849999999998999E-2</c:v>
              </c:pt>
              <c:pt idx="2904">
                <c:v>1.3250000000004E-2</c:v>
              </c:pt>
              <c:pt idx="2905">
                <c:v>2.4999999999997E-2</c:v>
              </c:pt>
              <c:pt idx="2906">
                <c:v>2.3550000000000001E-2</c:v>
              </c:pt>
              <c:pt idx="2907">
                <c:v>3.6950000000002002E-2</c:v>
              </c:pt>
              <c:pt idx="2908">
                <c:v>3.8350000000003999E-2</c:v>
              </c:pt>
              <c:pt idx="2909">
                <c:v>3.8100000000002E-2</c:v>
              </c:pt>
              <c:pt idx="2910">
                <c:v>2.1049999999999999E-2</c:v>
              </c:pt>
              <c:pt idx="2911">
                <c:v>2.7950000000003999E-2</c:v>
              </c:pt>
              <c:pt idx="2912">
                <c:v>5.9550000000003003E-2</c:v>
              </c:pt>
              <c:pt idx="2913">
                <c:v>8.8300000000002002E-2</c:v>
              </c:pt>
              <c:pt idx="2914">
                <c:v>0.11915000000000001</c:v>
              </c:pt>
              <c:pt idx="2915">
                <c:v>0.1013</c:v>
              </c:pt>
              <c:pt idx="2916">
                <c:v>0.12345</c:v>
              </c:pt>
              <c:pt idx="2917">
                <c:v>1.6349999999998002E-2</c:v>
              </c:pt>
              <c:pt idx="2918">
                <c:v>7.5850000000000001E-2</c:v>
              </c:pt>
              <c:pt idx="2919">
                <c:v>0.12225</c:v>
              </c:pt>
              <c:pt idx="2920">
                <c:v>0.10065</c:v>
              </c:pt>
              <c:pt idx="2921">
                <c:v>-3.0499999999988999E-3</c:v>
              </c:pt>
              <c:pt idx="2922">
                <c:v>8.7500000000017997E-3</c:v>
              </c:pt>
              <c:pt idx="2923">
                <c:v>2.1699999999996999E-2</c:v>
              </c:pt>
              <c:pt idx="2924">
                <c:v>1.6999999999989001E-3</c:v>
              </c:pt>
              <c:pt idx="2925">
                <c:v>-2.7999999999972001E-3</c:v>
              </c:pt>
              <c:pt idx="2926">
                <c:v>-3.2499999999991E-3</c:v>
              </c:pt>
              <c:pt idx="2927">
                <c:v>1.4999999999876001E-4</c:v>
              </c:pt>
              <c:pt idx="2928">
                <c:v>2.0150000000002E-2</c:v>
              </c:pt>
              <c:pt idx="2929">
                <c:v>3.6950000000002002E-2</c:v>
              </c:pt>
              <c:pt idx="2930">
                <c:v>-2.6100000000007E-2</c:v>
              </c:pt>
              <c:pt idx="2931">
                <c:v>-2.9849999999998E-2</c:v>
              </c:pt>
              <c:pt idx="2932">
                <c:v>-2.0549999999997001E-2</c:v>
              </c:pt>
              <c:pt idx="2933">
                <c:v>-2.3749999999995001E-2</c:v>
              </c:pt>
              <c:pt idx="2934">
                <c:v>-9.8000000000004001E-2</c:v>
              </c:pt>
              <c:pt idx="2935">
                <c:v>-6.3450000000004003E-2</c:v>
              </c:pt>
              <c:pt idx="2936">
                <c:v>-6.5499999999996004E-3</c:v>
              </c:pt>
              <c:pt idx="2937">
                <c:v>-5.8499999999960996E-3</c:v>
              </c:pt>
              <c:pt idx="2938">
                <c:v>-7.0350000000001994E-2</c:v>
              </c:pt>
              <c:pt idx="2939">
                <c:v>-7.2650000000002005E-2</c:v>
              </c:pt>
              <c:pt idx="2940">
                <c:v>-0.1014</c:v>
              </c:pt>
              <c:pt idx="2941">
                <c:v>-0.11874999999999999</c:v>
              </c:pt>
              <c:pt idx="2942">
                <c:v>-0.12479999999999999</c:v>
              </c:pt>
              <c:pt idx="2943">
                <c:v>-0.12164999999999999</c:v>
              </c:pt>
              <c:pt idx="2944">
                <c:v>-0.1186</c:v>
              </c:pt>
              <c:pt idx="2945">
                <c:v>-0.1298</c:v>
              </c:pt>
              <c:pt idx="2946">
                <c:v>-0.17515</c:v>
              </c:pt>
              <c:pt idx="2947">
                <c:v>-0.17019999999999999</c:v>
              </c:pt>
              <c:pt idx="2948">
                <c:v>-0.12465</c:v>
              </c:pt>
              <c:pt idx="2949">
                <c:v>-0.15404999999999999</c:v>
              </c:pt>
              <c:pt idx="2950">
                <c:v>-0.1454</c:v>
              </c:pt>
              <c:pt idx="2951">
                <c:v>-0.12670000000000001</c:v>
              </c:pt>
              <c:pt idx="2952">
                <c:v>-0.11495</c:v>
              </c:pt>
              <c:pt idx="2953">
                <c:v>-0.10635</c:v>
              </c:pt>
              <c:pt idx="2954">
                <c:v>-0.14285</c:v>
              </c:pt>
              <c:pt idx="2955">
                <c:v>-0.1479</c:v>
              </c:pt>
              <c:pt idx="2956">
                <c:v>-0.10105</c:v>
              </c:pt>
              <c:pt idx="2957">
                <c:v>-0.10199999999999999</c:v>
              </c:pt>
              <c:pt idx="2958">
                <c:v>-0.10125000000000001</c:v>
              </c:pt>
              <c:pt idx="2959">
                <c:v>-0.10055</c:v>
              </c:pt>
              <c:pt idx="2960">
                <c:v>-0.10730000000000001</c:v>
              </c:pt>
              <c:pt idx="2961">
                <c:v>-0.14335000000000001</c:v>
              </c:pt>
              <c:pt idx="2962">
                <c:v>-0.11534999999999999</c:v>
              </c:pt>
              <c:pt idx="2963">
                <c:v>-0.13619999999999999</c:v>
              </c:pt>
              <c:pt idx="2964">
                <c:v>-0.13739999999999999</c:v>
              </c:pt>
              <c:pt idx="2965">
                <c:v>-0.24195</c:v>
              </c:pt>
              <c:pt idx="2966">
                <c:v>-0.21160000000000001</c:v>
              </c:pt>
              <c:pt idx="2967">
                <c:v>-0.21045</c:v>
              </c:pt>
              <c:pt idx="2968">
                <c:v>-0.15755</c:v>
              </c:pt>
              <c:pt idx="2969">
                <c:v>0.75339999999998997</c:v>
              </c:pt>
              <c:pt idx="2970">
                <c:v>0.72750000000000004</c:v>
              </c:pt>
              <c:pt idx="2971">
                <c:v>0.72660000000000002</c:v>
              </c:pt>
              <c:pt idx="2972">
                <c:v>0.76025000000000997</c:v>
              </c:pt>
              <c:pt idx="2973">
                <c:v>0.76565000000000005</c:v>
              </c:pt>
              <c:pt idx="2974">
                <c:v>0.74195000000000999</c:v>
              </c:pt>
              <c:pt idx="2975">
                <c:v>0.74295</c:v>
              </c:pt>
              <c:pt idx="2976">
                <c:v>3.1199999999998E-2</c:v>
              </c:pt>
              <c:pt idx="2977">
                <c:v>4.8550000000003E-2</c:v>
              </c:pt>
              <c:pt idx="2978">
                <c:v>9.5250000000002E-2</c:v>
              </c:pt>
              <c:pt idx="2979">
                <c:v>8.5349999999994999E-2</c:v>
              </c:pt>
              <c:pt idx="2980">
                <c:v>8.4099999999997996E-2</c:v>
              </c:pt>
              <c:pt idx="2981">
                <c:v>8.4700000000003994E-2</c:v>
              </c:pt>
              <c:pt idx="2982">
                <c:v>8.3599999999994998E-2</c:v>
              </c:pt>
              <c:pt idx="2983">
                <c:v>8.4499999999997993E-2</c:v>
              </c:pt>
              <c:pt idx="2984">
                <c:v>-0.12114999999999999</c:v>
              </c:pt>
              <c:pt idx="2985">
                <c:v>-0.12255000000000001</c:v>
              </c:pt>
              <c:pt idx="2986">
                <c:v>-0.12235</c:v>
              </c:pt>
              <c:pt idx="2987">
                <c:v>-0.11700000000000001</c:v>
              </c:pt>
              <c:pt idx="2988">
                <c:v>-0.1225</c:v>
              </c:pt>
              <c:pt idx="2989">
                <c:v>-1.9999999999909001E-3</c:v>
              </c:pt>
              <c:pt idx="2990">
                <c:v>3.5000000000451001E-4</c:v>
              </c:pt>
              <c:pt idx="2991">
                <c:v>-1.6999999999933999E-3</c:v>
              </c:pt>
              <c:pt idx="2992">
                <c:v>0.11824999999999999</c:v>
              </c:pt>
              <c:pt idx="2993">
                <c:v>0.11889999999999</c:v>
              </c:pt>
              <c:pt idx="2994">
                <c:v>0.1024</c:v>
              </c:pt>
              <c:pt idx="2995">
                <c:v>0.11460000000001</c:v>
              </c:pt>
              <c:pt idx="2996">
                <c:v>0.10925000000001001</c:v>
              </c:pt>
              <c:pt idx="2997">
                <c:v>2.7599999999994001E-2</c:v>
              </c:pt>
              <c:pt idx="2998">
                <c:v>1.6749999999998998E-2</c:v>
              </c:pt>
              <c:pt idx="2999">
                <c:v>2.2299999999996999E-2</c:v>
              </c:pt>
              <c:pt idx="3000">
                <c:v>-3.6499999999995E-3</c:v>
              </c:pt>
              <c:pt idx="3001">
                <c:v>-1.5949999999998E-2</c:v>
              </c:pt>
              <c:pt idx="3002">
                <c:v>-5.1499999999982003E-3</c:v>
              </c:pt>
              <c:pt idx="3003">
                <c:v>1.0999999999983E-3</c:v>
              </c:pt>
              <c:pt idx="3004">
                <c:v>-5.0500000000064001E-3</c:v>
              </c:pt>
              <c:pt idx="3005">
                <c:v>-1.455E-2</c:v>
              </c:pt>
              <c:pt idx="3006">
                <c:v>-1.72E-2</c:v>
              </c:pt>
              <c:pt idx="3007">
                <c:v>-2.845E-2</c:v>
              </c:pt>
              <c:pt idx="3008">
                <c:v>-3.6400000000000002E-2</c:v>
              </c:pt>
              <c:pt idx="3009">
                <c:v>-8.1000000000000003E-2</c:v>
              </c:pt>
              <c:pt idx="3010">
                <c:v>5.3949999999999998E-2</c:v>
              </c:pt>
              <c:pt idx="3011">
                <c:v>-6.5150000000000999E-2</c:v>
              </c:pt>
              <c:pt idx="3012">
                <c:v>-6.5949999999998996E-2</c:v>
              </c:pt>
              <c:pt idx="3013">
                <c:v>-6.6299999999999998E-2</c:v>
              </c:pt>
              <c:pt idx="3014">
                <c:v>-7.2950000000000001E-2</c:v>
              </c:pt>
              <c:pt idx="3015">
                <c:v>-7.4050000000000005E-2</c:v>
              </c:pt>
              <c:pt idx="3016">
                <c:v>-6.7699999999999996E-2</c:v>
              </c:pt>
              <c:pt idx="3017">
                <c:v>-9.0200000000000002E-2</c:v>
              </c:pt>
              <c:pt idx="3018">
                <c:v>-2.0050000000001001E-2</c:v>
              </c:pt>
              <c:pt idx="3019">
                <c:v>3.8499999999997E-3</c:v>
              </c:pt>
              <c:pt idx="3020">
                <c:v>3.5000000000007E-3</c:v>
              </c:pt>
              <c:pt idx="3021">
                <c:v>1.2499999999999001E-3</c:v>
              </c:pt>
              <c:pt idx="3022">
                <c:v>1.0600000000000999E-2</c:v>
              </c:pt>
              <c:pt idx="3023">
                <c:v>9.6499999999999E-3</c:v>
              </c:pt>
              <c:pt idx="3024">
                <c:v>9.3999999999997003E-3</c:v>
              </c:pt>
              <c:pt idx="3025">
                <c:v>4.2849999999999999E-2</c:v>
              </c:pt>
              <c:pt idx="3026">
                <c:v>0.14580000000000001</c:v>
              </c:pt>
              <c:pt idx="3027">
                <c:v>0.22670000000000001</c:v>
              </c:pt>
              <c:pt idx="3028">
                <c:v>7.7999999999995E-3</c:v>
              </c:pt>
              <c:pt idx="3029">
                <c:v>-1.5699999999999999E-2</c:v>
              </c:pt>
              <c:pt idx="3030">
                <c:v>-1.635E-2</c:v>
              </c:pt>
              <c:pt idx="3031">
                <c:v>-1.6250000000000001E-2</c:v>
              </c:pt>
              <c:pt idx="3032">
                <c:v>-1.67E-2</c:v>
              </c:pt>
              <c:pt idx="3033">
                <c:v>-1.8650000000000999E-2</c:v>
              </c:pt>
              <c:pt idx="3034">
                <c:v>-1.9800000000000002E-2</c:v>
              </c:pt>
              <c:pt idx="3035">
                <c:v>-2.2000000000001001E-2</c:v>
              </c:pt>
              <c:pt idx="3036">
                <c:v>-1.7749999999999998E-2</c:v>
              </c:pt>
              <c:pt idx="3037">
                <c:v>-3.4299999999999997E-2</c:v>
              </c:pt>
              <c:pt idx="3038">
                <c:v>9.5999999999985004E-3</c:v>
              </c:pt>
              <c:pt idx="3039">
                <c:v>9.3999999999983003E-3</c:v>
              </c:pt>
              <c:pt idx="3040">
                <c:v>8.7499999999989999E-3</c:v>
              </c:pt>
              <c:pt idx="3041">
                <c:v>8.9999999999979003E-3</c:v>
              </c:pt>
              <c:pt idx="3042">
                <c:v>8.6000000000003001E-3</c:v>
              </c:pt>
              <c:pt idx="3043">
                <c:v>8.6000000000003001E-3</c:v>
              </c:pt>
              <c:pt idx="3044">
                <c:v>4.2849999999999999E-2</c:v>
              </c:pt>
              <c:pt idx="3045">
                <c:v>1.8249999999999999E-2</c:v>
              </c:pt>
              <c:pt idx="3046">
                <c:v>6.0000000000004E-3</c:v>
              </c:pt>
              <c:pt idx="3047">
                <c:v>-2.5000000000164002E-4</c:v>
              </c:pt>
              <c:pt idx="3048">
                <c:v>-1.6199999999999999E-2</c:v>
              </c:pt>
              <c:pt idx="3049">
                <c:v>-3.8250000000000998E-2</c:v>
              </c:pt>
              <c:pt idx="3050">
                <c:v>-4.3999999999999997E-2</c:v>
              </c:pt>
              <c:pt idx="3051">
                <c:v>-4.4350000000001E-2</c:v>
              </c:pt>
              <c:pt idx="3052">
                <c:v>-1.7800000000000999E-2</c:v>
              </c:pt>
              <c:pt idx="3053">
                <c:v>-2.18E-2</c:v>
              </c:pt>
              <c:pt idx="3054">
                <c:v>-5.8299999999999998E-2</c:v>
              </c:pt>
              <c:pt idx="3055">
                <c:v>-5.9749999999999998E-2</c:v>
              </c:pt>
              <c:pt idx="3056">
                <c:v>-6.2149999999999997E-2</c:v>
              </c:pt>
              <c:pt idx="3057">
                <c:v>-7.5600000000001E-2</c:v>
              </c:pt>
              <c:pt idx="3058">
                <c:v>-2.9499999999998999E-2</c:v>
              </c:pt>
              <c:pt idx="3059">
                <c:v>-3.3899999999998001E-2</c:v>
              </c:pt>
              <c:pt idx="3060">
                <c:v>-5.8649999999999002E-2</c:v>
              </c:pt>
              <c:pt idx="3061">
                <c:v>-7.2899999999997994E-2</c:v>
              </c:pt>
              <c:pt idx="3062">
                <c:v>-1.7850000000000001E-2</c:v>
              </c:pt>
              <c:pt idx="3063">
                <c:v>-4.9000000000002E-2</c:v>
              </c:pt>
              <c:pt idx="3064">
                <c:v>-4.6000000000001998E-2</c:v>
              </c:pt>
              <c:pt idx="3065">
                <c:v>-1.6749999999998998E-2</c:v>
              </c:pt>
              <c:pt idx="3066">
                <c:v>-1.6449999999998001E-2</c:v>
              </c:pt>
              <c:pt idx="3067">
                <c:v>-2.1499999999998999E-2</c:v>
              </c:pt>
              <c:pt idx="3068">
                <c:v>-2.1450000000001E-2</c:v>
              </c:pt>
              <c:pt idx="3069">
                <c:v>-1.9300000000002999E-2</c:v>
              </c:pt>
              <c:pt idx="3070">
                <c:v>-2.3949999999999999E-2</c:v>
              </c:pt>
              <c:pt idx="3071">
                <c:v>-2.1450000000001E-2</c:v>
              </c:pt>
              <c:pt idx="3072">
                <c:v>-4.1600000000003003E-2</c:v>
              </c:pt>
              <c:pt idx="3073">
                <c:v>-6.2300000000003998E-2</c:v>
              </c:pt>
              <c:pt idx="3074">
                <c:v>-5.6550000000000003E-2</c:v>
              </c:pt>
              <c:pt idx="3075">
                <c:v>-0.1041</c:v>
              </c:pt>
              <c:pt idx="3076">
                <c:v>-0.10685</c:v>
              </c:pt>
              <c:pt idx="3077">
                <c:v>-0.10865</c:v>
              </c:pt>
              <c:pt idx="3078">
                <c:v>-9.5849999999996993E-2</c:v>
              </c:pt>
              <c:pt idx="3079">
                <c:v>-9.1799999999996995E-2</c:v>
              </c:pt>
              <c:pt idx="3080">
                <c:v>-1.5700000000002001E-2</c:v>
              </c:pt>
              <c:pt idx="3081">
                <c:v>-0.13034999999999999</c:v>
              </c:pt>
              <c:pt idx="3082">
                <c:v>-0.1186</c:v>
              </c:pt>
              <c:pt idx="3083">
                <c:v>-9.0450000000003E-2</c:v>
              </c:pt>
              <c:pt idx="3084">
                <c:v>-9.7649999999999001E-2</c:v>
              </c:pt>
              <c:pt idx="3085">
                <c:v>-9.8799999999993005E-2</c:v>
              </c:pt>
              <c:pt idx="3086">
                <c:v>-0.11365</c:v>
              </c:pt>
              <c:pt idx="3087">
                <c:v>3.4450000000002999E-2</c:v>
              </c:pt>
              <c:pt idx="3088">
                <c:v>1.0800000000000001E-2</c:v>
              </c:pt>
              <c:pt idx="3089">
                <c:v>-9.8200000000004006E-2</c:v>
              </c:pt>
              <c:pt idx="3090">
                <c:v>5.1650000000002999E-2</c:v>
              </c:pt>
              <c:pt idx="3091">
                <c:v>5.2900000000000003E-2</c:v>
              </c:pt>
              <c:pt idx="3092">
                <c:v>4.4050000000000998E-2</c:v>
              </c:pt>
              <c:pt idx="3093">
                <c:v>4.5899999999998997E-2</c:v>
              </c:pt>
              <c:pt idx="3094">
                <c:v>4.4650000000002001E-2</c:v>
              </c:pt>
              <c:pt idx="3095">
                <c:v>0.13965</c:v>
              </c:pt>
              <c:pt idx="3096">
                <c:v>4.1649999999999E-2</c:v>
              </c:pt>
              <c:pt idx="3097">
                <c:v>5.2299999999999999E-2</c:v>
              </c:pt>
              <c:pt idx="3098">
                <c:v>5.7349999999999998E-2</c:v>
              </c:pt>
              <c:pt idx="3099">
                <c:v>2.6500000000002001E-2</c:v>
              </c:pt>
              <c:pt idx="3100">
                <c:v>8.9499999999965007E-3</c:v>
              </c:pt>
              <c:pt idx="3101">
                <c:v>0.1111</c:v>
              </c:pt>
              <c:pt idx="3102">
                <c:v>0.1113</c:v>
              </c:pt>
              <c:pt idx="3103">
                <c:v>7.2149999999999007E-2</c:v>
              </c:pt>
              <c:pt idx="3104">
                <c:v>8.5000000000224002E-4</c:v>
              </c:pt>
              <c:pt idx="3105">
                <c:v>9.4499999999997E-3</c:v>
              </c:pt>
              <c:pt idx="3106">
                <c:v>2.9899999999999E-2</c:v>
              </c:pt>
              <c:pt idx="3107">
                <c:v>4.7449999999999E-2</c:v>
              </c:pt>
              <c:pt idx="3108">
                <c:v>6.3850000000004001E-2</c:v>
              </c:pt>
              <c:pt idx="3109">
                <c:v>7.8149999999998998E-2</c:v>
              </c:pt>
              <c:pt idx="3110">
                <c:v>8.6349999999995999E-2</c:v>
              </c:pt>
              <c:pt idx="3111">
                <c:v>8.2549999999998E-2</c:v>
              </c:pt>
              <c:pt idx="3112">
                <c:v>9.3100000000002001E-2</c:v>
              </c:pt>
              <c:pt idx="3113">
                <c:v>4.8399999999998E-2</c:v>
              </c:pt>
              <c:pt idx="3114">
                <c:v>0.31414999999999998</c:v>
              </c:pt>
              <c:pt idx="3115">
                <c:v>0.28310000000000002</c:v>
              </c:pt>
              <c:pt idx="3116">
                <c:v>0.20405000000000001</c:v>
              </c:pt>
              <c:pt idx="3117">
                <c:v>0.19525000000000001</c:v>
              </c:pt>
              <c:pt idx="3118">
                <c:v>0.19125</c:v>
              </c:pt>
              <c:pt idx="3119">
                <c:v>0.29420000000001001</c:v>
              </c:pt>
              <c:pt idx="3120">
                <c:v>0.28644999999999998</c:v>
              </c:pt>
              <c:pt idx="3121">
                <c:v>0.40649999999999997</c:v>
              </c:pt>
              <c:pt idx="3122">
                <c:v>0.34444999999999998</c:v>
              </c:pt>
              <c:pt idx="3123">
                <c:v>0.30585000000000001</c:v>
              </c:pt>
              <c:pt idx="3124">
                <c:v>0.39924999999999999</c:v>
              </c:pt>
              <c:pt idx="3125">
                <c:v>0.4073</c:v>
              </c:pt>
              <c:pt idx="3126">
                <c:v>0.40334999999999999</c:v>
              </c:pt>
              <c:pt idx="3127">
                <c:v>0.39179999999999998</c:v>
              </c:pt>
              <c:pt idx="3128">
                <c:v>0.50290000000000001</c:v>
              </c:pt>
              <c:pt idx="3129">
                <c:v>0.54935</c:v>
              </c:pt>
              <c:pt idx="3130">
                <c:v>0.54935</c:v>
              </c:pt>
              <c:pt idx="3131">
                <c:v>0.53639999999999999</c:v>
              </c:pt>
              <c:pt idx="3132">
                <c:v>0.53585000000000005</c:v>
              </c:pt>
              <c:pt idx="3133">
                <c:v>0.52090000000000003</c:v>
              </c:pt>
              <c:pt idx="3134">
                <c:v>0.5968</c:v>
              </c:pt>
              <c:pt idx="3135">
                <c:v>0.54709999999999004</c:v>
              </c:pt>
              <c:pt idx="3136">
                <c:v>0.36864999999999998</c:v>
              </c:pt>
              <c:pt idx="3137">
                <c:v>0.37105000000000998</c:v>
              </c:pt>
              <c:pt idx="3138">
                <c:v>0.52005000000000001</c:v>
              </c:pt>
              <c:pt idx="3139">
                <c:v>0.45105000000000001</c:v>
              </c:pt>
              <c:pt idx="3140">
                <c:v>0.46134999999999998</c:v>
              </c:pt>
              <c:pt idx="3141">
                <c:v>0.45555000000000001</c:v>
              </c:pt>
              <c:pt idx="3142">
                <c:v>0.441</c:v>
              </c:pt>
              <c:pt idx="3143">
                <c:v>0.36264999999999997</c:v>
              </c:pt>
              <c:pt idx="3144">
                <c:v>0.36199999999999999</c:v>
              </c:pt>
              <c:pt idx="3145">
                <c:v>0.35930000000000001</c:v>
              </c:pt>
              <c:pt idx="3146">
                <c:v>0.39055000000000001</c:v>
              </c:pt>
              <c:pt idx="3147">
                <c:v>0.39715</c:v>
              </c:pt>
              <c:pt idx="3148">
                <c:v>0.38874999999999998</c:v>
              </c:pt>
              <c:pt idx="3149">
                <c:v>0.36404999999999998</c:v>
              </c:pt>
              <c:pt idx="3150">
                <c:v>0.505</c:v>
              </c:pt>
              <c:pt idx="3151">
                <c:v>0.49659999999999999</c:v>
              </c:pt>
              <c:pt idx="3152">
                <c:v>0.49419999999999997</c:v>
              </c:pt>
              <c:pt idx="3153">
                <c:v>0.49245</c:v>
              </c:pt>
              <c:pt idx="3154">
                <c:v>0.49835000000000002</c:v>
              </c:pt>
              <c:pt idx="3155">
                <c:v>0.49525000000000002</c:v>
              </c:pt>
              <c:pt idx="3156">
                <c:v>0.48444999999999999</c:v>
              </c:pt>
              <c:pt idx="3157">
                <c:v>0.43159999999999998</c:v>
              </c:pt>
              <c:pt idx="3158">
                <c:v>0.44905000000001</c:v>
              </c:pt>
              <c:pt idx="3159">
                <c:v>0.5464</c:v>
              </c:pt>
              <c:pt idx="3160">
                <c:v>0.41279999999999001</c:v>
              </c:pt>
              <c:pt idx="3161">
                <c:v>0.47944999999999</c:v>
              </c:pt>
              <c:pt idx="3162">
                <c:v>0.50235000000000996</c:v>
              </c:pt>
              <c:pt idx="3163">
                <c:v>0.49954999999999999</c:v>
              </c:pt>
              <c:pt idx="3164">
                <c:v>0.48495000000000998</c:v>
              </c:pt>
              <c:pt idx="3165">
                <c:v>0.48434999999999001</c:v>
              </c:pt>
              <c:pt idx="3166">
                <c:v>0.29385000000000999</c:v>
              </c:pt>
              <c:pt idx="3167">
                <c:v>0.29285</c:v>
              </c:pt>
              <c:pt idx="3168">
                <c:v>0.28854999999999997</c:v>
              </c:pt>
              <c:pt idx="3169">
                <c:v>0.30180000000000001</c:v>
              </c:pt>
              <c:pt idx="3170">
                <c:v>0.29759999999999998</c:v>
              </c:pt>
              <c:pt idx="3171">
                <c:v>0.30059999999999998</c:v>
              </c:pt>
              <c:pt idx="3172">
                <c:v>0.29594999999999999</c:v>
              </c:pt>
              <c:pt idx="3173">
                <c:v>0.29810000000001002</c:v>
              </c:pt>
              <c:pt idx="3174">
                <c:v>0.29770000000001001</c:v>
              </c:pt>
              <c:pt idx="3175">
                <c:v>7.4850000000003997E-2</c:v>
              </c:pt>
              <c:pt idx="3176">
                <c:v>7.3550000000000004E-2</c:v>
              </c:pt>
              <c:pt idx="3177">
                <c:v>-6.9999999999791995E-4</c:v>
              </c:pt>
              <c:pt idx="3178">
                <c:v>-1.3500000000000001E-3</c:v>
              </c:pt>
              <c:pt idx="3179">
                <c:v>-5.4999999999915999E-4</c:v>
              </c:pt>
              <c:pt idx="3180">
                <c:v>-1.3950000000007E-2</c:v>
              </c:pt>
              <c:pt idx="3181">
                <c:v>-1.9499999999995E-2</c:v>
              </c:pt>
              <c:pt idx="3182">
                <c:v>-2.4599999999996999E-2</c:v>
              </c:pt>
              <c:pt idx="3183">
                <c:v>-1.8149999999995E-2</c:v>
              </c:pt>
              <c:pt idx="3184">
                <c:v>-3.9250000000001999E-2</c:v>
              </c:pt>
              <c:pt idx="3185">
                <c:v>-4.2099999999999999E-2</c:v>
              </c:pt>
              <c:pt idx="3186">
                <c:v>-6.2700000000004003E-2</c:v>
              </c:pt>
              <c:pt idx="3187">
                <c:v>-5.9900000000002E-2</c:v>
              </c:pt>
              <c:pt idx="3188">
                <c:v>-7.6200000000004001E-2</c:v>
              </c:pt>
              <c:pt idx="3189">
                <c:v>-7.1650000000001005E-2</c:v>
              </c:pt>
              <c:pt idx="3190">
                <c:v>-8.5749999999995996E-2</c:v>
              </c:pt>
              <c:pt idx="3191">
                <c:v>-9.1549999999995996E-2</c:v>
              </c:pt>
              <c:pt idx="3192">
                <c:v>-8.4849999999992001E-2</c:v>
              </c:pt>
              <c:pt idx="3193">
                <c:v>-7.6049999999993997E-2</c:v>
              </c:pt>
              <c:pt idx="3194">
                <c:v>-7.6100000000001E-2</c:v>
              </c:pt>
              <c:pt idx="3195">
                <c:v>-8.4750000000010997E-2</c:v>
              </c:pt>
              <c:pt idx="3196">
                <c:v>-4.9200000000004997E-2</c:v>
              </c:pt>
              <c:pt idx="3197">
                <c:v>-7.6500000000001997E-2</c:v>
              </c:pt>
              <c:pt idx="3198">
                <c:v>-0.13275000000000001</c:v>
              </c:pt>
              <c:pt idx="3199">
                <c:v>-0.10555</c:v>
              </c:pt>
              <c:pt idx="3200">
                <c:v>-0.10485</c:v>
              </c:pt>
              <c:pt idx="3201">
                <c:v>-9.11E-2</c:v>
              </c:pt>
              <c:pt idx="3202">
                <c:v>5.4999999999915999E-4</c:v>
              </c:pt>
              <c:pt idx="3203">
                <c:v>-1.175E-2</c:v>
              </c:pt>
              <c:pt idx="3204">
                <c:v>-2.4299999999999999E-2</c:v>
              </c:pt>
              <c:pt idx="3205">
                <c:v>-1.8100000000000002E-2</c:v>
              </c:pt>
              <c:pt idx="3206">
                <c:v>-2.3E-2</c:v>
              </c:pt>
              <c:pt idx="3207">
                <c:v>-3.015E-2</c:v>
              </c:pt>
              <c:pt idx="3208">
                <c:v>-7.4999999999999E-3</c:v>
              </c:pt>
              <c:pt idx="3209">
                <c:v>-1.915E-2</c:v>
              </c:pt>
              <c:pt idx="3210">
                <c:v>-2.375E-2</c:v>
              </c:pt>
              <c:pt idx="3211">
                <c:v>-8.6900000000000005E-2</c:v>
              </c:pt>
              <c:pt idx="3212">
                <c:v>-8.0600000000000005E-2</c:v>
              </c:pt>
              <c:pt idx="3213">
                <c:v>-7.6649999999999996E-2</c:v>
              </c:pt>
              <c:pt idx="3214">
                <c:v>-7.8649999999999998E-2</c:v>
              </c:pt>
              <c:pt idx="3215">
                <c:v>-8.48E-2</c:v>
              </c:pt>
              <c:pt idx="3216">
                <c:v>-5.3749999999999999E-2</c:v>
              </c:pt>
              <c:pt idx="3217">
                <c:v>-7.0450000000000998E-2</c:v>
              </c:pt>
              <c:pt idx="3218">
                <c:v>-7.7799999999999994E-2</c:v>
              </c:pt>
              <c:pt idx="3219">
                <c:v>-7.5650000000000994E-2</c:v>
              </c:pt>
              <c:pt idx="3220">
                <c:v>-9.8150000000001E-2</c:v>
              </c:pt>
              <c:pt idx="3221">
                <c:v>-9.9349999999998995E-2</c:v>
              </c:pt>
              <c:pt idx="3222">
                <c:v>-9.8549999999999999E-2</c:v>
              </c:pt>
              <c:pt idx="3223">
                <c:v>-2.4349999999999001E-2</c:v>
              </c:pt>
              <c:pt idx="3224">
                <c:v>-3.3099999999999997E-2</c:v>
              </c:pt>
              <c:pt idx="3225">
                <c:v>-7.3499999999998997E-2</c:v>
              </c:pt>
              <c:pt idx="3226">
                <c:v>-7.7349999999998004E-2</c:v>
              </c:pt>
              <c:pt idx="3227">
                <c:v>-7.9099999999999004E-2</c:v>
              </c:pt>
              <c:pt idx="3228">
                <c:v>-8.4999999999999007E-2</c:v>
              </c:pt>
              <c:pt idx="3229">
                <c:v>-9.3750000000000999E-2</c:v>
              </c:pt>
              <c:pt idx="3230">
                <c:v>-8.9500000000000995E-2</c:v>
              </c:pt>
              <c:pt idx="3231">
                <c:v>-0.11235000000000001</c:v>
              </c:pt>
              <c:pt idx="3232">
                <c:v>-0.1132</c:v>
              </c:pt>
              <c:pt idx="3233">
                <c:v>-0.1152</c:v>
              </c:pt>
              <c:pt idx="3234">
                <c:v>-0.115</c:v>
              </c:pt>
              <c:pt idx="3235">
                <c:v>-0.12404999999999999</c:v>
              </c:pt>
              <c:pt idx="3236">
                <c:v>-0.16639999999999999</c:v>
              </c:pt>
              <c:pt idx="3237">
                <c:v>-5.4500000000013002E-3</c:v>
              </c:pt>
              <c:pt idx="3238">
                <c:v>-5.2500000000011001E-3</c:v>
              </c:pt>
              <c:pt idx="3239">
                <c:v>-2.9500000000016002E-3</c:v>
              </c:pt>
              <c:pt idx="3240">
                <c:v>-5.4500000000013002E-3</c:v>
              </c:pt>
              <c:pt idx="3241">
                <c:v>-2.5499999999983999E-3</c:v>
              </c:pt>
              <c:pt idx="3242">
                <c:v>-1.3550000000001E-2</c:v>
              </c:pt>
              <c:pt idx="3243">
                <c:v>-2.3099999999998001E-2</c:v>
              </c:pt>
              <c:pt idx="3244">
                <c:v>2.2999999999994999E-3</c:v>
              </c:pt>
              <c:pt idx="3245">
                <c:v>6.0000000000060005E-4</c:v>
              </c:pt>
              <c:pt idx="3246">
                <c:v>-1.3099999999999E-2</c:v>
              </c:pt>
              <c:pt idx="3247">
                <c:v>-2.1999999999997001E-2</c:v>
              </c:pt>
              <c:pt idx="3248">
                <c:v>-6.7999999999985E-3</c:v>
              </c:pt>
              <c:pt idx="3249">
                <c:v>-3.4750000000003001E-2</c:v>
              </c:pt>
              <c:pt idx="3250">
                <c:v>-3.4149999999999001E-2</c:v>
              </c:pt>
              <c:pt idx="3251">
                <c:v>-5.5599999999999997E-2</c:v>
              </c:pt>
              <c:pt idx="3252">
                <c:v>-5.7600000000001997E-2</c:v>
              </c:pt>
              <c:pt idx="3253">
                <c:v>2.0000000000019999E-4</c:v>
              </c:pt>
              <c:pt idx="3254">
                <c:v>-5.4950000000000998E-2</c:v>
              </c:pt>
              <c:pt idx="3255">
                <c:v>-0.10435</c:v>
              </c:pt>
              <c:pt idx="3256">
                <c:v>-0.1004</c:v>
              </c:pt>
              <c:pt idx="3257">
                <c:v>-9.1150000000000994E-2</c:v>
              </c:pt>
              <c:pt idx="3258">
                <c:v>-4.045E-2</c:v>
              </c:pt>
              <c:pt idx="3259">
                <c:v>-5.5399999999999998E-2</c:v>
              </c:pt>
              <c:pt idx="3260">
                <c:v>-5.645E-2</c:v>
              </c:pt>
              <c:pt idx="3261">
                <c:v>2.6199999999997999E-2</c:v>
              </c:pt>
              <c:pt idx="3262">
                <c:v>-3.8800000000000001E-2</c:v>
              </c:pt>
              <c:pt idx="3263">
                <c:v>2.6550000000000001E-2</c:v>
              </c:pt>
              <c:pt idx="3264">
                <c:v>-8.4999999999946002E-4</c:v>
              </c:pt>
              <c:pt idx="3265">
                <c:v>-1.15E-2</c:v>
              </c:pt>
              <c:pt idx="3266">
                <c:v>-1.7850000000000001E-2</c:v>
              </c:pt>
              <c:pt idx="3267">
                <c:v>-1.6899999999999998E-2</c:v>
              </c:pt>
              <c:pt idx="3268">
                <c:v>-4.1050000000001002E-2</c:v>
              </c:pt>
              <c:pt idx="3269">
                <c:v>-4.7549999999999003E-2</c:v>
              </c:pt>
              <c:pt idx="3270">
                <c:v>-4.8750000000000002E-2</c:v>
              </c:pt>
              <c:pt idx="3271">
                <c:v>1.4649999999999001E-2</c:v>
              </c:pt>
              <c:pt idx="3272">
                <c:v>2.1999999999993999E-3</c:v>
              </c:pt>
              <c:pt idx="3273">
                <c:v>4.0000000000039998E-4</c:v>
              </c:pt>
              <c:pt idx="3274">
                <c:v>1.000000000001E-4</c:v>
              </c:pt>
              <c:pt idx="3275">
                <c:v>-2.4700000000002002E-2</c:v>
              </c:pt>
              <c:pt idx="3276">
                <c:v>-1.8799999999999002E-2</c:v>
              </c:pt>
              <c:pt idx="3277">
                <c:v>-2.0449999999999999E-2</c:v>
              </c:pt>
              <c:pt idx="3278">
                <c:v>-2.9849999999992001E-2</c:v>
              </c:pt>
              <c:pt idx="3279">
                <c:v>-2.0650000000005001E-2</c:v>
              </c:pt>
              <c:pt idx="3280">
                <c:v>-1.3749999999996E-2</c:v>
              </c:pt>
              <c:pt idx="3281">
                <c:v>-4.0250000000002999E-2</c:v>
              </c:pt>
              <c:pt idx="3282">
                <c:v>-3.9450000000001997E-2</c:v>
              </c:pt>
              <c:pt idx="3283">
                <c:v>-5.8499999999995E-2</c:v>
              </c:pt>
              <c:pt idx="3284">
                <c:v>-5.1250000000003001E-2</c:v>
              </c:pt>
              <c:pt idx="3285">
                <c:v>-7.2299999999997006E-2</c:v>
              </c:pt>
              <c:pt idx="3286">
                <c:v>-0.1134</c:v>
              </c:pt>
              <c:pt idx="3287">
                <c:v>-7.0999999999998994E-2</c:v>
              </c:pt>
              <c:pt idx="3288">
                <c:v>-7.6949999999998006E-2</c:v>
              </c:pt>
              <c:pt idx="3289">
                <c:v>-9.4799999999999995E-2</c:v>
              </c:pt>
              <c:pt idx="3290">
                <c:v>-0.12195</c:v>
              </c:pt>
              <c:pt idx="3291">
                <c:v>-0.11509999999999999</c:v>
              </c:pt>
              <c:pt idx="3292">
                <c:v>-8.9800000000001004E-2</c:v>
              </c:pt>
              <c:pt idx="3293">
                <c:v>-0.10290000000000001</c:v>
              </c:pt>
              <c:pt idx="3294">
                <c:v>-8.4949999999999998E-2</c:v>
              </c:pt>
              <c:pt idx="3295">
                <c:v>-8.5150000000001003E-2</c:v>
              </c:pt>
              <c:pt idx="3296">
                <c:v>-0.10489999999999999</c:v>
              </c:pt>
              <c:pt idx="3297">
                <c:v>-7.8249999999996003E-2</c:v>
              </c:pt>
              <c:pt idx="3298">
                <c:v>-0.10489999999999999</c:v>
              </c:pt>
              <c:pt idx="3299">
                <c:v>-0.11225</c:v>
              </c:pt>
              <c:pt idx="3300">
                <c:v>-0.12225</c:v>
              </c:pt>
              <c:pt idx="3301">
                <c:v>-6.4999999999981999E-3</c:v>
              </c:pt>
              <c:pt idx="3302">
                <c:v>-0.15125</c:v>
              </c:pt>
              <c:pt idx="3303">
                <c:v>-0.13064999999999999</c:v>
              </c:pt>
              <c:pt idx="3304">
                <c:v>-0.15615000000000001</c:v>
              </c:pt>
              <c:pt idx="3305">
                <c:v>-0.156</c:v>
              </c:pt>
              <c:pt idx="3306">
                <c:v>-0.15445000000001</c:v>
              </c:pt>
              <c:pt idx="3307">
                <c:v>-0.10489999999999999</c:v>
              </c:pt>
              <c:pt idx="3308">
                <c:v>-0.10585</c:v>
              </c:pt>
              <c:pt idx="3309">
                <c:v>-0.18110000000000001</c:v>
              </c:pt>
              <c:pt idx="3310">
                <c:v>-0.1497</c:v>
              </c:pt>
              <c:pt idx="3311">
                <c:v>-0.17680000000000001</c:v>
              </c:pt>
              <c:pt idx="3312">
                <c:v>-0.17324999999999999</c:v>
              </c:pt>
              <c:pt idx="3313">
                <c:v>-0.10349999999999999</c:v>
              </c:pt>
              <c:pt idx="3314">
                <c:v>-0.10845</c:v>
              </c:pt>
              <c:pt idx="3315">
                <c:v>-9.2449999999999005E-2</c:v>
              </c:pt>
              <c:pt idx="3316">
                <c:v>-9.0049999999996994E-2</c:v>
              </c:pt>
              <c:pt idx="3317">
                <c:v>-0.10965</c:v>
              </c:pt>
              <c:pt idx="3318">
                <c:v>-0.2311</c:v>
              </c:pt>
              <c:pt idx="3319">
                <c:v>-0.22409999999999999</c:v>
              </c:pt>
              <c:pt idx="3320">
                <c:v>-0.12755</c:v>
              </c:pt>
              <c:pt idx="3321">
                <c:v>-0.2908</c:v>
              </c:pt>
              <c:pt idx="3322">
                <c:v>-0.28975000000000001</c:v>
              </c:pt>
              <c:pt idx="3323">
                <c:v>-0.32615</c:v>
              </c:pt>
              <c:pt idx="3324">
                <c:v>-0.28065000000000001</c:v>
              </c:pt>
              <c:pt idx="3325">
                <c:v>-0.41249999999998999</c:v>
              </c:pt>
              <c:pt idx="3326">
                <c:v>-0.4244</c:v>
              </c:pt>
              <c:pt idx="3327">
                <c:v>-0.30445000000000999</c:v>
              </c:pt>
              <c:pt idx="3328">
                <c:v>-0.3009</c:v>
              </c:pt>
              <c:pt idx="3329">
                <c:v>-2.2999999999994999E-3</c:v>
              </c:pt>
              <c:pt idx="3330">
                <c:v>-1.4999999999987001E-3</c:v>
              </c:pt>
              <c:pt idx="3331">
                <c:v>-2.3500000000010002E-3</c:v>
              </c:pt>
              <c:pt idx="3332">
                <c:v>-1.2999999999985001E-3</c:v>
              </c:pt>
              <c:pt idx="3333">
                <c:v>-5.3499999999984003E-3</c:v>
              </c:pt>
              <c:pt idx="3334">
                <c:v>-4.6500000000005001E-3</c:v>
              </c:pt>
              <c:pt idx="3335">
                <c:v>-4.4949999999998998E-2</c:v>
              </c:pt>
              <c:pt idx="3336">
                <c:v>-6.0049999999999999E-2</c:v>
              </c:pt>
              <c:pt idx="3337">
                <c:v>2.9999999999974001E-3</c:v>
              </c:pt>
              <c:pt idx="3338">
                <c:v>-2.18E-2</c:v>
              </c:pt>
              <c:pt idx="3339">
                <c:v>5.2950000000002002E-2</c:v>
              </c:pt>
              <c:pt idx="3340">
                <c:v>5.1000000000001003E-2</c:v>
              </c:pt>
              <c:pt idx="3341">
                <c:v>3.4549999999994002E-2</c:v>
              </c:pt>
              <c:pt idx="3342">
                <c:v>1.9799999999998E-2</c:v>
              </c:pt>
              <c:pt idx="3343">
                <c:v>6.1499999999992004E-3</c:v>
              </c:pt>
              <c:pt idx="3344">
                <c:v>-8.0000000000079996E-4</c:v>
              </c:pt>
              <c:pt idx="3345">
                <c:v>-2.0350000000001998E-2</c:v>
              </c:pt>
              <c:pt idx="3346">
                <c:v>-7.7000000000049E-3</c:v>
              </c:pt>
              <c:pt idx="3347">
                <c:v>-3.5600000000001998E-2</c:v>
              </c:pt>
              <c:pt idx="3348">
                <c:v>-1.3099999999999E-2</c:v>
              </c:pt>
              <c:pt idx="3349">
                <c:v>7.0000000000014001E-3</c:v>
              </c:pt>
              <c:pt idx="3350">
                <c:v>-9.9999999997324004E-5</c:v>
              </c:pt>
              <c:pt idx="3351">
                <c:v>0.1137</c:v>
              </c:pt>
              <c:pt idx="3352">
                <c:v>0.1016</c:v>
              </c:pt>
              <c:pt idx="3353">
                <c:v>9.7349999999995995E-2</c:v>
              </c:pt>
              <c:pt idx="3354">
                <c:v>7.7849999999996006E-2</c:v>
              </c:pt>
              <c:pt idx="3355">
                <c:v>7.8549999999998996E-2</c:v>
              </c:pt>
              <c:pt idx="3356">
                <c:v>6.8000000000001004E-2</c:v>
              </c:pt>
              <c:pt idx="3357">
                <c:v>-1.7650000000002001E-2</c:v>
              </c:pt>
              <c:pt idx="3358">
                <c:v>-1.8499999999999E-2</c:v>
              </c:pt>
              <c:pt idx="3359">
                <c:v>-2.7699999999997001E-2</c:v>
              </c:pt>
              <c:pt idx="3360">
                <c:v>-2.8050000000002E-2</c:v>
              </c:pt>
              <c:pt idx="3361">
                <c:v>-3.5900000000000001E-2</c:v>
              </c:pt>
              <c:pt idx="3362">
                <c:v>-2.9950000000011998E-2</c:v>
              </c:pt>
              <c:pt idx="3363">
                <c:v>-4.6999999999997003E-2</c:v>
              </c:pt>
              <c:pt idx="3364">
                <c:v>-4.0200000000000999E-2</c:v>
              </c:pt>
              <c:pt idx="3365">
                <c:v>-5.7299999999993002E-2</c:v>
              </c:pt>
              <c:pt idx="3366">
                <c:v>-6.2249999999997002E-2</c:v>
              </c:pt>
              <c:pt idx="3367">
                <c:v>1.9999999999464999E-4</c:v>
              </c:pt>
              <c:pt idx="3368">
                <c:v>-5.9999999999505002E-4</c:v>
              </c:pt>
              <c:pt idx="3369">
                <c:v>-1.2999999999929999E-3</c:v>
              </c:pt>
              <c:pt idx="3370">
                <c:v>4.2500000000056E-3</c:v>
              </c:pt>
              <c:pt idx="3371">
                <c:v>-2.3649999999997E-2</c:v>
              </c:pt>
              <c:pt idx="3372">
                <c:v>-3.3499999999996997E-2</c:v>
              </c:pt>
              <c:pt idx="3373">
                <c:v>-3.3250000000007003E-2</c:v>
              </c:pt>
              <c:pt idx="3374">
                <c:v>-3.2149999999997E-2</c:v>
              </c:pt>
              <c:pt idx="3375">
                <c:v>0.27524999999999999</c:v>
              </c:pt>
              <c:pt idx="3376">
                <c:v>-1.5350000000003E-2</c:v>
              </c:pt>
              <c:pt idx="3377">
                <c:v>-2.6549999999992E-2</c:v>
              </c:pt>
              <c:pt idx="3378">
                <c:v>7.9000000000051009E-3</c:v>
              </c:pt>
              <c:pt idx="3379">
                <c:v>2.5750000000002E-2</c:v>
              </c:pt>
              <c:pt idx="3380">
                <c:v>-3.1800000000003999E-2</c:v>
              </c:pt>
              <c:pt idx="3381">
                <c:v>-1.5599999999993E-2</c:v>
              </c:pt>
              <c:pt idx="3382">
                <c:v>-1.0050000000006E-2</c:v>
              </c:pt>
              <c:pt idx="3383">
                <c:v>1.5100000000001E-2</c:v>
              </c:pt>
              <c:pt idx="3384">
                <c:v>-2.3649999999997E-2</c:v>
              </c:pt>
              <c:pt idx="3385">
                <c:v>-3.2150000000008998E-2</c:v>
              </c:pt>
              <c:pt idx="3386">
                <c:v>-3.8600000000011001E-2</c:v>
              </c:pt>
              <c:pt idx="3387">
                <c:v>-2.8699999999992998E-2</c:v>
              </c:pt>
              <c:pt idx="3388">
                <c:v>4.0000000000039998E-4</c:v>
              </c:pt>
              <c:pt idx="3389">
                <c:v>-1.29E-2</c:v>
              </c:pt>
              <c:pt idx="3390">
                <c:v>3.3149999999999999E-2</c:v>
              </c:pt>
              <c:pt idx="3391">
                <c:v>3.2550000000000003E-2</c:v>
              </c:pt>
              <c:pt idx="3392">
                <c:v>5.11E-2</c:v>
              </c:pt>
              <c:pt idx="3393">
                <c:v>-9.7499999999992992E-3</c:v>
              </c:pt>
              <c:pt idx="3394">
                <c:v>-1.7149999999999999E-2</c:v>
              </c:pt>
              <c:pt idx="3395">
                <c:v>-1.4149999999999999E-2</c:v>
              </c:pt>
              <c:pt idx="3396">
                <c:v>-1.7250000000000001E-2</c:v>
              </c:pt>
              <c:pt idx="3397">
                <c:v>-1.7950000000000001E-2</c:v>
              </c:pt>
              <c:pt idx="3398">
                <c:v>-2.325E-2</c:v>
              </c:pt>
              <c:pt idx="3399">
                <c:v>-2.2950000000000002E-2</c:v>
              </c:pt>
              <c:pt idx="3400">
                <c:v>3.3999999999999001E-3</c:v>
              </c:pt>
              <c:pt idx="3401">
                <c:v>4.36E-2</c:v>
              </c:pt>
              <c:pt idx="3402">
                <c:v>4.7050000000001001E-2</c:v>
              </c:pt>
              <c:pt idx="3403">
                <c:v>4.7800000000001001E-2</c:v>
              </c:pt>
              <c:pt idx="3404">
                <c:v>4.0399999999998999E-2</c:v>
              </c:pt>
              <c:pt idx="3405">
                <c:v>1.9599999999999999E-2</c:v>
              </c:pt>
              <c:pt idx="3406">
                <c:v>1.9300000000001E-2</c:v>
              </c:pt>
              <c:pt idx="3407">
                <c:v>-7.3500000000003996E-3</c:v>
              </c:pt>
              <c:pt idx="3408">
                <c:v>6.0500000000005003E-3</c:v>
              </c:pt>
              <c:pt idx="3409">
                <c:v>-5.0000000000050004E-4</c:v>
              </c:pt>
              <c:pt idx="3410">
                <c:v>-3.5000000000034998E-4</c:v>
              </c:pt>
              <c:pt idx="3411">
                <c:v>-1.8000000000004E-3</c:v>
              </c:pt>
              <c:pt idx="3412">
                <c:v>-2.3499999999995998E-3</c:v>
              </c:pt>
              <c:pt idx="3413">
                <c:v>-2.9149999999999999E-2</c:v>
              </c:pt>
              <c:pt idx="3414">
                <c:v>3.1000000000003E-3</c:v>
              </c:pt>
              <c:pt idx="3415">
                <c:v>-2.46E-2</c:v>
              </c:pt>
              <c:pt idx="3416">
                <c:v>-3.9699999999999E-2</c:v>
              </c:pt>
              <c:pt idx="3417">
                <c:v>-5.1400000000000001E-2</c:v>
              </c:pt>
              <c:pt idx="3418">
                <c:v>-1.8799999999999002E-2</c:v>
              </c:pt>
              <c:pt idx="3419">
                <c:v>-2.9499999999999998E-2</c:v>
              </c:pt>
              <c:pt idx="3420">
                <c:v>5.2499999999997002E-3</c:v>
              </c:pt>
              <c:pt idx="3421">
                <c:v>-3.7999999999996001E-3</c:v>
              </c:pt>
              <c:pt idx="3422">
                <c:v>-1.5499999999999001E-2</c:v>
              </c:pt>
              <c:pt idx="3423">
                <c:v>6.0500000000005003E-3</c:v>
              </c:pt>
              <c:pt idx="3424">
                <c:v>2.6499999999999E-2</c:v>
              </c:pt>
              <c:pt idx="3425">
                <c:v>6.565E-2</c:v>
              </c:pt>
              <c:pt idx="3426">
                <c:v>6.5350000000000005E-2</c:v>
              </c:pt>
              <c:pt idx="3427">
                <c:v>0.11275</c:v>
              </c:pt>
              <c:pt idx="3428">
                <c:v>0.10865</c:v>
              </c:pt>
              <c:pt idx="3429">
                <c:v>9.98E-2</c:v>
              </c:pt>
              <c:pt idx="3430">
                <c:v>8.4600000000000994E-2</c:v>
              </c:pt>
              <c:pt idx="3431">
                <c:v>0.10349999999999999</c:v>
              </c:pt>
              <c:pt idx="3432">
                <c:v>7.7249999999998001E-2</c:v>
              </c:pt>
              <c:pt idx="3433">
                <c:v>7.9750000000001001E-2</c:v>
              </c:pt>
              <c:pt idx="3434">
                <c:v>8.6650000000002003E-2</c:v>
              </c:pt>
              <c:pt idx="3435">
                <c:v>8.4300000000000999E-2</c:v>
              </c:pt>
              <c:pt idx="3436">
                <c:v>0.11385000000000001</c:v>
              </c:pt>
              <c:pt idx="3437">
                <c:v>0.11315</c:v>
              </c:pt>
              <c:pt idx="3438">
                <c:v>2.8499999999986999E-3</c:v>
              </c:pt>
              <c:pt idx="3439">
                <c:v>0.10645</c:v>
              </c:pt>
              <c:pt idx="3440">
                <c:v>9.1749999999998999E-2</c:v>
              </c:pt>
              <c:pt idx="3441">
                <c:v>7.1550000000001002E-2</c:v>
              </c:pt>
              <c:pt idx="3442">
                <c:v>9.2399999999997998E-2</c:v>
              </c:pt>
              <c:pt idx="3443">
                <c:v>9.5050000000001994E-2</c:v>
              </c:pt>
              <c:pt idx="3444">
                <c:v>0.11705</c:v>
              </c:pt>
              <c:pt idx="3445">
                <c:v>0.13444999999999999</c:v>
              </c:pt>
              <c:pt idx="3446">
                <c:v>0.1341</c:v>
              </c:pt>
              <c:pt idx="3447">
                <c:v>0.17544999999999999</c:v>
              </c:pt>
              <c:pt idx="3448">
                <c:v>0.15740000000000001</c:v>
              </c:pt>
              <c:pt idx="3449">
                <c:v>0.1633</c:v>
              </c:pt>
              <c:pt idx="3450">
                <c:v>0.16525000000000001</c:v>
              </c:pt>
              <c:pt idx="3451">
                <c:v>0.16200000000000001</c:v>
              </c:pt>
              <c:pt idx="3452">
                <c:v>0.14610000000000001</c:v>
              </c:pt>
              <c:pt idx="3453">
                <c:v>0.12705</c:v>
              </c:pt>
              <c:pt idx="3454">
                <c:v>0.12659999999999999</c:v>
              </c:pt>
              <c:pt idx="3455">
                <c:v>0.1143</c:v>
              </c:pt>
              <c:pt idx="3456">
                <c:v>0.1149</c:v>
              </c:pt>
              <c:pt idx="3457">
                <c:v>9.2400000000000995E-2</c:v>
              </c:pt>
              <c:pt idx="3458">
                <c:v>9.2449999999999005E-2</c:v>
              </c:pt>
              <c:pt idx="3459">
                <c:v>8.1750000000003001E-2</c:v>
              </c:pt>
              <c:pt idx="3460">
                <c:v>7.6150000000002993E-2</c:v>
              </c:pt>
              <c:pt idx="3461">
                <c:v>5.7499999999999003E-2</c:v>
              </c:pt>
              <c:pt idx="3462">
                <c:v>5.8149999999995997E-2</c:v>
              </c:pt>
              <c:pt idx="3463">
                <c:v>6.6050000000000997E-2</c:v>
              </c:pt>
              <c:pt idx="3464">
                <c:v>6.6600000000000006E-2</c:v>
              </c:pt>
              <c:pt idx="3465">
                <c:v>2.5150000000002001E-2</c:v>
              </c:pt>
              <c:pt idx="3466">
                <c:v>8.8100000000001996E-2</c:v>
              </c:pt>
              <c:pt idx="3467">
                <c:v>6.6100000000002004E-2</c:v>
              </c:pt>
              <c:pt idx="3468">
                <c:v>2.8600000000001E-2</c:v>
              </c:pt>
              <c:pt idx="3469">
                <c:v>2.5900000000000999E-2</c:v>
              </c:pt>
              <c:pt idx="3470">
                <c:v>3.5900000000000001E-2</c:v>
              </c:pt>
              <c:pt idx="3471">
                <c:v>2.3349999999999999E-2</c:v>
              </c:pt>
              <c:pt idx="3472">
                <c:v>6.7000000000038999E-3</c:v>
              </c:pt>
              <c:pt idx="3473">
                <c:v>6.1499999999992004E-3</c:v>
              </c:pt>
              <c:pt idx="3474">
                <c:v>-6.0000000000060005E-4</c:v>
              </c:pt>
              <c:pt idx="3475">
                <c:v>1.4999999999876001E-4</c:v>
              </c:pt>
              <c:pt idx="3476">
                <c:v>3.4999999999895998E-4</c:v>
              </c:pt>
              <c:pt idx="3477">
                <c:v>-2.7500000000014002E-3</c:v>
              </c:pt>
              <c:pt idx="3478">
                <c:v>1.8499999999994E-2</c:v>
              </c:pt>
              <c:pt idx="3479">
                <c:v>5.4699999999996002E-2</c:v>
              </c:pt>
              <c:pt idx="3480">
                <c:v>5.3950000000003002E-2</c:v>
              </c:pt>
              <c:pt idx="3481">
                <c:v>5.4149999999996999E-2</c:v>
              </c:pt>
              <c:pt idx="3482">
                <c:v>4.4650000000002001E-2</c:v>
              </c:pt>
              <c:pt idx="3483">
                <c:v>4.8500000000001001E-2</c:v>
              </c:pt>
              <c:pt idx="3484">
                <c:v>5.0549999999998999E-2</c:v>
              </c:pt>
              <c:pt idx="3485">
                <c:v>7.0349999999996998E-2</c:v>
              </c:pt>
              <c:pt idx="3486">
                <c:v>7.1399999999999006E-2</c:v>
              </c:pt>
              <c:pt idx="3487">
                <c:v>6.8900000000004999E-2</c:v>
              </c:pt>
              <c:pt idx="3488">
                <c:v>7.3050000000002002E-2</c:v>
              </c:pt>
              <c:pt idx="3489">
                <c:v>7.1900000000003003E-2</c:v>
              </c:pt>
              <c:pt idx="3490">
                <c:v>8.1750000000003001E-2</c:v>
              </c:pt>
              <c:pt idx="3491">
                <c:v>7.8549999999998996E-2</c:v>
              </c:pt>
              <c:pt idx="3492">
                <c:v>8.2250000000005999E-2</c:v>
              </c:pt>
              <c:pt idx="3493">
                <c:v>3.7650000000005998E-2</c:v>
              </c:pt>
              <c:pt idx="3494">
                <c:v>3.5299999999998999E-2</c:v>
              </c:pt>
              <c:pt idx="3495">
                <c:v>2.6499999999995999E-2</c:v>
              </c:pt>
              <c:pt idx="3496">
                <c:v>4.7999999999991999E-3</c:v>
              </c:pt>
              <c:pt idx="3497">
                <c:v>4.7499999999978003E-3</c:v>
              </c:pt>
              <c:pt idx="3498">
                <c:v>2.0499999999978999E-3</c:v>
              </c:pt>
              <c:pt idx="3499">
                <c:v>1.0300000000002E-2</c:v>
              </c:pt>
              <c:pt idx="3500">
                <c:v>5.4499999999956996E-3</c:v>
              </c:pt>
              <c:pt idx="3501">
                <c:v>-7.5999999999965002E-3</c:v>
              </c:pt>
              <c:pt idx="3502">
                <c:v>-9.5000000000012002E-3</c:v>
              </c:pt>
              <c:pt idx="3503">
                <c:v>-8.7000000000004001E-3</c:v>
              </c:pt>
              <c:pt idx="3504">
                <c:v>-1.5000000000430999E-4</c:v>
              </c:pt>
              <c:pt idx="3505">
                <c:v>-6.5850000000001005E-2</c:v>
              </c:pt>
              <c:pt idx="3506">
                <c:v>6.4500000000001001E-2</c:v>
              </c:pt>
              <c:pt idx="3507">
                <c:v>-3.7850000000000002E-2</c:v>
              </c:pt>
              <c:pt idx="3508">
                <c:v>7.7750000000003996E-2</c:v>
              </c:pt>
              <c:pt idx="3509">
                <c:v>7.4999999999936001E-4</c:v>
              </c:pt>
              <c:pt idx="3510">
                <c:v>5.4999999999915999E-4</c:v>
              </c:pt>
              <c:pt idx="3511">
                <c:v>3.6999999999998E-2</c:v>
              </c:pt>
              <c:pt idx="3512">
                <c:v>1.0250000000001E-2</c:v>
              </c:pt>
              <c:pt idx="3513">
                <c:v>6.1999999999951001E-3</c:v>
              </c:pt>
              <c:pt idx="3514">
                <c:v>-3.1499999999962001E-3</c:v>
              </c:pt>
              <c:pt idx="3515">
                <c:v>-6.6999999999983999E-3</c:v>
              </c:pt>
              <c:pt idx="3516">
                <c:v>-3.1149999999996E-2</c:v>
              </c:pt>
              <c:pt idx="3517">
                <c:v>1.5100000000001E-2</c:v>
              </c:pt>
              <c:pt idx="3518">
                <c:v>-2.6749999999998001E-2</c:v>
              </c:pt>
              <c:pt idx="3519">
                <c:v>-4.9699999999996997E-2</c:v>
              </c:pt>
              <c:pt idx="3520">
                <c:v>-8.5400000000002002E-2</c:v>
              </c:pt>
              <c:pt idx="3521">
                <c:v>2.3400000000001E-2</c:v>
              </c:pt>
              <c:pt idx="3522">
                <c:v>4.6099999999999003E-2</c:v>
              </c:pt>
              <c:pt idx="3523">
                <c:v>8.7000000000058992E-3</c:v>
              </c:pt>
              <c:pt idx="3524">
                <c:v>3.2850000000001003E-2</c:v>
              </c:pt>
              <c:pt idx="3525">
                <c:v>2.6799999999999002E-2</c:v>
              </c:pt>
              <c:pt idx="3526">
                <c:v>3.4349999999999999E-2</c:v>
              </c:pt>
              <c:pt idx="3527">
                <c:v>2.8499999999997999E-2</c:v>
              </c:pt>
              <c:pt idx="3528">
                <c:v>-4.3299999999996001E-2</c:v>
              </c:pt>
              <c:pt idx="3529">
                <c:v>-3.8549999999998003E-2</c:v>
              </c:pt>
              <c:pt idx="3530">
                <c:v>-8.9650000000008001E-2</c:v>
              </c:pt>
              <c:pt idx="3531">
                <c:v>-9.5800000000000995E-2</c:v>
              </c:pt>
              <c:pt idx="3532">
                <c:v>-5.9949999999997998E-2</c:v>
              </c:pt>
              <c:pt idx="3533">
                <c:v>-6.3049999999987005E-2</c:v>
              </c:pt>
              <c:pt idx="3534">
                <c:v>1.6700000000003001E-2</c:v>
              </c:pt>
              <c:pt idx="3535">
                <c:v>-8.5449999999998E-2</c:v>
              </c:pt>
              <c:pt idx="3536">
                <c:v>-9.4150000000003994E-2</c:v>
              </c:pt>
              <c:pt idx="3537">
                <c:v>-8.7649999999994996E-2</c:v>
              </c:pt>
              <c:pt idx="3538">
                <c:v>-9.8249999999988999E-2</c:v>
              </c:pt>
              <c:pt idx="3539">
                <c:v>0.16455000000000999</c:v>
              </c:pt>
              <c:pt idx="3540">
                <c:v>0.16475000000000001</c:v>
              </c:pt>
              <c:pt idx="3541">
                <c:v>0.16455000000000999</c:v>
              </c:pt>
              <c:pt idx="3542">
                <c:v>0.16529999999999001</c:v>
              </c:pt>
              <c:pt idx="3543">
                <c:v>0.14289999999999001</c:v>
              </c:pt>
              <c:pt idx="3544">
                <c:v>0.14710000000001</c:v>
              </c:pt>
              <c:pt idx="3545">
                <c:v>0.14649999999999</c:v>
              </c:pt>
              <c:pt idx="3546">
                <c:v>0.14699999999999999</c:v>
              </c:pt>
              <c:pt idx="3547">
                <c:v>0.14774999999999999</c:v>
              </c:pt>
              <c:pt idx="3548">
                <c:v>0.57349999999999002</c:v>
              </c:pt>
              <c:pt idx="3549">
                <c:v>0.57325000000000004</c:v>
              </c:pt>
              <c:pt idx="3550">
                <c:v>0.57555000000001</c:v>
              </c:pt>
              <c:pt idx="3551">
                <c:v>0.57135000000000002</c:v>
              </c:pt>
              <c:pt idx="3552">
                <c:v>0.57540000000000002</c:v>
              </c:pt>
              <c:pt idx="3553">
                <c:v>0.57450000000001</c:v>
              </c:pt>
              <c:pt idx="3554">
                <c:v>0.36054999999998999</c:v>
              </c:pt>
              <c:pt idx="3555">
                <c:v>0.36050000000000998</c:v>
              </c:pt>
              <c:pt idx="3556">
                <c:v>0.35784999999999001</c:v>
              </c:pt>
              <c:pt idx="3557">
                <c:v>1.0999999999983E-3</c:v>
              </c:pt>
              <c:pt idx="3558">
                <c:v>7.0000000000902999E-4</c:v>
              </c:pt>
              <c:pt idx="3559">
                <c:v>1.3000000000041E-3</c:v>
              </c:pt>
              <c:pt idx="3560">
                <c:v>-9.4999999999956003E-4</c:v>
              </c:pt>
              <c:pt idx="3561">
                <c:v>1.7999999999962E-3</c:v>
              </c:pt>
              <c:pt idx="3562">
                <c:v>4.4999999999629001E-4</c:v>
              </c:pt>
              <c:pt idx="3563">
                <c:v>-1.9699999999999999E-2</c:v>
              </c:pt>
              <c:pt idx="3564">
                <c:v>0.10165</c:v>
              </c:pt>
              <c:pt idx="3565">
                <c:v>0.1023</c:v>
              </c:pt>
              <c:pt idx="3566">
                <c:v>0.1026</c:v>
              </c:pt>
              <c:pt idx="3567">
                <c:v>8.2049999999999998E-2</c:v>
              </c:pt>
              <c:pt idx="3568">
                <c:v>2.8800000000007001E-2</c:v>
              </c:pt>
              <c:pt idx="3569">
                <c:v>-9.2200000000008997E-2</c:v>
              </c:pt>
              <c:pt idx="3570">
                <c:v>-0.12074999999999</c:v>
              </c:pt>
              <c:pt idx="3571">
                <c:v>-0.12679999999999</c:v>
              </c:pt>
              <c:pt idx="3572">
                <c:v>-0.11580000000001001</c:v>
              </c:pt>
              <c:pt idx="3573">
                <c:v>-0.11509999999999999</c:v>
              </c:pt>
              <c:pt idx="3574">
                <c:v>-0.10249999999999</c:v>
              </c:pt>
              <c:pt idx="3575">
                <c:v>-9.4799999999994999E-2</c:v>
              </c:pt>
              <c:pt idx="3576">
                <c:v>-0.126</c:v>
              </c:pt>
              <c:pt idx="3577">
                <c:v>-0.15095000000000999</c:v>
              </c:pt>
              <c:pt idx="3578">
                <c:v>-0.15500000000000999</c:v>
              </c:pt>
              <c:pt idx="3579">
                <c:v>-3.8999999999999998E-3</c:v>
              </c:pt>
              <c:pt idx="3580">
                <c:v>1.9400000000000001E-2</c:v>
              </c:pt>
              <c:pt idx="3581">
                <c:v>3.8649999999999997E-2</c:v>
              </c:pt>
              <c:pt idx="3582">
                <c:v>5.6599999999999998E-2</c:v>
              </c:pt>
              <c:pt idx="3583">
                <c:v>7.0349999999999996E-2</c:v>
              </c:pt>
              <c:pt idx="3584">
                <c:v>4.9250000000000002E-2</c:v>
              </c:pt>
              <c:pt idx="3585">
                <c:v>8.1449999999999995E-2</c:v>
              </c:pt>
              <c:pt idx="3586">
                <c:v>9.8350000000000007E-2</c:v>
              </c:pt>
              <c:pt idx="3587">
                <c:v>9.7799999999999998E-2</c:v>
              </c:pt>
              <c:pt idx="3588">
                <c:v>0.10075000000000001</c:v>
              </c:pt>
              <c:pt idx="3589">
                <c:v>0.1018</c:v>
              </c:pt>
              <c:pt idx="3590">
                <c:v>7.7299999999999994E-2</c:v>
              </c:pt>
              <c:pt idx="3591">
                <c:v>8.7050000000000002E-2</c:v>
              </c:pt>
              <c:pt idx="3592">
                <c:v>9.1700000000000004E-2</c:v>
              </c:pt>
              <c:pt idx="3593">
                <c:v>0.1021</c:v>
              </c:pt>
              <c:pt idx="3594">
                <c:v>0.10465000000000001</c:v>
              </c:pt>
              <c:pt idx="3595">
                <c:v>0.13955000000000001</c:v>
              </c:pt>
              <c:pt idx="3596">
                <c:v>0.13585</c:v>
              </c:pt>
              <c:pt idx="3597">
                <c:v>0.10785</c:v>
              </c:pt>
              <c:pt idx="3598">
                <c:v>0.1062</c:v>
              </c:pt>
              <c:pt idx="3599">
                <c:v>0.1268</c:v>
              </c:pt>
              <c:pt idx="3600">
                <c:v>8.9850000000000999E-2</c:v>
              </c:pt>
              <c:pt idx="3601">
                <c:v>6.6750000000000004E-2</c:v>
              </c:pt>
              <c:pt idx="3602">
                <c:v>6.7500000000000004E-2</c:v>
              </c:pt>
              <c:pt idx="3603">
                <c:v>6.5100000000000005E-2</c:v>
              </c:pt>
              <c:pt idx="3604">
                <c:v>6.7500000000001004E-2</c:v>
              </c:pt>
              <c:pt idx="3605">
                <c:v>0.06</c:v>
              </c:pt>
              <c:pt idx="3606">
                <c:v>6.0150000000000002E-2</c:v>
              </c:pt>
              <c:pt idx="3607">
                <c:v>-3.7399999999998997E-2</c:v>
              </c:pt>
              <c:pt idx="3608">
                <c:v>-2.7199999999998999E-2</c:v>
              </c:pt>
              <c:pt idx="3609">
                <c:v>-1.2100000000001001E-2</c:v>
              </c:pt>
              <c:pt idx="3610">
                <c:v>-8.7849999999998998E-2</c:v>
              </c:pt>
              <c:pt idx="3611">
                <c:v>-8.8349999999999998E-2</c:v>
              </c:pt>
              <c:pt idx="3612">
                <c:v>-8.8050000000001002E-2</c:v>
              </c:pt>
              <c:pt idx="3613">
                <c:v>-6.6099999999999007E-2</c:v>
              </c:pt>
              <c:pt idx="3614">
                <c:v>-2.4100000000000999E-2</c:v>
              </c:pt>
              <c:pt idx="3615">
                <c:v>2.5000000000010999E-3</c:v>
              </c:pt>
              <c:pt idx="3616">
                <c:v>2.4000000000009999E-3</c:v>
              </c:pt>
              <c:pt idx="3617">
                <c:v>-1.66E-2</c:v>
              </c:pt>
              <c:pt idx="3618">
                <c:v>1.4999999999876001E-4</c:v>
              </c:pt>
              <c:pt idx="3619">
                <c:v>4.0000000000039998E-4</c:v>
              </c:pt>
              <c:pt idx="3620">
                <c:v>-1.7499999999998E-2</c:v>
              </c:pt>
              <c:pt idx="3621">
                <c:v>-3.3949999999999002E-2</c:v>
              </c:pt>
              <c:pt idx="3622">
                <c:v>-2.9050000000003001E-2</c:v>
              </c:pt>
              <c:pt idx="3623">
                <c:v>-1.4449999999999E-2</c:v>
              </c:pt>
              <c:pt idx="3624">
                <c:v>-3.2500000000002E-2</c:v>
              </c:pt>
              <c:pt idx="3625">
                <c:v>-3.3399999999999999E-2</c:v>
              </c:pt>
              <c:pt idx="3626">
                <c:v>-4.7450000000001998E-2</c:v>
              </c:pt>
              <c:pt idx="3627">
                <c:v>-5.5950000000001998E-2</c:v>
              </c:pt>
              <c:pt idx="3628">
                <c:v>-6.2550000000003006E-2</c:v>
              </c:pt>
              <c:pt idx="3629">
                <c:v>-4.6449999999998E-2</c:v>
              </c:pt>
              <c:pt idx="3630">
                <c:v>-6.4950000000003005E-2</c:v>
              </c:pt>
              <c:pt idx="3631">
                <c:v>-0.10795</c:v>
              </c:pt>
              <c:pt idx="3632">
                <c:v>-0.11855</c:v>
              </c:pt>
              <c:pt idx="3633">
                <c:v>-3.9999999999983998E-3</c:v>
              </c:pt>
              <c:pt idx="3634">
                <c:v>-1.1049999999999E-2</c:v>
              </c:pt>
              <c:pt idx="3635">
                <c:v>-0.10255</c:v>
              </c:pt>
              <c:pt idx="3636">
                <c:v>-0.11890000000000001</c:v>
              </c:pt>
              <c:pt idx="3637">
                <c:v>-2.5500000000012002E-3</c:v>
              </c:pt>
              <c:pt idx="3638">
                <c:v>-1.3000000000012999E-3</c:v>
              </c:pt>
              <c:pt idx="3639">
                <c:v>-3.4899999999999001E-2</c:v>
              </c:pt>
              <c:pt idx="3640">
                <c:v>-3.2599999999998998E-2</c:v>
              </c:pt>
              <c:pt idx="3641">
                <c:v>-2.0150000000002E-2</c:v>
              </c:pt>
              <c:pt idx="3642">
                <c:v>-1.0450000000001E-2</c:v>
              </c:pt>
              <c:pt idx="3643">
                <c:v>-6.0000000000004E-3</c:v>
              </c:pt>
              <c:pt idx="3644">
                <c:v>-4.2750000000003001E-2</c:v>
              </c:pt>
              <c:pt idx="3645">
                <c:v>-4.1099999999998998E-2</c:v>
              </c:pt>
              <c:pt idx="3646">
                <c:v>-3.6200000000003001E-2</c:v>
              </c:pt>
              <c:pt idx="3647">
                <c:v>-7.6799999999998994E-2</c:v>
              </c:pt>
              <c:pt idx="3648">
                <c:v>-8.1550000000001996E-2</c:v>
              </c:pt>
              <c:pt idx="3649">
                <c:v>-6.5050000000005007E-2</c:v>
              </c:pt>
              <c:pt idx="3650">
                <c:v>-4.6799999999996997E-2</c:v>
              </c:pt>
              <c:pt idx="3651">
                <c:v>9.9000000000016002E-3</c:v>
              </c:pt>
              <c:pt idx="3652">
                <c:v>8.9999999999811997E-4</c:v>
              </c:pt>
              <c:pt idx="3653">
                <c:v>1.650000000003E-3</c:v>
              </c:pt>
              <c:pt idx="3654">
                <c:v>-2.9999999999974001E-3</c:v>
              </c:pt>
              <c:pt idx="3655">
                <c:v>-5.6999999999973999E-3</c:v>
              </c:pt>
              <c:pt idx="3656">
                <c:v>1.5599999999999E-2</c:v>
              </c:pt>
              <c:pt idx="3657">
                <c:v>-1.5699999999995998E-2</c:v>
              </c:pt>
              <c:pt idx="3658">
                <c:v>-2.0900000000001001E-2</c:v>
              </c:pt>
              <c:pt idx="3659">
                <c:v>7.8099999999998004E-2</c:v>
              </c:pt>
              <c:pt idx="3660">
                <c:v>7.4550000000001004E-2</c:v>
              </c:pt>
              <c:pt idx="3661">
                <c:v>-4.0550000000000003E-2</c:v>
              </c:pt>
              <c:pt idx="3662">
                <c:v>-5.2049999999998001E-2</c:v>
              </c:pt>
              <c:pt idx="3663">
                <c:v>-7.2100000000002995E-2</c:v>
              </c:pt>
              <c:pt idx="3664">
                <c:v>6.8999999999986E-3</c:v>
              </c:pt>
              <c:pt idx="3665">
                <c:v>-3.5049999999997999E-2</c:v>
              </c:pt>
              <c:pt idx="3666">
                <c:v>-4.2400000000003997E-2</c:v>
              </c:pt>
              <c:pt idx="3667">
                <c:v>-4.9549999999997998E-2</c:v>
              </c:pt>
              <c:pt idx="3668">
                <c:v>-2.4099999999999001E-2</c:v>
              </c:pt>
              <c:pt idx="3669">
                <c:v>-3.6550000000001998E-2</c:v>
              </c:pt>
              <c:pt idx="3670">
                <c:v>-4.0649999999998E-2</c:v>
              </c:pt>
              <c:pt idx="3671">
                <c:v>-2.2300000000003001E-2</c:v>
              </c:pt>
              <c:pt idx="3672">
                <c:v>-1.8600000000002E-2</c:v>
              </c:pt>
              <c:pt idx="3673">
                <c:v>-9.3000000000010002E-3</c:v>
              </c:pt>
              <c:pt idx="3674">
                <c:v>2.0699999999995999E-2</c:v>
              </c:pt>
              <c:pt idx="3675">
                <c:v>-1.8999999999996998E-2</c:v>
              </c:pt>
              <c:pt idx="3676">
                <c:v>-2.0750000000002999E-2</c:v>
              </c:pt>
              <c:pt idx="3677">
                <c:v>-4.4500000000003001E-3</c:v>
              </c:pt>
              <c:pt idx="3678">
                <c:v>-3.3299999999996999E-2</c:v>
              </c:pt>
              <c:pt idx="3679">
                <c:v>-4.9450000000001E-2</c:v>
              </c:pt>
              <c:pt idx="3680">
                <c:v>0.1138</c:v>
              </c:pt>
              <c:pt idx="3681">
                <c:v>5.9550000000003003E-2</c:v>
              </c:pt>
              <c:pt idx="3682">
                <c:v>5.985E-2</c:v>
              </c:pt>
              <c:pt idx="3683">
                <c:v>2.5350000000001999E-2</c:v>
              </c:pt>
              <c:pt idx="3684">
                <c:v>-4.3100000000000999E-2</c:v>
              </c:pt>
              <c:pt idx="3685">
                <c:v>0.21260000000000001</c:v>
              </c:pt>
              <c:pt idx="3686">
                <c:v>0.22055</c:v>
              </c:pt>
              <c:pt idx="3687">
                <c:v>0.20910000000000001</c:v>
              </c:pt>
              <c:pt idx="3688">
                <c:v>0.22255</c:v>
              </c:pt>
              <c:pt idx="3689">
                <c:v>0.37830000000000003</c:v>
              </c:pt>
              <c:pt idx="3690">
                <c:v>0.36995</c:v>
              </c:pt>
              <c:pt idx="3691">
                <c:v>0.35404999999999998</c:v>
              </c:pt>
              <c:pt idx="3692">
                <c:v>0.34144999999999998</c:v>
              </c:pt>
              <c:pt idx="3693">
                <c:v>0.26584999999999998</c:v>
              </c:pt>
              <c:pt idx="3694">
                <c:v>0.23469999999999999</c:v>
              </c:pt>
              <c:pt idx="3695">
                <c:v>0.2999</c:v>
              </c:pt>
              <c:pt idx="3696">
                <c:v>0.30264999999999997</c:v>
              </c:pt>
              <c:pt idx="3697">
                <c:v>0.30959999999999999</c:v>
              </c:pt>
              <c:pt idx="3698">
                <c:v>0.49045</c:v>
              </c:pt>
              <c:pt idx="3699">
                <c:v>0.45845000000000002</c:v>
              </c:pt>
              <c:pt idx="3700">
                <c:v>0.43419999999999997</c:v>
              </c:pt>
              <c:pt idx="3701">
                <c:v>0.43540000000000001</c:v>
              </c:pt>
              <c:pt idx="3702">
                <c:v>0.45374999999999999</c:v>
              </c:pt>
              <c:pt idx="3703">
                <c:v>0.55505000000000004</c:v>
              </c:pt>
              <c:pt idx="3704">
                <c:v>0.54659999999999997</c:v>
              </c:pt>
              <c:pt idx="3705">
                <c:v>0.52564999999999995</c:v>
              </c:pt>
              <c:pt idx="3706">
                <c:v>0.53405000000000002</c:v>
              </c:pt>
              <c:pt idx="3707">
                <c:v>0.52910000000000001</c:v>
              </c:pt>
              <c:pt idx="3708">
                <c:v>0.41869999999999002</c:v>
              </c:pt>
              <c:pt idx="3709">
                <c:v>0.42215000000000003</c:v>
              </c:pt>
              <c:pt idx="3710">
                <c:v>0.44534999999998998</c:v>
              </c:pt>
              <c:pt idx="3711">
                <c:v>0.40984999999999999</c:v>
              </c:pt>
              <c:pt idx="3712">
                <c:v>0.43385000000000001</c:v>
              </c:pt>
              <c:pt idx="3713">
                <c:v>0.4002</c:v>
              </c:pt>
              <c:pt idx="3714">
                <c:v>0.39150000000000001</c:v>
              </c:pt>
              <c:pt idx="3715">
                <c:v>0.39024999999999999</c:v>
              </c:pt>
              <c:pt idx="3716">
                <c:v>0.40755000000000002</c:v>
              </c:pt>
              <c:pt idx="3717">
                <c:v>0.36399999999999999</c:v>
              </c:pt>
              <c:pt idx="3718">
                <c:v>0.37095</c:v>
              </c:pt>
              <c:pt idx="3719">
                <c:v>0.34595000000001003</c:v>
              </c:pt>
              <c:pt idx="3720">
                <c:v>0.35120000000000001</c:v>
              </c:pt>
              <c:pt idx="3721">
                <c:v>0.43280000000001001</c:v>
              </c:pt>
              <c:pt idx="3722">
                <c:v>0.32640000000000002</c:v>
              </c:pt>
              <c:pt idx="3723">
                <c:v>0.33115</c:v>
              </c:pt>
              <c:pt idx="3724">
                <c:v>0.32514999999999999</c:v>
              </c:pt>
              <c:pt idx="3725">
                <c:v>0.32779999999999998</c:v>
              </c:pt>
              <c:pt idx="3726">
                <c:v>0.34315000000000001</c:v>
              </c:pt>
              <c:pt idx="3727">
                <c:v>0.34939999999999</c:v>
              </c:pt>
              <c:pt idx="3728">
                <c:v>0.36030000000000001</c:v>
              </c:pt>
              <c:pt idx="3729">
                <c:v>0.42909999999999998</c:v>
              </c:pt>
              <c:pt idx="3730">
                <c:v>0.33724999999999999</c:v>
              </c:pt>
              <c:pt idx="3731">
                <c:v>0.40815000000000001</c:v>
              </c:pt>
              <c:pt idx="3732">
                <c:v>0.32619999999999999</c:v>
              </c:pt>
              <c:pt idx="3733">
                <c:v>0.31159999999999999</c:v>
              </c:pt>
              <c:pt idx="3734">
                <c:v>0.72540000000001004</c:v>
              </c:pt>
              <c:pt idx="3735">
                <c:v>0.65359999999999996</c:v>
              </c:pt>
              <c:pt idx="3736">
                <c:v>0.48930000000000001</c:v>
              </c:pt>
              <c:pt idx="3737">
                <c:v>0.49834999999999002</c:v>
              </c:pt>
              <c:pt idx="3738">
                <c:v>0.49704999999999999</c:v>
              </c:pt>
              <c:pt idx="3739">
                <c:v>0.49704999999999999</c:v>
              </c:pt>
              <c:pt idx="3740">
                <c:v>0.49695</c:v>
              </c:pt>
              <c:pt idx="3741">
                <c:v>2.0000000000020002E-3</c:v>
              </c:pt>
              <c:pt idx="3742">
                <c:v>1.9999999999909001E-3</c:v>
              </c:pt>
              <c:pt idx="3743">
                <c:v>6.3499999999994004E-3</c:v>
              </c:pt>
              <c:pt idx="3744">
                <c:v>1.6500000000086001E-3</c:v>
              </c:pt>
              <c:pt idx="3745">
                <c:v>1.8000000000074001E-3</c:v>
              </c:pt>
              <c:pt idx="3746">
                <c:v>1.6499999999975E-3</c:v>
              </c:pt>
              <c:pt idx="3747">
                <c:v>-3.8899999999996999E-2</c:v>
              </c:pt>
              <c:pt idx="3748">
                <c:v>-4.5550000000005003E-2</c:v>
              </c:pt>
              <c:pt idx="3749">
                <c:v>-5.0099999999997001E-2</c:v>
              </c:pt>
              <c:pt idx="3750">
                <c:v>-5.1549999999999999E-2</c:v>
              </c:pt>
              <c:pt idx="3751">
                <c:v>-3.2599999999994002E-2</c:v>
              </c:pt>
              <c:pt idx="3752">
                <c:v>-4.7149999999996001E-2</c:v>
              </c:pt>
              <c:pt idx="3753">
                <c:v>-5.1549999999989E-2</c:v>
              </c:pt>
              <c:pt idx="3754">
                <c:v>-4.6349999999994999E-2</c:v>
              </c:pt>
              <c:pt idx="3755">
                <c:v>-0.1018</c:v>
              </c:pt>
              <c:pt idx="3756">
                <c:v>-5.6149999999998999E-2</c:v>
              </c:pt>
              <c:pt idx="3757">
                <c:v>-6.1500000000002997E-2</c:v>
              </c:pt>
              <c:pt idx="3758">
                <c:v>-0.1053</c:v>
              </c:pt>
              <c:pt idx="3759">
                <c:v>-9.3749999999992006E-2</c:v>
              </c:pt>
              <c:pt idx="3760">
                <c:v>-0.1019</c:v>
              </c:pt>
              <c:pt idx="3761">
                <c:v>-8.1950000000008003E-2</c:v>
              </c:pt>
              <c:pt idx="3762">
                <c:v>-0.14174999999999999</c:v>
              </c:pt>
              <c:pt idx="3763">
                <c:v>1.1000000000000001E-3</c:v>
              </c:pt>
              <c:pt idx="3764">
                <c:v>1.0499999999999999E-3</c:v>
              </c:pt>
              <c:pt idx="3765">
                <c:v>7.0000000000000007E-2</c:v>
              </c:pt>
              <c:pt idx="3766">
                <c:v>9.6750000000000003E-2</c:v>
              </c:pt>
              <c:pt idx="3767">
                <c:v>9.8500000000000004E-2</c:v>
              </c:pt>
              <c:pt idx="3768">
                <c:v>0.13644999999999999</c:v>
              </c:pt>
              <c:pt idx="3769">
                <c:v>8.0750000000000002E-2</c:v>
              </c:pt>
              <c:pt idx="3770">
                <c:v>7.9299999999999995E-2</c:v>
              </c:pt>
              <c:pt idx="3771">
                <c:v>8.2799999999999999E-2</c:v>
              </c:pt>
              <c:pt idx="3772">
                <c:v>8.2350000000000007E-2</c:v>
              </c:pt>
              <c:pt idx="3773">
                <c:v>9.8400000000000001E-2</c:v>
              </c:pt>
              <c:pt idx="3774">
                <c:v>0.1043</c:v>
              </c:pt>
              <c:pt idx="3775">
                <c:v>0.10215</c:v>
              </c:pt>
              <c:pt idx="3776">
                <c:v>0.11094999999999999</c:v>
              </c:pt>
              <c:pt idx="3777">
                <c:v>4.7899999999999998E-2</c:v>
              </c:pt>
              <c:pt idx="3778">
                <c:v>8.4400000000000003E-2</c:v>
              </c:pt>
              <c:pt idx="3779">
                <c:v>0.10195</c:v>
              </c:pt>
              <c:pt idx="3780">
                <c:v>0.10324999999999999</c:v>
              </c:pt>
              <c:pt idx="3781">
                <c:v>0.12235</c:v>
              </c:pt>
              <c:pt idx="3782">
                <c:v>0.12239999999999999</c:v>
              </c:pt>
              <c:pt idx="3783">
                <c:v>0.11445</c:v>
              </c:pt>
              <c:pt idx="3784">
                <c:v>0.11815000000000001</c:v>
              </c:pt>
              <c:pt idx="3785">
                <c:v>0.11305</c:v>
              </c:pt>
              <c:pt idx="3786">
                <c:v>9.1350000000000001E-2</c:v>
              </c:pt>
              <c:pt idx="3787">
                <c:v>7.4100000000000998E-2</c:v>
              </c:pt>
              <c:pt idx="3788">
                <c:v>4.3299999999999998E-2</c:v>
              </c:pt>
              <c:pt idx="3789">
                <c:v>4.2150000000000999E-2</c:v>
              </c:pt>
              <c:pt idx="3790">
                <c:v>2.4449999999999E-2</c:v>
              </c:pt>
              <c:pt idx="3791">
                <c:v>1.6149999999998998E-2</c:v>
              </c:pt>
              <c:pt idx="3792">
                <c:v>0.13575000000000001</c:v>
              </c:pt>
              <c:pt idx="3793">
                <c:v>0.13300000000000001</c:v>
              </c:pt>
              <c:pt idx="3794">
                <c:v>0.127</c:v>
              </c:pt>
              <c:pt idx="3795">
                <c:v>0.12665000000000001</c:v>
              </c:pt>
              <c:pt idx="3796">
                <c:v>0.13544999999999999</c:v>
              </c:pt>
              <c:pt idx="3797">
                <c:v>8.3499999999999006E-2</c:v>
              </c:pt>
              <c:pt idx="3798">
                <c:v>0.1091</c:v>
              </c:pt>
              <c:pt idx="3799">
                <c:v>0.14235</c:v>
              </c:pt>
              <c:pt idx="3800">
                <c:v>1.005E-2</c:v>
              </c:pt>
              <c:pt idx="3801">
                <c:v>1.005E-2</c:v>
              </c:pt>
              <c:pt idx="3802">
                <c:v>9.2999999999996003E-3</c:v>
              </c:pt>
              <c:pt idx="3803">
                <c:v>9.2999999999996003E-3</c:v>
              </c:pt>
              <c:pt idx="3804">
                <c:v>3.7699999999999997E-2</c:v>
              </c:pt>
              <c:pt idx="3805">
                <c:v>5.6950000000000001E-2</c:v>
              </c:pt>
              <c:pt idx="3806">
                <c:v>5.7199999999999002E-2</c:v>
              </c:pt>
              <c:pt idx="3807">
                <c:v>5.6000000000000001E-2</c:v>
              </c:pt>
              <c:pt idx="3808">
                <c:v>5.5649999999998999E-2</c:v>
              </c:pt>
              <c:pt idx="3809">
                <c:v>2.4500000000000001E-2</c:v>
              </c:pt>
              <c:pt idx="3810">
                <c:v>2.5249999999998999E-2</c:v>
              </c:pt>
              <c:pt idx="3811">
                <c:v>3.7999999999999E-2</c:v>
              </c:pt>
              <c:pt idx="3812">
                <c:v>3.6450000000002002E-2</c:v>
              </c:pt>
              <c:pt idx="3813">
                <c:v>4.8200000000000999E-2</c:v>
              </c:pt>
              <c:pt idx="3814">
                <c:v>5.8000000000000003E-2</c:v>
              </c:pt>
              <c:pt idx="3815">
                <c:v>-5.9000000000003E-3</c:v>
              </c:pt>
              <c:pt idx="3816">
                <c:v>3.4000000000006E-3</c:v>
              </c:pt>
              <c:pt idx="3817">
                <c:v>0.12775</c:v>
              </c:pt>
              <c:pt idx="3818">
                <c:v>8.4800000000001999E-2</c:v>
              </c:pt>
              <c:pt idx="3819">
                <c:v>0.12545000000000001</c:v>
              </c:pt>
              <c:pt idx="3820">
                <c:v>0.1246</c:v>
              </c:pt>
              <c:pt idx="3821">
                <c:v>0.1022</c:v>
              </c:pt>
              <c:pt idx="3822">
                <c:v>9.0300000000001004E-2</c:v>
              </c:pt>
              <c:pt idx="3823">
                <c:v>7.6949999999998006E-2</c:v>
              </c:pt>
              <c:pt idx="3824">
                <c:v>7.9650000000000998E-2</c:v>
              </c:pt>
              <c:pt idx="3825">
                <c:v>7.0300000000001001E-2</c:v>
              </c:pt>
              <c:pt idx="3826">
                <c:v>6.1849999999999003E-2</c:v>
              </c:pt>
              <c:pt idx="3827">
                <c:v>9.7000000000014002E-3</c:v>
              </c:pt>
              <c:pt idx="3828">
                <c:v>2.6699999999998999E-2</c:v>
              </c:pt>
              <c:pt idx="3829">
                <c:v>6.0300000000001998E-2</c:v>
              </c:pt>
              <c:pt idx="3830">
                <c:v>6.5799999999998998E-2</c:v>
              </c:pt>
              <c:pt idx="3831">
                <c:v>1.2300000000000999E-2</c:v>
              </c:pt>
              <c:pt idx="3832">
                <c:v>4.4499999999975002E-3</c:v>
              </c:pt>
              <c:pt idx="3833">
                <c:v>1.3849999999999E-2</c:v>
              </c:pt>
              <c:pt idx="3834">
                <c:v>8.0499999999982998E-3</c:v>
              </c:pt>
              <c:pt idx="3835">
                <c:v>-1.0499999999997E-3</c:v>
              </c:pt>
              <c:pt idx="3836">
                <c:v>-5.9999999999782005E-4</c:v>
              </c:pt>
              <c:pt idx="3837">
                <c:v>6.7499999999998004E-3</c:v>
              </c:pt>
              <c:pt idx="3838">
                <c:v>6.9999999999791995E-4</c:v>
              </c:pt>
              <c:pt idx="3839">
                <c:v>2.0000000000019999E-4</c:v>
              </c:pt>
              <c:pt idx="3840">
                <c:v>1.1499999999998001E-3</c:v>
              </c:pt>
              <c:pt idx="3841">
                <c:v>1.7999999999990001E-3</c:v>
              </c:pt>
              <c:pt idx="3842">
                <c:v>1.0999999999983E-3</c:v>
              </c:pt>
              <c:pt idx="3843">
                <c:v>-2.5999999999998E-2</c:v>
              </c:pt>
              <c:pt idx="3844">
                <c:v>-2.8850000000000001E-2</c:v>
              </c:pt>
              <c:pt idx="3845">
                <c:v>-1.66E-2</c:v>
              </c:pt>
              <c:pt idx="3846">
                <c:v>-1.8149999999999999E-2</c:v>
              </c:pt>
              <c:pt idx="3847">
                <c:v>-2.0750000000000001E-2</c:v>
              </c:pt>
              <c:pt idx="3848">
                <c:v>-2.5100000000000001E-2</c:v>
              </c:pt>
              <c:pt idx="3849">
                <c:v>-6.8499999999998996E-3</c:v>
              </c:pt>
              <c:pt idx="3850">
                <c:v>-2.7500000000014002E-3</c:v>
              </c:pt>
              <c:pt idx="3851">
                <c:v>1.4E-2</c:v>
              </c:pt>
              <c:pt idx="3852">
                <c:v>1.2850000000003E-2</c:v>
              </c:pt>
              <c:pt idx="3853">
                <c:v>1.9699999999997001E-2</c:v>
              </c:pt>
              <c:pt idx="3854">
                <c:v>2.0550000000003E-2</c:v>
              </c:pt>
              <c:pt idx="3855">
                <c:v>2.7749999999999001E-2</c:v>
              </c:pt>
              <c:pt idx="3856">
                <c:v>2.2349999999998999E-2</c:v>
              </c:pt>
              <c:pt idx="3857">
                <c:v>2.2599999999999999E-2</c:v>
              </c:pt>
              <c:pt idx="3858">
                <c:v>2.1899999999997002E-2</c:v>
              </c:pt>
              <c:pt idx="3859">
                <c:v>4.0499999999999E-3</c:v>
              </c:pt>
              <c:pt idx="3860">
                <c:v>3.0499999999988999E-3</c:v>
              </c:pt>
              <c:pt idx="3861">
                <c:v>-3.0499999999988999E-3</c:v>
              </c:pt>
              <c:pt idx="3862">
                <c:v>-1.0800000000000001E-2</c:v>
              </c:pt>
              <c:pt idx="3863">
                <c:v>-5.3049999999999001E-2</c:v>
              </c:pt>
              <c:pt idx="3864">
                <c:v>-8.2100000000002005E-2</c:v>
              </c:pt>
              <c:pt idx="3865">
                <c:v>-9.4999999999401E-4</c:v>
              </c:pt>
              <c:pt idx="3866">
                <c:v>-1.7000000000000001E-2</c:v>
              </c:pt>
              <c:pt idx="3867">
                <c:v>-4.6500000000005003E-2</c:v>
              </c:pt>
              <c:pt idx="3868">
                <c:v>-7.9299999999998996E-2</c:v>
              </c:pt>
              <c:pt idx="3869">
                <c:v>-9.3599999999999003E-2</c:v>
              </c:pt>
              <c:pt idx="3870">
                <c:v>-4.3149999999997003E-2</c:v>
              </c:pt>
              <c:pt idx="3871">
                <c:v>-2.665E-2</c:v>
              </c:pt>
              <c:pt idx="3872">
                <c:v>-2.4000000000001999E-2</c:v>
              </c:pt>
              <c:pt idx="3873">
                <c:v>-4.4299999999997001E-2</c:v>
              </c:pt>
              <c:pt idx="3874">
                <c:v>-5.0549999999998999E-2</c:v>
              </c:pt>
              <c:pt idx="3875">
                <c:v>-5.7950000000001001E-2</c:v>
              </c:pt>
              <c:pt idx="3876">
                <c:v>-5.7199999999995997E-2</c:v>
              </c:pt>
              <c:pt idx="3877">
                <c:v>-4.9800000000005E-2</c:v>
              </c:pt>
              <c:pt idx="3878">
                <c:v>-5.79E-2</c:v>
              </c:pt>
              <c:pt idx="3879">
                <c:v>-7.1450000000000999E-2</c:v>
              </c:pt>
              <c:pt idx="3880">
                <c:v>-7.3200000000001E-2</c:v>
              </c:pt>
              <c:pt idx="3881">
                <c:v>-9.2450000000005E-2</c:v>
              </c:pt>
              <c:pt idx="3882">
                <c:v>-9.1999999999998E-2</c:v>
              </c:pt>
              <c:pt idx="3883">
                <c:v>-9.6550000000000996E-2</c:v>
              </c:pt>
              <c:pt idx="3884">
                <c:v>-9.8050000000004994E-2</c:v>
              </c:pt>
              <c:pt idx="3885">
                <c:v>-6.8099999999998995E-2</c:v>
              </c:pt>
              <c:pt idx="3886">
                <c:v>-7.9650000000002996E-2</c:v>
              </c:pt>
              <c:pt idx="3887">
                <c:v>-3.5399999999997003E-2</c:v>
              </c:pt>
              <c:pt idx="3888">
                <c:v>-3.8650000000001003E-2</c:v>
              </c:pt>
              <c:pt idx="3889">
                <c:v>-2.5299999999995E-2</c:v>
              </c:pt>
              <c:pt idx="3890">
                <c:v>-2.4700000000004999E-2</c:v>
              </c:pt>
              <c:pt idx="3891">
                <c:v>-2.4700000000004999E-2</c:v>
              </c:pt>
              <c:pt idx="3892">
                <c:v>-6.9649999999999004E-2</c:v>
              </c:pt>
              <c:pt idx="3893">
                <c:v>-0.11845</c:v>
              </c:pt>
              <c:pt idx="3894">
                <c:v>-0.24709999999999999</c:v>
              </c:pt>
              <c:pt idx="3895">
                <c:v>-8.7249999999999994E-2</c:v>
              </c:pt>
              <c:pt idx="3896">
                <c:v>-0.18775</c:v>
              </c:pt>
              <c:pt idx="3897">
                <c:v>-0.1943</c:v>
              </c:pt>
              <c:pt idx="3898">
                <c:v>-0.24049999999999999</c:v>
              </c:pt>
              <c:pt idx="3899">
                <c:v>-0.23455000000000001</c:v>
              </c:pt>
              <c:pt idx="3900">
                <c:v>-0.23144999999999999</c:v>
              </c:pt>
              <c:pt idx="3901">
                <c:v>-0.23194999999999999</c:v>
              </c:pt>
              <c:pt idx="3902">
                <c:v>-0.23735000000000001</c:v>
              </c:pt>
              <c:pt idx="3903">
                <c:v>-0.1371</c:v>
              </c:pt>
              <c:pt idx="3904">
                <c:v>-0.13885</c:v>
              </c:pt>
              <c:pt idx="3905">
                <c:v>-0.17094999999999999</c:v>
              </c:pt>
              <c:pt idx="3906">
                <c:v>-6.6749999999999005E-2</c:v>
              </c:pt>
              <c:pt idx="3907">
                <c:v>-0.19485</c:v>
              </c:pt>
              <c:pt idx="3908">
                <c:v>-0.16045000000000001</c:v>
              </c:pt>
              <c:pt idx="3909">
                <c:v>-0.17560000000000001</c:v>
              </c:pt>
              <c:pt idx="3910">
                <c:v>-0.17519999999999999</c:v>
              </c:pt>
              <c:pt idx="3911">
                <c:v>-0.17080000000000001</c:v>
              </c:pt>
              <c:pt idx="3912">
                <c:v>-0.18354999999999999</c:v>
              </c:pt>
              <c:pt idx="3913">
                <c:v>-0.18335000000000001</c:v>
              </c:pt>
              <c:pt idx="3914">
                <c:v>-6.0000000000060005E-4</c:v>
              </c:pt>
              <c:pt idx="3915">
                <c:v>-5.0000000000328005E-4</c:v>
              </c:pt>
              <c:pt idx="3916">
                <c:v>-4.1499999999972002E-3</c:v>
              </c:pt>
              <c:pt idx="3917">
                <c:v>-4.4500000000003001E-3</c:v>
              </c:pt>
              <c:pt idx="3918">
                <c:v>-1.8500000000032E-3</c:v>
              </c:pt>
              <c:pt idx="3919">
                <c:v>-5.1999999999995999E-3</c:v>
              </c:pt>
              <c:pt idx="3920">
                <c:v>-9.4499999999997E-3</c:v>
              </c:pt>
              <c:pt idx="3921">
                <c:v>-2.3799999999996001E-2</c:v>
              </c:pt>
              <c:pt idx="3922">
                <c:v>-2.8699999999998001E-2</c:v>
              </c:pt>
              <c:pt idx="3923">
                <c:v>-3.2150000000003003E-2</c:v>
              </c:pt>
              <c:pt idx="3924">
                <c:v>-5.7500000000044E-3</c:v>
              </c:pt>
              <c:pt idx="3925">
                <c:v>-2.5500000000012002E-3</c:v>
              </c:pt>
              <c:pt idx="3926">
                <c:v>-5.5000000000026998E-3</c:v>
              </c:pt>
              <c:pt idx="3927">
                <c:v>-2.9699999999999002E-2</c:v>
              </c:pt>
              <c:pt idx="3928">
                <c:v>-2.6300000000001E-2</c:v>
              </c:pt>
              <c:pt idx="3929">
                <c:v>-5.2099999999999001E-2</c:v>
              </c:pt>
              <c:pt idx="3930">
                <c:v>-6.7700000000003993E-2</c:v>
              </c:pt>
              <c:pt idx="3931">
                <c:v>-8.4299999999998002E-2</c:v>
              </c:pt>
              <c:pt idx="3932">
                <c:v>-3.2500000000002E-2</c:v>
              </c:pt>
              <c:pt idx="3933">
                <c:v>-3.3550000000004E-2</c:v>
              </c:pt>
              <c:pt idx="3934">
                <c:v>-2.2299999999996999E-2</c:v>
              </c:pt>
              <c:pt idx="3935">
                <c:v>-2.315E-2</c:v>
              </c:pt>
              <c:pt idx="3936">
                <c:v>-2.8549999999999E-2</c:v>
              </c:pt>
              <c:pt idx="3937">
                <c:v>-4.1300000000000003E-2</c:v>
              </c:pt>
              <c:pt idx="3938">
                <c:v>-3.8650000000001003E-2</c:v>
              </c:pt>
              <c:pt idx="3939">
                <c:v>-2.9199999999996E-2</c:v>
              </c:pt>
              <c:pt idx="3940">
                <c:v>-4.0699999999999001E-2</c:v>
              </c:pt>
              <c:pt idx="3941">
                <c:v>-4.9050000000000003E-2</c:v>
              </c:pt>
              <c:pt idx="3942">
                <c:v>-2.2900000000003001E-2</c:v>
              </c:pt>
              <c:pt idx="3943">
                <c:v>-6.8249999999991998E-2</c:v>
              </c:pt>
              <c:pt idx="3944">
                <c:v>-8.9649999999996996E-2</c:v>
              </c:pt>
              <c:pt idx="3945">
                <c:v>-8.0649999999993005E-2</c:v>
              </c:pt>
              <c:pt idx="3946">
                <c:v>-9.9899999999997005E-2</c:v>
              </c:pt>
              <c:pt idx="3947">
                <c:v>-0.10715</c:v>
              </c:pt>
              <c:pt idx="3948">
                <c:v>-0.11</c:v>
              </c:pt>
              <c:pt idx="3949">
                <c:v>-0.10754999999999</c:v>
              </c:pt>
              <c:pt idx="3950">
                <c:v>-9.3500000000001998E-2</c:v>
              </c:pt>
              <c:pt idx="3951">
                <c:v>-2.7849999999995999E-2</c:v>
              </c:pt>
              <c:pt idx="3952">
                <c:v>-2.8600000000001E-2</c:v>
              </c:pt>
              <c:pt idx="3953">
                <c:v>-4.0600000000002003E-2</c:v>
              </c:pt>
              <c:pt idx="3954">
                <c:v>-3.9899999999992997E-2</c:v>
              </c:pt>
              <c:pt idx="3955">
                <c:v>-8.4999999999668999E-4</c:v>
              </c:pt>
              <c:pt idx="3956">
                <c:v>-6.9999999998682E-4</c:v>
              </c:pt>
              <c:pt idx="3957">
                <c:v>-6.5000000001313996E-4</c:v>
              </c:pt>
              <c:pt idx="3958">
                <c:v>-7.4999999999380998E-4</c:v>
              </c:pt>
              <c:pt idx="3959">
                <c:v>-4.0000000000039998E-4</c:v>
              </c:pt>
              <c:pt idx="3960">
                <c:v>-1.1999999999901E-3</c:v>
              </c:pt>
              <c:pt idx="3961">
                <c:v>-2.0499999999867998E-3</c:v>
              </c:pt>
              <c:pt idx="3962">
                <c:v>-7.9999999998970001E-4</c:v>
              </c:pt>
              <c:pt idx="3963">
                <c:v>-9.4999999999956003E-4</c:v>
              </c:pt>
              <c:pt idx="3964">
                <c:v>7.4499999999976998E-3</c:v>
              </c:pt>
              <c:pt idx="3965">
                <c:v>3.1499999999962001E-3</c:v>
              </c:pt>
              <c:pt idx="3966">
                <c:v>2.9499999999905002E-3</c:v>
              </c:pt>
              <c:pt idx="3967">
                <c:v>-2.0849999999993998E-2</c:v>
              </c:pt>
              <c:pt idx="3968">
                <c:v>-5.0499999999952996E-3</c:v>
              </c:pt>
              <c:pt idx="3969">
                <c:v>-4.7499999999978003E-3</c:v>
              </c:pt>
              <c:pt idx="3970">
                <c:v>-4.7000000000018997E-3</c:v>
              </c:pt>
              <c:pt idx="3971">
                <c:v>-5.4000000000110002E-3</c:v>
              </c:pt>
              <c:pt idx="3972">
                <c:v>-1.4999999999987001E-3</c:v>
              </c:pt>
              <c:pt idx="3973">
                <c:v>-1.5399999999999E-2</c:v>
              </c:pt>
              <c:pt idx="3974">
                <c:v>-2.1700000000001999E-2</c:v>
              </c:pt>
              <c:pt idx="3975">
                <c:v>-1.8949999999994999E-2</c:v>
              </c:pt>
              <c:pt idx="3976">
                <c:v>-2.0100000000000999E-2</c:v>
              </c:pt>
              <c:pt idx="3977">
                <c:v>-2.0049999999994E-2</c:v>
              </c:pt>
              <c:pt idx="3978">
                <c:v>-2.5850000000005001E-2</c:v>
              </c:pt>
              <c:pt idx="3979">
                <c:v>-4.0649999999998E-2</c:v>
              </c:pt>
              <c:pt idx="3980">
                <c:v>-1.5699999999995998E-2</c:v>
              </c:pt>
              <c:pt idx="3981">
                <c:v>8.9250000000007004E-2</c:v>
              </c:pt>
              <c:pt idx="3982">
                <c:v>6.4799999999997998E-2</c:v>
              </c:pt>
              <c:pt idx="3983">
                <c:v>-3.5150000000006003E-2</c:v>
              </c:pt>
              <c:pt idx="3984">
                <c:v>-2.0000000000574999E-4</c:v>
              </c:pt>
              <c:pt idx="3985">
                <c:v>1.12E-2</c:v>
              </c:pt>
              <c:pt idx="3986">
                <c:v>3.8249999999999999E-2</c:v>
              </c:pt>
              <c:pt idx="3987">
                <c:v>4.4150000000000002E-2</c:v>
              </c:pt>
              <c:pt idx="3988">
                <c:v>4.6249999999999999E-2</c:v>
              </c:pt>
              <c:pt idx="3989">
                <c:v>3.805E-2</c:v>
              </c:pt>
              <c:pt idx="3990">
                <c:v>1.7950000000000001E-2</c:v>
              </c:pt>
              <c:pt idx="3991">
                <c:v>-1.6400000000000001E-2</c:v>
              </c:pt>
              <c:pt idx="3992">
                <c:v>-3.175E-2</c:v>
              </c:pt>
              <c:pt idx="3993">
                <c:v>-2.5350000000000001E-2</c:v>
              </c:pt>
              <c:pt idx="3994">
                <c:v>2.8750000000000001E-2</c:v>
              </c:pt>
              <c:pt idx="3995">
                <c:v>2.4450000000000999E-2</c:v>
              </c:pt>
              <c:pt idx="3996">
                <c:v>1.345E-2</c:v>
              </c:pt>
              <c:pt idx="3997">
                <c:v>5.4999999999998999E-3</c:v>
              </c:pt>
              <c:pt idx="3998">
                <c:v>6.3000000000000998E-3</c:v>
              </c:pt>
              <c:pt idx="3999">
                <c:v>1.06E-2</c:v>
              </c:pt>
              <c:pt idx="4000">
                <c:v>9.9900000000000003E-2</c:v>
              </c:pt>
              <c:pt idx="4001">
                <c:v>0.12659999999999999</c:v>
              </c:pt>
              <c:pt idx="4002">
                <c:v>0.12670000000000001</c:v>
              </c:pt>
              <c:pt idx="4003">
                <c:v>0.12625</c:v>
              </c:pt>
              <c:pt idx="4004">
                <c:v>0.19209999999999999</c:v>
              </c:pt>
              <c:pt idx="4005">
                <c:v>0.16495000000000001</c:v>
              </c:pt>
              <c:pt idx="4006">
                <c:v>0.1762</c:v>
              </c:pt>
              <c:pt idx="4007">
                <c:v>9.0050000000000005E-2</c:v>
              </c:pt>
              <c:pt idx="4008">
                <c:v>7.6950000000001004E-2</c:v>
              </c:pt>
              <c:pt idx="4009">
                <c:v>6.0400000000001001E-2</c:v>
              </c:pt>
              <c:pt idx="4010">
                <c:v>7.3849999999999E-2</c:v>
              </c:pt>
              <c:pt idx="4011">
                <c:v>6.3000000000001E-2</c:v>
              </c:pt>
              <c:pt idx="4012">
                <c:v>4.8500000000000001E-2</c:v>
              </c:pt>
              <c:pt idx="4013">
                <c:v>4.2300000000001003E-2</c:v>
              </c:pt>
              <c:pt idx="4014">
                <c:v>3.2849999999999997E-2</c:v>
              </c:pt>
              <c:pt idx="4015">
                <c:v>3.3250000000000002E-2</c:v>
              </c:pt>
              <c:pt idx="4016">
                <c:v>3.1200000000001001E-2</c:v>
              </c:pt>
              <c:pt idx="4017">
                <c:v>3.1450000000000998E-2</c:v>
              </c:pt>
              <c:pt idx="4018">
                <c:v>4.9849999999999998E-2</c:v>
              </c:pt>
              <c:pt idx="4019">
                <c:v>5.3199999999999997E-2</c:v>
              </c:pt>
              <c:pt idx="4020">
                <c:v>4.9100000000000997E-2</c:v>
              </c:pt>
              <c:pt idx="4021">
                <c:v>2.8750000000000001E-2</c:v>
              </c:pt>
              <c:pt idx="4022">
                <c:v>5.4550000000000001E-2</c:v>
              </c:pt>
              <c:pt idx="4023">
                <c:v>5.1649999999998003E-2</c:v>
              </c:pt>
              <c:pt idx="4024">
                <c:v>5.1049999999997001E-2</c:v>
              </c:pt>
              <c:pt idx="4025">
                <c:v>0.20105000000000001</c:v>
              </c:pt>
              <c:pt idx="4026">
                <c:v>0.1918</c:v>
              </c:pt>
              <c:pt idx="4027">
                <c:v>0.16750000000000001</c:v>
              </c:pt>
              <c:pt idx="4028">
                <c:v>0.15679999999999999</c:v>
              </c:pt>
              <c:pt idx="4029">
                <c:v>0.17315</c:v>
              </c:pt>
              <c:pt idx="4030">
                <c:v>0.17995</c:v>
              </c:pt>
              <c:pt idx="4031">
                <c:v>0.17269999999999999</c:v>
              </c:pt>
              <c:pt idx="4032">
                <c:v>0.19275</c:v>
              </c:pt>
              <c:pt idx="4033">
                <c:v>0.1668</c:v>
              </c:pt>
              <c:pt idx="4034">
                <c:v>0.1346</c:v>
              </c:pt>
              <c:pt idx="4035">
                <c:v>0.13844999999999999</c:v>
              </c:pt>
              <c:pt idx="4036">
                <c:v>0.13339999999999999</c:v>
              </c:pt>
              <c:pt idx="4037">
                <c:v>0.13239999999999999</c:v>
              </c:pt>
              <c:pt idx="4038">
                <c:v>0.13915</c:v>
              </c:pt>
              <c:pt idx="4039">
                <c:v>0.14330000000000001</c:v>
              </c:pt>
              <c:pt idx="4040">
                <c:v>0.13134999999999999</c:v>
              </c:pt>
              <c:pt idx="4041">
                <c:v>0.14000000000000001</c:v>
              </c:pt>
              <c:pt idx="4042">
                <c:v>0.1265</c:v>
              </c:pt>
              <c:pt idx="4043">
                <c:v>0.13285</c:v>
              </c:pt>
              <c:pt idx="4044">
                <c:v>0.12590000000000001</c:v>
              </c:pt>
              <c:pt idx="4045">
                <c:v>0.12584999999999999</c:v>
              </c:pt>
              <c:pt idx="4046">
                <c:v>0.1744</c:v>
              </c:pt>
              <c:pt idx="4047">
                <c:v>0.1661</c:v>
              </c:pt>
              <c:pt idx="4048">
                <c:v>0.20849999999999999</c:v>
              </c:pt>
              <c:pt idx="4049">
                <c:v>0.21365000000000001</c:v>
              </c:pt>
              <c:pt idx="4050">
                <c:v>0.20785000000000001</c:v>
              </c:pt>
              <c:pt idx="4051">
                <c:v>0.20985000000000001</c:v>
              </c:pt>
              <c:pt idx="4052">
                <c:v>0.2142</c:v>
              </c:pt>
              <c:pt idx="4053">
                <c:v>0.20419999999999999</c:v>
              </c:pt>
              <c:pt idx="4054">
                <c:v>0.35020000000000001</c:v>
              </c:pt>
              <c:pt idx="4055">
                <c:v>0.24485000000000001</c:v>
              </c:pt>
              <c:pt idx="4056">
                <c:v>0.18795000000000001</c:v>
              </c:pt>
              <c:pt idx="4057">
                <c:v>0.28975000000000001</c:v>
              </c:pt>
              <c:pt idx="4058">
                <c:v>0.51529999999999998</c:v>
              </c:pt>
              <c:pt idx="4059">
                <c:v>0.4128</c:v>
              </c:pt>
              <c:pt idx="4060">
                <c:v>0.43225000000000002</c:v>
              </c:pt>
              <c:pt idx="4061">
                <c:v>0.43774999999999997</c:v>
              </c:pt>
              <c:pt idx="4062">
                <c:v>0.61009999999999998</c:v>
              </c:pt>
              <c:pt idx="4063">
                <c:v>0.58660000000000001</c:v>
              </c:pt>
              <c:pt idx="4064">
                <c:v>0.55735000000000001</c:v>
              </c:pt>
              <c:pt idx="4065">
                <c:v>0.35999999999998999</c:v>
              </c:pt>
              <c:pt idx="4066">
                <c:v>0.42530000000000001</c:v>
              </c:pt>
              <c:pt idx="4067">
                <c:v>0.42995</c:v>
              </c:pt>
              <c:pt idx="4068">
                <c:v>0.42565000000001002</c:v>
              </c:pt>
              <c:pt idx="4069">
                <c:v>0.51029999999999998</c:v>
              </c:pt>
              <c:pt idx="4070">
                <c:v>0.49254999999999999</c:v>
              </c:pt>
              <c:pt idx="4071">
                <c:v>0.49345</c:v>
              </c:pt>
              <c:pt idx="4072">
                <c:v>0.48680000000000001</c:v>
              </c:pt>
              <c:pt idx="4073">
                <c:v>0.52070000000000005</c:v>
              </c:pt>
              <c:pt idx="4074">
                <c:v>0.56989999999999996</c:v>
              </c:pt>
              <c:pt idx="4075">
                <c:v>0.56155000000000999</c:v>
              </c:pt>
              <c:pt idx="4076">
                <c:v>0.55640000000000001</c:v>
              </c:pt>
              <c:pt idx="4077">
                <c:v>0.54859999999999998</c:v>
              </c:pt>
              <c:pt idx="4078">
                <c:v>0.54820000000000002</c:v>
              </c:pt>
              <c:pt idx="4079">
                <c:v>0.55554999999999999</c:v>
              </c:pt>
              <c:pt idx="4080">
                <c:v>0.55705000000000005</c:v>
              </c:pt>
              <c:pt idx="4081">
                <c:v>0.56135000000000002</c:v>
              </c:pt>
              <c:pt idx="4082">
                <c:v>0.55935000000000001</c:v>
              </c:pt>
              <c:pt idx="4083">
                <c:v>0.54635</c:v>
              </c:pt>
              <c:pt idx="4084">
                <c:v>0.52815000000000001</c:v>
              </c:pt>
              <c:pt idx="4085">
                <c:v>0.52149999999999996</c:v>
              </c:pt>
              <c:pt idx="4086">
                <c:v>0.54039999999999999</c:v>
              </c:pt>
              <c:pt idx="4087">
                <c:v>0.54285000000000005</c:v>
              </c:pt>
              <c:pt idx="4088">
                <c:v>0.55349999999999999</c:v>
              </c:pt>
              <c:pt idx="4089">
                <c:v>0.57799999999999996</c:v>
              </c:pt>
              <c:pt idx="4090">
                <c:v>0.56684999999999997</c:v>
              </c:pt>
              <c:pt idx="4091">
                <c:v>0.57725000000000004</c:v>
              </c:pt>
              <c:pt idx="4092">
                <c:v>0.5544</c:v>
              </c:pt>
              <c:pt idx="4093">
                <c:v>0.56440000000000001</c:v>
              </c:pt>
              <c:pt idx="4094">
                <c:v>0.57815000000000005</c:v>
              </c:pt>
              <c:pt idx="4095">
                <c:v>0.55620000000000003</c:v>
              </c:pt>
              <c:pt idx="4096">
                <c:v>0.54369999999999996</c:v>
              </c:pt>
              <c:pt idx="4097">
                <c:v>0.51470000000000005</c:v>
              </c:pt>
              <c:pt idx="4098">
                <c:v>0.67135</c:v>
              </c:pt>
              <c:pt idx="4099">
                <c:v>0.63980000000000004</c:v>
              </c:pt>
              <c:pt idx="4100">
                <c:v>0.59075</c:v>
              </c:pt>
              <c:pt idx="4101">
                <c:v>0.53210000000000002</c:v>
              </c:pt>
              <c:pt idx="4102">
                <c:v>0.62344999999999995</c:v>
              </c:pt>
              <c:pt idx="4103">
                <c:v>0.60734999999999995</c:v>
              </c:pt>
              <c:pt idx="4104">
                <c:v>0.62095</c:v>
              </c:pt>
              <c:pt idx="4105">
                <c:v>0.61745000000000005</c:v>
              </c:pt>
              <c:pt idx="4106">
                <c:v>0.61765000000000003</c:v>
              </c:pt>
              <c:pt idx="4107">
                <c:v>0.71030000000000004</c:v>
              </c:pt>
              <c:pt idx="4108">
                <c:v>0.60355000000000003</c:v>
              </c:pt>
              <c:pt idx="4109">
                <c:v>0.70565</c:v>
              </c:pt>
              <c:pt idx="4110">
                <c:v>0.70445000000000002</c:v>
              </c:pt>
              <c:pt idx="4111">
                <c:v>0.82750000000000001</c:v>
              </c:pt>
              <c:pt idx="4112">
                <c:v>0.80469999999999997</c:v>
              </c:pt>
              <c:pt idx="4113">
                <c:v>0.85470000000000002</c:v>
              </c:pt>
              <c:pt idx="4114">
                <c:v>0.81645000000000001</c:v>
              </c:pt>
              <c:pt idx="4115">
                <c:v>0.87390000000001</c:v>
              </c:pt>
              <c:pt idx="4116">
                <c:v>0.86980000000000002</c:v>
              </c:pt>
              <c:pt idx="4117">
                <c:v>0.83809999999999996</c:v>
              </c:pt>
              <c:pt idx="4118">
                <c:v>0.8448</c:v>
              </c:pt>
              <c:pt idx="4119">
                <c:v>0.84475000000000999</c:v>
              </c:pt>
              <c:pt idx="4120">
                <c:v>0.85250000000001003</c:v>
              </c:pt>
              <c:pt idx="4121">
                <c:v>0.83855000000000002</c:v>
              </c:pt>
              <c:pt idx="4122">
                <c:v>0.72969999999999002</c:v>
              </c:pt>
              <c:pt idx="4123">
                <c:v>0.73494999999999999</c:v>
              </c:pt>
              <c:pt idx="4124">
                <c:v>0.73209999999999997</c:v>
              </c:pt>
              <c:pt idx="4125">
                <c:v>0.82625000000000004</c:v>
              </c:pt>
              <c:pt idx="4126">
                <c:v>0.85629999999999995</c:v>
              </c:pt>
              <c:pt idx="4127">
                <c:v>0.74675000000000002</c:v>
              </c:pt>
              <c:pt idx="4128">
                <c:v>0.77544999999999997</c:v>
              </c:pt>
              <c:pt idx="4129">
                <c:v>0.78790000000000004</c:v>
              </c:pt>
              <c:pt idx="4130">
                <c:v>0.82299999999999995</c:v>
              </c:pt>
              <c:pt idx="4131">
                <c:v>0.8528</c:v>
              </c:pt>
              <c:pt idx="4132">
                <c:v>0.86709999999999998</c:v>
              </c:pt>
              <c:pt idx="4133">
                <c:v>0.87100000000000999</c:v>
              </c:pt>
              <c:pt idx="4134">
                <c:v>0.87109999999999999</c:v>
              </c:pt>
              <c:pt idx="4135">
                <c:v>0.87170000000000003</c:v>
              </c:pt>
              <c:pt idx="4136">
                <c:v>0.87265000000001003</c:v>
              </c:pt>
              <c:pt idx="4137">
                <c:v>0.26834999999998999</c:v>
              </c:pt>
              <c:pt idx="4138">
                <c:v>0.26954999999999002</c:v>
              </c:pt>
              <c:pt idx="4139">
                <c:v>0.47549999999999998</c:v>
              </c:pt>
              <c:pt idx="4140">
                <c:v>0.47670000000000001</c:v>
              </c:pt>
              <c:pt idx="4141">
                <c:v>0.47194999999999998</c:v>
              </c:pt>
              <c:pt idx="4142">
                <c:v>0.46024999999999999</c:v>
              </c:pt>
              <c:pt idx="4143">
                <c:v>0.47504999999999997</c:v>
              </c:pt>
              <c:pt idx="4144">
                <c:v>0.4768</c:v>
              </c:pt>
              <c:pt idx="4145">
                <c:v>0.47635</c:v>
              </c:pt>
              <c:pt idx="4146">
                <c:v>0.47504999999999997</c:v>
              </c:pt>
              <c:pt idx="4147">
                <c:v>0.45394999999998997</c:v>
              </c:pt>
              <c:pt idx="4148">
                <c:v>0.48165000000000002</c:v>
              </c:pt>
              <c:pt idx="4149">
                <c:v>0.4783</c:v>
              </c:pt>
              <c:pt idx="4150">
                <c:v>0.47915000000001001</c:v>
              </c:pt>
              <c:pt idx="4151">
                <c:v>0.48125000000000001</c:v>
              </c:pt>
              <c:pt idx="4152">
                <c:v>0.66400000000000003</c:v>
              </c:pt>
              <c:pt idx="4153">
                <c:v>0.81815000000001004</c:v>
              </c:pt>
              <c:pt idx="4154">
                <c:v>0.79110000000000003</c:v>
              </c:pt>
              <c:pt idx="4155">
                <c:v>-6.7499999999999999E-3</c:v>
              </c:pt>
              <c:pt idx="4156">
                <c:v>-1.06E-2</c:v>
              </c:pt>
              <c:pt idx="4157">
                <c:v>-4.7499999999999999E-3</c:v>
              </c:pt>
              <c:pt idx="4158">
                <c:v>-4.7449999999999999E-2</c:v>
              </c:pt>
              <c:pt idx="4159">
                <c:v>-5.4800000000000001E-2</c:v>
              </c:pt>
              <c:pt idx="4160">
                <c:v>-6.6699999999999995E-2</c:v>
              </c:pt>
              <c:pt idx="4161">
                <c:v>-9.2700000000000005E-2</c:v>
              </c:pt>
              <c:pt idx="4162">
                <c:v>-9.9650000000000002E-2</c:v>
              </c:pt>
              <c:pt idx="4163">
                <c:v>-0.1106</c:v>
              </c:pt>
              <c:pt idx="4164">
                <c:v>-0.11595</c:v>
              </c:pt>
              <c:pt idx="4165">
                <c:v>-0.11990000000000001</c:v>
              </c:pt>
              <c:pt idx="4166">
                <c:v>-0.13214999999999999</c:v>
              </c:pt>
              <c:pt idx="4167">
                <c:v>-4.4549999999999999E-2</c:v>
              </c:pt>
              <c:pt idx="4168">
                <c:v>-5.9049999999999998E-2</c:v>
              </c:pt>
              <c:pt idx="4169">
                <c:v>-6.0049999999999999E-2</c:v>
              </c:pt>
              <c:pt idx="4170">
                <c:v>-6.0900000000000003E-2</c:v>
              </c:pt>
              <c:pt idx="4171">
                <c:v>-6.1999999999999998E-3</c:v>
              </c:pt>
              <c:pt idx="4172">
                <c:v>-1.6799999999999E-2</c:v>
              </c:pt>
              <c:pt idx="4173">
                <c:v>-1.9300000000001E-2</c:v>
              </c:pt>
              <c:pt idx="4174">
                <c:v>6.9449999999999998E-2</c:v>
              </c:pt>
              <c:pt idx="4175">
                <c:v>6.3500000000001E-2</c:v>
              </c:pt>
              <c:pt idx="4176">
                <c:v>8.1449999999999995E-2</c:v>
              </c:pt>
              <c:pt idx="4177">
                <c:v>6.3500000000000001E-2</c:v>
              </c:pt>
              <c:pt idx="4178">
                <c:v>0.1467</c:v>
              </c:pt>
              <c:pt idx="4179">
                <c:v>0.10235</c:v>
              </c:pt>
              <c:pt idx="4180">
                <c:v>8.1650000000001E-2</c:v>
              </c:pt>
              <c:pt idx="4181">
                <c:v>7.0550000000001001E-2</c:v>
              </c:pt>
              <c:pt idx="4182">
                <c:v>9.5500000000000002E-2</c:v>
              </c:pt>
              <c:pt idx="4183">
                <c:v>8.0749999999999003E-2</c:v>
              </c:pt>
              <c:pt idx="4184">
                <c:v>-3.9900000000000997E-2</c:v>
              </c:pt>
              <c:pt idx="4185">
                <c:v>-6.9000000000001005E-2</c:v>
              </c:pt>
              <c:pt idx="4186">
                <c:v>-4.7900000000000997E-2</c:v>
              </c:pt>
              <c:pt idx="4187">
                <c:v>-4.6850000000001002E-2</c:v>
              </c:pt>
              <c:pt idx="4188">
                <c:v>-8.2399999999999002E-2</c:v>
              </c:pt>
              <c:pt idx="4189">
                <c:v>1.5000000000153999E-4</c:v>
              </c:pt>
              <c:pt idx="4190">
                <c:v>1.4999999999876001E-4</c:v>
              </c:pt>
              <c:pt idx="4191">
                <c:v>-2.3000000000000999E-2</c:v>
              </c:pt>
              <c:pt idx="4192">
                <c:v>-6.1350000000002E-2</c:v>
              </c:pt>
              <c:pt idx="4193">
                <c:v>-1.8100000000001001E-2</c:v>
              </c:pt>
              <c:pt idx="4194">
                <c:v>-1.8400000000002002E-2</c:v>
              </c:pt>
              <c:pt idx="4195">
                <c:v>-5.8350000000000998E-2</c:v>
              </c:pt>
              <c:pt idx="4196">
                <c:v>-8.4150000000002001E-2</c:v>
              </c:pt>
              <c:pt idx="4197">
                <c:v>-0.13120000000000001</c:v>
              </c:pt>
              <c:pt idx="4198">
                <c:v>-3.6599999999998002E-2</c:v>
              </c:pt>
              <c:pt idx="4199">
                <c:v>-6.1899999999997998E-2</c:v>
              </c:pt>
              <c:pt idx="4200">
                <c:v>-5.9549999999999999E-2</c:v>
              </c:pt>
              <c:pt idx="4201">
                <c:v>-7.0000000000001006E-2</c:v>
              </c:pt>
              <c:pt idx="4202">
                <c:v>-6.2499999999999001E-2</c:v>
              </c:pt>
              <c:pt idx="4203">
                <c:v>-3.3000000000000002E-2</c:v>
              </c:pt>
              <c:pt idx="4204">
                <c:v>-5.1699999999998997E-2</c:v>
              </c:pt>
              <c:pt idx="4205">
                <c:v>-6.9099999999999995E-2</c:v>
              </c:pt>
              <c:pt idx="4206">
                <c:v>-6.9800000000000001E-2</c:v>
              </c:pt>
              <c:pt idx="4207">
                <c:v>0.61334999999999995</c:v>
              </c:pt>
              <c:pt idx="4208">
                <c:v>0.58665</c:v>
              </c:pt>
              <c:pt idx="4209">
                <c:v>0.58314999999999995</c:v>
              </c:pt>
              <c:pt idx="4210">
                <c:v>0.4385</c:v>
              </c:pt>
              <c:pt idx="4211">
                <c:v>0.47225</c:v>
              </c:pt>
              <c:pt idx="4212">
                <c:v>0.49030000000000001</c:v>
              </c:pt>
              <c:pt idx="4213">
                <c:v>0.52049999999999996</c:v>
              </c:pt>
              <c:pt idx="4214">
                <c:v>0.50680000000000003</c:v>
              </c:pt>
              <c:pt idx="4215">
                <c:v>0.501</c:v>
              </c:pt>
              <c:pt idx="4216">
                <c:v>0.38009999999999999</c:v>
              </c:pt>
              <c:pt idx="4217">
                <c:v>0.42309999999999998</c:v>
              </c:pt>
              <c:pt idx="4218">
                <c:v>0.39334999999999998</c:v>
              </c:pt>
              <c:pt idx="4219">
                <c:v>0.37664999999999998</c:v>
              </c:pt>
              <c:pt idx="4220">
                <c:v>0.37514999999999998</c:v>
              </c:pt>
              <c:pt idx="4221">
                <c:v>0.36309999999999998</c:v>
              </c:pt>
              <c:pt idx="4222">
                <c:v>0.36654999999999999</c:v>
              </c:pt>
              <c:pt idx="4223">
                <c:v>0.36109999999999998</c:v>
              </c:pt>
              <c:pt idx="4224">
                <c:v>0.35060000000000002</c:v>
              </c:pt>
              <c:pt idx="4225">
                <c:v>0.29765000000000003</c:v>
              </c:pt>
              <c:pt idx="4226">
                <c:v>0.25159999999999999</c:v>
              </c:pt>
              <c:pt idx="4227">
                <c:v>0.24629999999999999</c:v>
              </c:pt>
              <c:pt idx="4228">
                <c:v>0.24185000000000001</c:v>
              </c:pt>
              <c:pt idx="4229">
                <c:v>0.24335000000000001</c:v>
              </c:pt>
              <c:pt idx="4230">
                <c:v>0.19614999999999999</c:v>
              </c:pt>
              <c:pt idx="4231">
                <c:v>0.11905</c:v>
              </c:pt>
              <c:pt idx="4232">
                <c:v>0.125</c:v>
              </c:pt>
              <c:pt idx="4233">
                <c:v>0.11885</c:v>
              </c:pt>
              <c:pt idx="4234">
                <c:v>0.10165</c:v>
              </c:pt>
              <c:pt idx="4235">
                <c:v>6.7949999999999997E-2</c:v>
              </c:pt>
              <c:pt idx="4236">
                <c:v>5.9399999999998003E-2</c:v>
              </c:pt>
              <c:pt idx="4237">
                <c:v>6.4350000000002003E-2</c:v>
              </c:pt>
              <c:pt idx="4238">
                <c:v>6.4100000000000004E-2</c:v>
              </c:pt>
              <c:pt idx="4239">
                <c:v>5.8249999999998997E-2</c:v>
              </c:pt>
              <c:pt idx="4240">
                <c:v>5.7150000000006002E-2</c:v>
              </c:pt>
              <c:pt idx="4241">
                <c:v>4.5400000000001002E-2</c:v>
              </c:pt>
              <c:pt idx="4242">
                <c:v>0</c:v>
              </c:pt>
              <c:pt idx="4243">
                <c:v>-2.7000000000055001E-3</c:v>
              </c:pt>
              <c:pt idx="4244">
                <c:v>-1.0500000000023999E-3</c:v>
              </c:pt>
              <c:pt idx="4245">
                <c:v>-1.2999999999985001E-3</c:v>
              </c:pt>
              <c:pt idx="4246">
                <c:v>-3.3749999999999003E-2</c:v>
              </c:pt>
              <c:pt idx="4247">
                <c:v>-2.6100000000001001E-2</c:v>
              </c:pt>
              <c:pt idx="4248">
                <c:v>-2.8500000000004001E-2</c:v>
              </c:pt>
              <c:pt idx="4249">
                <c:v>-3.1799999999997997E-2</c:v>
              </c:pt>
              <c:pt idx="4250">
                <c:v>-7.8700000000004003E-2</c:v>
              </c:pt>
              <c:pt idx="4251">
                <c:v>-8.8199999999999001E-2</c:v>
              </c:pt>
              <c:pt idx="4252">
                <c:v>-7.7600000000000002E-2</c:v>
              </c:pt>
              <c:pt idx="4253">
                <c:v>-0.1182</c:v>
              </c:pt>
              <c:pt idx="4254">
                <c:v>-0.18645</c:v>
              </c:pt>
              <c:pt idx="4255">
                <c:v>-6.4000000000002999E-2</c:v>
              </c:pt>
              <c:pt idx="4256">
                <c:v>-0.13314999999999999</c:v>
              </c:pt>
              <c:pt idx="4257">
                <c:v>-0.14085</c:v>
              </c:pt>
              <c:pt idx="4258">
                <c:v>-0.1065</c:v>
              </c:pt>
              <c:pt idx="4259">
                <c:v>-0.10925</c:v>
              </c:pt>
              <c:pt idx="4260">
                <c:v>-8.0800000000002994E-2</c:v>
              </c:pt>
              <c:pt idx="4261">
                <c:v>-9.6449999999997996E-2</c:v>
              </c:pt>
              <c:pt idx="4262">
                <c:v>-7.7749999999999E-2</c:v>
              </c:pt>
              <c:pt idx="4263">
                <c:v>-9.1499999999999998E-2</c:v>
              </c:pt>
              <c:pt idx="4264">
                <c:v>-9.1350000000001E-2</c:v>
              </c:pt>
              <c:pt idx="4265">
                <c:v>-0.10630000000000001</c:v>
              </c:pt>
              <c:pt idx="4266">
                <c:v>-0.13569999999999999</c:v>
              </c:pt>
              <c:pt idx="4267">
                <c:v>-0.13789999999999999</c:v>
              </c:pt>
              <c:pt idx="4268">
                <c:v>-0.16275000000000001</c:v>
              </c:pt>
              <c:pt idx="4269">
                <c:v>-0.2102</c:v>
              </c:pt>
              <c:pt idx="4270">
                <c:v>-0.2208</c:v>
              </c:pt>
              <c:pt idx="4271">
                <c:v>-0.2445</c:v>
              </c:pt>
              <c:pt idx="4272">
                <c:v>-0.25869999999999999</c:v>
              </c:pt>
              <c:pt idx="4273">
                <c:v>-0.25855</c:v>
              </c:pt>
              <c:pt idx="4274">
                <c:v>-0.27274999999999</c:v>
              </c:pt>
              <c:pt idx="4275">
                <c:v>-0.27794999999999997</c:v>
              </c:pt>
              <c:pt idx="4276">
                <c:v>-0.27925</c:v>
              </c:pt>
              <c:pt idx="4277">
                <c:v>-0.28764999999999002</c:v>
              </c:pt>
              <c:pt idx="4278">
                <c:v>-0.32524999999999998</c:v>
              </c:pt>
              <c:pt idx="4279">
                <c:v>-0.3377</c:v>
              </c:pt>
              <c:pt idx="4280">
                <c:v>-0.34</c:v>
              </c:pt>
              <c:pt idx="4281">
                <c:v>-0.33414999999999001</c:v>
              </c:pt>
              <c:pt idx="4282">
                <c:v>-0.33145000000000002</c:v>
              </c:pt>
              <c:pt idx="4283">
                <c:v>-0.32795000000000002</c:v>
              </c:pt>
              <c:pt idx="4284">
                <c:v>-0.37304999999999999</c:v>
              </c:pt>
              <c:pt idx="4285">
                <c:v>-0.37385000000000002</c:v>
              </c:pt>
              <c:pt idx="4286">
                <c:v>-4.2799999999997999E-2</c:v>
              </c:pt>
              <c:pt idx="4287">
                <c:v>-3.0000000000029998E-3</c:v>
              </c:pt>
              <c:pt idx="4288">
                <c:v>-4.1000000000012997E-3</c:v>
              </c:pt>
              <c:pt idx="4289">
                <c:v>-6.4999999999998004E-2</c:v>
              </c:pt>
              <c:pt idx="4290">
                <c:v>-4.2500000000001001E-3</c:v>
              </c:pt>
              <c:pt idx="4291">
                <c:v>2.4500000000037998E-3</c:v>
              </c:pt>
              <c:pt idx="4292">
                <c:v>-1.4999999999876001E-4</c:v>
              </c:pt>
              <c:pt idx="4293">
                <c:v>-1.0500000000023999E-3</c:v>
              </c:pt>
              <c:pt idx="4294">
                <c:v>-1.0000000000288E-4</c:v>
              </c:pt>
              <c:pt idx="4295">
                <c:v>-6.8500000000005001E-2</c:v>
              </c:pt>
              <c:pt idx="4296">
                <c:v>-8.3349999999998994E-2</c:v>
              </c:pt>
              <c:pt idx="4297">
                <c:v>-9.0050000000003003E-2</c:v>
              </c:pt>
              <c:pt idx="4298">
                <c:v>-0.11749999999999999</c:v>
              </c:pt>
              <c:pt idx="4299">
                <c:v>-0.11505</c:v>
              </c:pt>
              <c:pt idx="4300">
                <c:v>-0.15275</c:v>
              </c:pt>
              <c:pt idx="4301">
                <c:v>-0.17469999999999999</c:v>
              </c:pt>
              <c:pt idx="4302">
                <c:v>-0.18375</c:v>
              </c:pt>
              <c:pt idx="4303">
                <c:v>-0.20369999999999999</c:v>
              </c:pt>
              <c:pt idx="4304">
                <c:v>-0.14499999999999999</c:v>
              </c:pt>
              <c:pt idx="4305">
                <c:v>-8.9399999999994997E-2</c:v>
              </c:pt>
              <c:pt idx="4306">
                <c:v>-0.13635</c:v>
              </c:pt>
              <c:pt idx="4307">
                <c:v>-0.1656</c:v>
              </c:pt>
              <c:pt idx="4308">
                <c:v>-0.1169</c:v>
              </c:pt>
              <c:pt idx="4309">
                <c:v>-0.15114999999998999</c:v>
              </c:pt>
              <c:pt idx="4310">
                <c:v>-0.25219999999999998</c:v>
              </c:pt>
              <c:pt idx="4311">
                <c:v>-0.2382</c:v>
              </c:pt>
              <c:pt idx="4312">
                <c:v>-0.23885000000000001</c:v>
              </c:pt>
              <c:pt idx="4313">
                <c:v>-0.23824999999999999</c:v>
              </c:pt>
              <c:pt idx="4314">
                <c:v>-0.24559999999998999</c:v>
              </c:pt>
              <c:pt idx="4315">
                <c:v>-0.25319999999999998</c:v>
              </c:pt>
              <c:pt idx="4316">
                <c:v>-0.15584999999999</c:v>
              </c:pt>
              <c:pt idx="4317">
                <c:v>-0.16420000000000001</c:v>
              </c:pt>
              <c:pt idx="4318">
                <c:v>-5.9399999999986998E-2</c:v>
              </c:pt>
              <c:pt idx="4319">
                <c:v>-4.3150000000002998E-2</c:v>
              </c:pt>
              <c:pt idx="4320">
                <c:v>-4.9650000000000999E-2</c:v>
              </c:pt>
              <c:pt idx="4321">
                <c:v>-4.8800000000004E-2</c:v>
              </c:pt>
              <c:pt idx="4322">
                <c:v>-4.2299999999995001E-2</c:v>
              </c:pt>
              <c:pt idx="4323">
                <c:v>-0.23865000000000999</c:v>
              </c:pt>
              <c:pt idx="4324">
                <c:v>-0.24345</c:v>
              </c:pt>
              <c:pt idx="4325">
                <c:v>-0.24185000000000001</c:v>
              </c:pt>
              <c:pt idx="4326">
                <c:v>-0.2424</c:v>
              </c:pt>
              <c:pt idx="4327">
                <c:v>-0.24385000000000001</c:v>
              </c:pt>
              <c:pt idx="4328">
                <c:v>4.7000000000018997E-3</c:v>
              </c:pt>
              <c:pt idx="4329">
                <c:v>2.8500000000098E-3</c:v>
              </c:pt>
              <c:pt idx="4330">
                <c:v>2.6999999999999E-3</c:v>
              </c:pt>
              <c:pt idx="4331">
                <c:v>2.9000000000057001E-3</c:v>
              </c:pt>
              <c:pt idx="4332">
                <c:v>8.0000000000079996E-4</c:v>
              </c:pt>
              <c:pt idx="4333">
                <c:v>3.0500000000043999E-3</c:v>
              </c:pt>
              <c:pt idx="4334">
                <c:v>2.375E-2</c:v>
              </c:pt>
              <c:pt idx="4335">
                <c:v>2.3050000000001999E-2</c:v>
              </c:pt>
              <c:pt idx="4336">
                <c:v>2.3299999999993E-2</c:v>
              </c:pt>
              <c:pt idx="4337">
                <c:v>1.1300000000003E-2</c:v>
              </c:pt>
              <c:pt idx="4338">
                <c:v>3.7750000000003003E-2</c:v>
              </c:pt>
              <c:pt idx="4339">
                <c:v>3.7849999999994999E-2</c:v>
              </c:pt>
              <c:pt idx="4340">
                <c:v>7.4649999999997996E-2</c:v>
              </c:pt>
              <c:pt idx="4341">
                <c:v>7.0250000000005003E-2</c:v>
              </c:pt>
              <c:pt idx="4342">
                <c:v>-0.13239999999999999</c:v>
              </c:pt>
              <c:pt idx="4343">
                <c:v>-0.1489</c:v>
              </c:pt>
              <c:pt idx="4344">
                <c:v>-0.18770000000000001</c:v>
              </c:pt>
              <c:pt idx="4345">
                <c:v>-0.20394999999999999</c:v>
              </c:pt>
              <c:pt idx="4346">
                <c:v>-0.20140000000000999</c:v>
              </c:pt>
              <c:pt idx="4347">
                <c:v>-0.19350000000000001</c:v>
              </c:pt>
              <c:pt idx="4348">
                <c:v>-0.19769999999999999</c:v>
              </c:pt>
              <c:pt idx="4349">
                <c:v>-0.15104999999999999</c:v>
              </c:pt>
              <c:pt idx="4350">
                <c:v>-0.18895000000000001</c:v>
              </c:pt>
              <c:pt idx="4351">
                <c:v>-0.27150000000000002</c:v>
              </c:pt>
              <c:pt idx="4352">
                <c:v>1.3000000000041E-3</c:v>
              </c:pt>
              <c:pt idx="4353">
                <c:v>0</c:v>
              </c:pt>
              <c:pt idx="4354">
                <c:v>-8.0000000000001999E-4</c:v>
              </c:pt>
              <c:pt idx="4355">
                <c:v>-3.3500000000000999E-3</c:v>
              </c:pt>
              <c:pt idx="4356">
                <c:v>-2.7000000000000999E-3</c:v>
              </c:pt>
              <c:pt idx="4357">
                <c:v>-5.5499999999997999E-3</c:v>
              </c:pt>
              <c:pt idx="4358">
                <c:v>-9.1000000000000993E-3</c:v>
              </c:pt>
              <c:pt idx="4359">
                <c:v>-2.7799999999999998E-2</c:v>
              </c:pt>
              <c:pt idx="4360">
                <c:v>-2.665E-2</c:v>
              </c:pt>
              <c:pt idx="4361">
                <c:v>-3.005E-2</c:v>
              </c:pt>
              <c:pt idx="4362">
                <c:v>-4.3549999999999998E-2</c:v>
              </c:pt>
              <c:pt idx="4363">
                <c:v>-6.9800000000000001E-2</c:v>
              </c:pt>
              <c:pt idx="4364">
                <c:v>-8.6099999999999996E-2</c:v>
              </c:pt>
              <c:pt idx="4365">
                <c:v>-0.13275000000000001</c:v>
              </c:pt>
              <c:pt idx="4366">
                <c:v>-0.1081</c:v>
              </c:pt>
              <c:pt idx="4367">
                <c:v>-8.3699999999999997E-2</c:v>
              </c:pt>
              <c:pt idx="4368">
                <c:v>-1.78E-2</c:v>
              </c:pt>
              <c:pt idx="4369">
                <c:v>-7.3699999999999002E-2</c:v>
              </c:pt>
              <c:pt idx="4370">
                <c:v>-7.0800000000001001E-2</c:v>
              </c:pt>
              <c:pt idx="4371">
                <c:v>-6.9150000000000003E-2</c:v>
              </c:pt>
              <c:pt idx="4372">
                <c:v>-7.7700000000001004E-2</c:v>
              </c:pt>
              <c:pt idx="4373">
                <c:v>-0.11899999999999999</c:v>
              </c:pt>
              <c:pt idx="4374">
                <c:v>-0.11565</c:v>
              </c:pt>
              <c:pt idx="4375">
                <c:v>-0.13320000000000001</c:v>
              </c:pt>
              <c:pt idx="4376">
                <c:v>-0.13835</c:v>
              </c:pt>
              <c:pt idx="4377">
                <c:v>-0.1336</c:v>
              </c:pt>
              <c:pt idx="4378">
                <c:v>-0.1002</c:v>
              </c:pt>
              <c:pt idx="4379">
                <c:v>-9.1399999999999995E-2</c:v>
              </c:pt>
              <c:pt idx="4380">
                <c:v>-9.1950000000000004E-2</c:v>
              </c:pt>
              <c:pt idx="4381">
                <c:v>-8.6649999999999006E-2</c:v>
              </c:pt>
              <c:pt idx="4382">
                <c:v>5.4999999999998999E-3</c:v>
              </c:pt>
              <c:pt idx="4383">
                <c:v>-9.3999999999997003E-3</c:v>
              </c:pt>
              <c:pt idx="4384">
                <c:v>-1.7199999999999001E-2</c:v>
              </c:pt>
              <c:pt idx="4385">
                <c:v>-1.6549999999999999E-2</c:v>
              </c:pt>
              <c:pt idx="4386">
                <c:v>-3.7499999999996E-3</c:v>
              </c:pt>
              <c:pt idx="4387">
                <c:v>-3.2500000000004999E-3</c:v>
              </c:pt>
              <c:pt idx="4388">
                <c:v>-3.5000000000007E-3</c:v>
              </c:pt>
              <c:pt idx="4389">
                <c:v>-3.1500000000003999E-3</c:v>
              </c:pt>
              <c:pt idx="4390">
                <c:v>-2.8500000000000998E-3</c:v>
              </c:pt>
              <c:pt idx="4391">
                <c:v>-3.0500000000002999E-3</c:v>
              </c:pt>
              <c:pt idx="4392">
                <c:v>-5.1499999999996002E-3</c:v>
              </c:pt>
              <c:pt idx="4393">
                <c:v>-8.4599999999999995E-2</c:v>
              </c:pt>
              <c:pt idx="4394">
                <c:v>-0.10355</c:v>
              </c:pt>
              <c:pt idx="4395">
                <c:v>8.0000000000079996E-4</c:v>
              </c:pt>
              <c:pt idx="4396">
                <c:v>8.0000000000079996E-4</c:v>
              </c:pt>
              <c:pt idx="4397">
                <c:v>9.4999999999956003E-4</c:v>
              </c:pt>
              <c:pt idx="4398">
                <c:v>-5.6100000000001003E-2</c:v>
              </c:pt>
              <c:pt idx="4399">
                <c:v>-6.3450000000001006E-2</c:v>
              </c:pt>
              <c:pt idx="4400">
                <c:v>-7.7399999999999997E-2</c:v>
              </c:pt>
              <c:pt idx="4401">
                <c:v>-7.6899999999998997E-2</c:v>
              </c:pt>
              <c:pt idx="4402">
                <c:v>-7.6450000000003002E-2</c:v>
              </c:pt>
              <c:pt idx="4403">
                <c:v>-0.10614999999999999</c:v>
              </c:pt>
              <c:pt idx="4404">
                <c:v>-0.106</c:v>
              </c:pt>
              <c:pt idx="4405">
                <c:v>-0.10085</c:v>
              </c:pt>
              <c:pt idx="4406">
                <c:v>-9.5500000000001001E-2</c:v>
              </c:pt>
              <c:pt idx="4407">
                <c:v>-8.7099999999997998E-2</c:v>
              </c:pt>
              <c:pt idx="4408">
                <c:v>-0.11335000000000001</c:v>
              </c:pt>
              <c:pt idx="4409">
                <c:v>-0.13159999999999999</c:v>
              </c:pt>
              <c:pt idx="4410">
                <c:v>-0.17854999999999999</c:v>
              </c:pt>
              <c:pt idx="4411">
                <c:v>-0.19015000000000001</c:v>
              </c:pt>
              <c:pt idx="4412">
                <c:v>-9.8200000000000995E-2</c:v>
              </c:pt>
              <c:pt idx="4413">
                <c:v>-8.8599999999999998E-2</c:v>
              </c:pt>
              <c:pt idx="4414">
                <c:v>-6.1100000000000002E-2</c:v>
              </c:pt>
              <c:pt idx="4415">
                <c:v>-6.8250000000000005E-2</c:v>
              </c:pt>
              <c:pt idx="4416">
                <c:v>-9.5899999999999E-2</c:v>
              </c:pt>
              <c:pt idx="4417">
                <c:v>-0.10195</c:v>
              </c:pt>
              <c:pt idx="4418">
                <c:v>-7.4099999999999E-2</c:v>
              </c:pt>
              <c:pt idx="4419">
                <c:v>-8.6499999999997995E-2</c:v>
              </c:pt>
              <c:pt idx="4420">
                <c:v>-8.3499999999996993E-2</c:v>
              </c:pt>
              <c:pt idx="4421">
                <c:v>-0.105</c:v>
              </c:pt>
              <c:pt idx="4422">
                <c:v>-0.10435</c:v>
              </c:pt>
              <c:pt idx="4423">
                <c:v>-9.3250000000002997E-2</c:v>
              </c:pt>
              <c:pt idx="4424">
                <c:v>-0.11605</c:v>
              </c:pt>
              <c:pt idx="4425">
                <c:v>-0.11899999999999999</c:v>
              </c:pt>
              <c:pt idx="4426">
                <c:v>-8.9099999999999999E-2</c:v>
              </c:pt>
              <c:pt idx="4427">
                <c:v>-9.6199999999998995E-2</c:v>
              </c:pt>
              <c:pt idx="4428">
                <c:v>-8.5299999999999002E-2</c:v>
              </c:pt>
              <c:pt idx="4429">
                <c:v>-2.5000000000000001E-2</c:v>
              </c:pt>
              <c:pt idx="4430">
                <c:v>-2.1650000000000998E-2</c:v>
              </c:pt>
              <c:pt idx="4431">
                <c:v>-3.3649999999999E-2</c:v>
              </c:pt>
              <c:pt idx="4432">
                <c:v>-4.1099999999998998E-2</c:v>
              </c:pt>
              <c:pt idx="4433">
                <c:v>-3.8649999999997998E-2</c:v>
              </c:pt>
              <c:pt idx="4434">
                <c:v>-4.6849999999997997E-2</c:v>
              </c:pt>
              <c:pt idx="4435">
                <c:v>-4.4299999999999999E-2</c:v>
              </c:pt>
              <c:pt idx="4436">
                <c:v>-6.3799999999999996E-2</c:v>
              </c:pt>
              <c:pt idx="4437">
                <c:v>-5.8050000000000997E-2</c:v>
              </c:pt>
              <c:pt idx="4438">
                <c:v>-8.7350000000002995E-2</c:v>
              </c:pt>
              <c:pt idx="4439">
                <c:v>-9.5849999999996993E-2</c:v>
              </c:pt>
              <c:pt idx="4440">
                <c:v>-9.9000000000005001E-2</c:v>
              </c:pt>
              <c:pt idx="4441">
                <c:v>-9.3299999999995997E-2</c:v>
              </c:pt>
              <c:pt idx="4442">
                <c:v>-7.2800000000001003E-2</c:v>
              </c:pt>
              <c:pt idx="4443">
                <c:v>-0.11285000000000001</c:v>
              </c:pt>
              <c:pt idx="4444">
                <c:v>-8.3850000000002006E-2</c:v>
              </c:pt>
              <c:pt idx="4445">
                <c:v>-7.6999999999999E-2</c:v>
              </c:pt>
              <c:pt idx="4446">
                <c:v>-0.1207</c:v>
              </c:pt>
              <c:pt idx="4447">
                <c:v>-0.10055</c:v>
              </c:pt>
              <c:pt idx="4448">
                <c:v>-0.1007</c:v>
              </c:pt>
              <c:pt idx="4449">
                <c:v>-0.10075000000001</c:v>
              </c:pt>
              <c:pt idx="4450">
                <c:v>-0.12540000000000001</c:v>
              </c:pt>
              <c:pt idx="4451">
                <c:v>-0.13250000000000001</c:v>
              </c:pt>
              <c:pt idx="4452">
                <c:v>-0.13029999999999001</c:v>
              </c:pt>
              <c:pt idx="4453">
                <c:v>-0.12634999999999999</c:v>
              </c:pt>
              <c:pt idx="4454">
                <c:v>-0.128</c:v>
              </c:pt>
              <c:pt idx="4455">
                <c:v>-0.12504999999999999</c:v>
              </c:pt>
              <c:pt idx="4456">
                <c:v>-0.16555</c:v>
              </c:pt>
              <c:pt idx="4457">
                <c:v>-0.16644999999999999</c:v>
              </c:pt>
              <c:pt idx="4458">
                <c:v>-0.17899999999999999</c:v>
              </c:pt>
              <c:pt idx="4459">
                <c:v>-9.9000000000005001E-2</c:v>
              </c:pt>
              <c:pt idx="4460">
                <c:v>-0.17779999999998999</c:v>
              </c:pt>
              <c:pt idx="4461">
                <c:v>-0.17630000000000001</c:v>
              </c:pt>
              <c:pt idx="4462">
                <c:v>-0.18195</c:v>
              </c:pt>
              <c:pt idx="4463">
                <c:v>-0.16445000000000001</c:v>
              </c:pt>
              <c:pt idx="4464">
                <c:v>-0.15970000000000001</c:v>
              </c:pt>
              <c:pt idx="4465">
                <c:v>-0.16170000000000001</c:v>
              </c:pt>
              <c:pt idx="4466">
                <c:v>-0.16005</c:v>
              </c:pt>
              <c:pt idx="4467">
                <c:v>-0.17285</c:v>
              </c:pt>
              <c:pt idx="4468">
                <c:v>-0.14485000000000001</c:v>
              </c:pt>
              <c:pt idx="4469">
                <c:v>-0.16239999999999999</c:v>
              </c:pt>
              <c:pt idx="4470">
                <c:v>-0.14065</c:v>
              </c:pt>
              <c:pt idx="4471">
                <c:v>-0.13969999999999999</c:v>
              </c:pt>
              <c:pt idx="4472">
                <c:v>-0.15175</c:v>
              </c:pt>
              <c:pt idx="4473">
                <c:v>-0.17954999999999999</c:v>
              </c:pt>
              <c:pt idx="4474">
                <c:v>-0.17474999999999999</c:v>
              </c:pt>
              <c:pt idx="4475">
                <c:v>-0.1825</c:v>
              </c:pt>
              <c:pt idx="4476">
                <c:v>-8.2349999999997994E-2</c:v>
              </c:pt>
              <c:pt idx="4477">
                <c:v>-9.3799999999998995E-2</c:v>
              </c:pt>
              <c:pt idx="4478">
                <c:v>-9.3349999999998004E-2</c:v>
              </c:pt>
              <c:pt idx="4479">
                <c:v>-9.4200000000000006E-2</c:v>
              </c:pt>
              <c:pt idx="4480">
                <c:v>-0.1363</c:v>
              </c:pt>
              <c:pt idx="4481">
                <c:v>-0.15325</c:v>
              </c:pt>
              <c:pt idx="4482">
                <c:v>-0.15809999999999</c:v>
              </c:pt>
              <c:pt idx="4483">
                <c:v>-0.15934999999999999</c:v>
              </c:pt>
              <c:pt idx="4484">
                <c:v>9.4999999999956003E-4</c:v>
              </c:pt>
              <c:pt idx="4485">
                <c:v>-5.8299999999994002E-2</c:v>
              </c:pt>
              <c:pt idx="4486">
                <c:v>-6.1300000000002998E-2</c:v>
              </c:pt>
              <c:pt idx="4487">
                <c:v>-8.1450000000005005E-2</c:v>
              </c:pt>
              <c:pt idx="4488">
                <c:v>-1.5750000000003001E-2</c:v>
              </c:pt>
              <c:pt idx="4489">
                <c:v>-6.6499999999997006E-2</c:v>
              </c:pt>
              <c:pt idx="4490">
                <c:v>-0.11005</c:v>
              </c:pt>
              <c:pt idx="4491">
                <c:v>-0.11600000000000001</c:v>
              </c:pt>
              <c:pt idx="4492">
                <c:v>3.0000000000307998E-4</c:v>
              </c:pt>
              <c:pt idx="4493">
                <c:v>-6.5000000000204E-4</c:v>
              </c:pt>
              <c:pt idx="4494">
                <c:v>-1.4999999999987001E-3</c:v>
              </c:pt>
              <c:pt idx="4495">
                <c:v>2.1500000000008001E-3</c:v>
              </c:pt>
              <c:pt idx="4496">
                <c:v>-1.0299999999996E-2</c:v>
              </c:pt>
              <c:pt idx="4497">
                <c:v>-4.6350000000001002E-2</c:v>
              </c:pt>
              <c:pt idx="4498">
                <c:v>-7.1900000000003003E-2</c:v>
              </c:pt>
              <c:pt idx="4499">
                <c:v>-5.2799999999997002E-2</c:v>
              </c:pt>
              <c:pt idx="4500">
                <c:v>-7.7799999999999994E-2</c:v>
              </c:pt>
              <c:pt idx="4501">
                <c:v>-9.1899999999999996E-2</c:v>
              </c:pt>
              <c:pt idx="4502">
                <c:v>-9.6750000000001002E-2</c:v>
              </c:pt>
              <c:pt idx="4503">
                <c:v>-7.5949999999997006E-2</c:v>
              </c:pt>
              <c:pt idx="4504">
                <c:v>-4.4350000000003997E-2</c:v>
              </c:pt>
              <c:pt idx="4505">
                <c:v>-5.3749999999997002E-2</c:v>
              </c:pt>
              <c:pt idx="4506">
                <c:v>-5.2600000000002999E-2</c:v>
              </c:pt>
              <c:pt idx="4507">
                <c:v>-5.0800000000000997E-2</c:v>
              </c:pt>
              <c:pt idx="4508">
                <c:v>-6.6500000000003001E-2</c:v>
              </c:pt>
              <c:pt idx="4509">
                <c:v>-0.11305</c:v>
              </c:pt>
              <c:pt idx="4510">
                <c:v>-0.11175</c:v>
              </c:pt>
              <c:pt idx="4511">
                <c:v>-0.13000000000001</c:v>
              </c:pt>
              <c:pt idx="4512">
                <c:v>-0.12934999999999</c:v>
              </c:pt>
              <c:pt idx="4513">
                <c:v>-0.1346</c:v>
              </c:pt>
              <c:pt idx="4514">
                <c:v>-0.13800000000000001</c:v>
              </c:pt>
              <c:pt idx="4515">
                <c:v>6.8450000000009004E-2</c:v>
              </c:pt>
              <c:pt idx="4516">
                <c:v>5.8899999999994998E-2</c:v>
              </c:pt>
              <c:pt idx="4517">
                <c:v>0.46349999999998998</c:v>
              </c:pt>
              <c:pt idx="4518">
                <c:v>0.46174999999999</c:v>
              </c:pt>
              <c:pt idx="4519">
                <c:v>0.46149999999998997</c:v>
              </c:pt>
              <c:pt idx="4520">
                <c:v>6.4999999999094005E-4</c:v>
              </c:pt>
              <c:pt idx="4521">
                <c:v>1.0500000000023999E-3</c:v>
              </c:pt>
              <c:pt idx="4522">
                <c:v>1.0000000000066E-3</c:v>
              </c:pt>
              <c:pt idx="4523">
                <c:v>-2.7549999999998E-2</c:v>
              </c:pt>
              <c:pt idx="4524">
                <c:v>-2.2599999999994999E-2</c:v>
              </c:pt>
              <c:pt idx="4525">
                <c:v>-4.4249999999989999E-2</c:v>
              </c:pt>
              <c:pt idx="4526">
                <c:v>-4.6250000000002997E-2</c:v>
              </c:pt>
              <c:pt idx="4527">
                <c:v>-4.5300000000003997E-2</c:v>
              </c:pt>
              <c:pt idx="4528">
                <c:v>-0.11114999999999001</c:v>
              </c:pt>
              <c:pt idx="4529">
                <c:v>0.2097</c:v>
              </c:pt>
              <c:pt idx="4530">
                <c:v>0.16055</c:v>
              </c:pt>
              <c:pt idx="4531">
                <c:v>2.7500000000013999E-2</c:v>
              </c:pt>
              <c:pt idx="4532">
                <c:v>0.2132</c:v>
              </c:pt>
              <c:pt idx="4533">
                <c:v>0.13325000000001</c:v>
              </c:pt>
              <c:pt idx="4534">
                <c:v>9.9899999999997005E-2</c:v>
              </c:pt>
              <c:pt idx="4535">
                <c:v>0.17305000000000001</c:v>
              </c:pt>
              <c:pt idx="4536">
                <c:v>-1.15E-2</c:v>
              </c:pt>
              <c:pt idx="4537">
                <c:v>-1.8249999999999999E-2</c:v>
              </c:pt>
              <c:pt idx="4538">
                <c:v>-2.18E-2</c:v>
              </c:pt>
              <c:pt idx="4539">
                <c:v>-6.2549999999999994E-2</c:v>
              </c:pt>
              <c:pt idx="4540">
                <c:v>-7.3849999999999999E-2</c:v>
              </c:pt>
              <c:pt idx="4541">
                <c:v>-7.9000000000000001E-2</c:v>
              </c:pt>
              <c:pt idx="4542">
                <c:v>-7.9000000000000001E-2</c:v>
              </c:pt>
              <c:pt idx="4543">
                <c:v>-2.8150000000000001E-2</c:v>
              </c:pt>
              <c:pt idx="4544">
                <c:v>-3.2099999999999997E-2</c:v>
              </c:pt>
              <c:pt idx="4545">
                <c:v>-3.4799999999999998E-2</c:v>
              </c:pt>
              <c:pt idx="4546">
                <c:v>-3.6450000000000003E-2</c:v>
              </c:pt>
              <c:pt idx="4547">
                <c:v>-3.4700000000000002E-2</c:v>
              </c:pt>
              <c:pt idx="4548">
                <c:v>-4.4950000000001003E-2</c:v>
              </c:pt>
              <c:pt idx="4549">
                <c:v>-4.5850000000000002E-2</c:v>
              </c:pt>
              <c:pt idx="4550">
                <c:v>-4.9799999999999997E-2</c:v>
              </c:pt>
              <c:pt idx="4551">
                <c:v>-4.4650000000000002E-2</c:v>
              </c:pt>
              <c:pt idx="4552">
                <c:v>-4.8400000000000998E-2</c:v>
              </c:pt>
              <c:pt idx="4553">
                <c:v>-5.3850000000000002E-2</c:v>
              </c:pt>
              <c:pt idx="4554">
                <c:v>-8.6349999999999996E-2</c:v>
              </c:pt>
              <c:pt idx="4555">
                <c:v>-8.3049999999999999E-2</c:v>
              </c:pt>
              <c:pt idx="4556">
                <c:v>-8.4349999999999994E-2</c:v>
              </c:pt>
              <c:pt idx="4557">
                <c:v>-8.4150000000000003E-2</c:v>
              </c:pt>
              <c:pt idx="4558">
                <c:v>-9.7750000000001003E-2</c:v>
              </c:pt>
              <c:pt idx="4559">
                <c:v>-7.8700000000000006E-2</c:v>
              </c:pt>
              <c:pt idx="4560">
                <c:v>-8.9149999999998994E-2</c:v>
              </c:pt>
              <c:pt idx="4561">
                <c:v>-8.7499999999998995E-2</c:v>
              </c:pt>
              <c:pt idx="4562">
                <c:v>-9.1049999999999007E-2</c:v>
              </c:pt>
              <c:pt idx="4563">
                <c:v>-9.8750000000000004E-2</c:v>
              </c:pt>
              <c:pt idx="4564">
                <c:v>-5.7749999999998997E-2</c:v>
              </c:pt>
              <c:pt idx="4565">
                <c:v>-6.0999999999999999E-2</c:v>
              </c:pt>
              <c:pt idx="4566">
                <c:v>-6.7700000000000995E-2</c:v>
              </c:pt>
              <c:pt idx="4567">
                <c:v>-7.1999999999999995E-2</c:v>
              </c:pt>
              <c:pt idx="4568">
                <c:v>-6.5999999999999004E-2</c:v>
              </c:pt>
              <c:pt idx="4569">
                <c:v>-6.5000000000064995E-4</c:v>
              </c:pt>
              <c:pt idx="4570">
                <c:v>-3.9999999999900998E-4</c:v>
              </c:pt>
              <c:pt idx="4571">
                <c:v>-9.9999999999960992E-4</c:v>
              </c:pt>
              <c:pt idx="4572">
                <c:v>-1.0699999999999999E-2</c:v>
              </c:pt>
              <c:pt idx="4573">
                <c:v>-8.3499999999999998E-3</c:v>
              </c:pt>
              <c:pt idx="4574">
                <c:v>-8.3500000000013997E-3</c:v>
              </c:pt>
              <c:pt idx="4575">
                <c:v>-3.8149999999998997E-2</c:v>
              </c:pt>
              <c:pt idx="4576">
                <c:v>-5.6350000000001003E-2</c:v>
              </c:pt>
              <c:pt idx="4577">
                <c:v>-3.6200000000000003E-2</c:v>
              </c:pt>
              <c:pt idx="4578">
                <c:v>-4.5999999999999E-2</c:v>
              </c:pt>
              <c:pt idx="4579">
                <c:v>-3.1999999999999001E-2</c:v>
              </c:pt>
              <c:pt idx="4580">
                <c:v>-4.6449999999998E-2</c:v>
              </c:pt>
              <c:pt idx="4581">
                <c:v>-5.2200000000002002E-2</c:v>
              </c:pt>
              <c:pt idx="4582">
                <c:v>-7.9799999999998997E-2</c:v>
              </c:pt>
              <c:pt idx="4583">
                <c:v>-8.3299999999997001E-2</c:v>
              </c:pt>
              <c:pt idx="4584">
                <c:v>-7.5450000000002002E-2</c:v>
              </c:pt>
              <c:pt idx="4585">
                <c:v>-3.0700000000000002E-2</c:v>
              </c:pt>
              <c:pt idx="4586">
                <c:v>-4.1250000000001001E-2</c:v>
              </c:pt>
              <c:pt idx="4587">
                <c:v>-5.5599999999999997E-2</c:v>
              </c:pt>
              <c:pt idx="4588">
                <c:v>-6.2000000000000999E-2</c:v>
              </c:pt>
              <c:pt idx="4589">
                <c:v>-1.4000000000013999E-3</c:v>
              </c:pt>
              <c:pt idx="4590">
                <c:v>-1.0199999999999E-2</c:v>
              </c:pt>
              <c:pt idx="4591">
                <c:v>-7.4500000000004996E-3</c:v>
              </c:pt>
              <c:pt idx="4592">
                <c:v>-8.3499999999985999E-3</c:v>
              </c:pt>
              <c:pt idx="4593">
                <c:v>1.6300000000002E-2</c:v>
              </c:pt>
              <c:pt idx="4594">
                <c:v>-8.8499999999990999E-3</c:v>
              </c:pt>
              <c:pt idx="4595">
                <c:v>-4.5799999999999001E-2</c:v>
              </c:pt>
              <c:pt idx="4596">
                <c:v>-3.8599999999996998E-2</c:v>
              </c:pt>
              <c:pt idx="4597">
                <c:v>-4.9700000000000001E-2</c:v>
              </c:pt>
              <c:pt idx="4598">
                <c:v>6.9499999999999996E-3</c:v>
              </c:pt>
              <c:pt idx="4599">
                <c:v>1.8599999999998999E-2</c:v>
              </c:pt>
              <c:pt idx="4600">
                <c:v>7.2500000000002996E-3</c:v>
              </c:pt>
              <c:pt idx="4601">
                <c:v>1.0500000000023999E-3</c:v>
              </c:pt>
              <c:pt idx="4602">
                <c:v>-8.0000000000079996E-4</c:v>
              </c:pt>
              <c:pt idx="4603">
                <c:v>-3.5000000000007E-3</c:v>
              </c:pt>
              <c:pt idx="4604">
                <c:v>-4.5999999999989999E-3</c:v>
              </c:pt>
              <c:pt idx="4605">
                <c:v>-2.8E-3</c:v>
              </c:pt>
              <c:pt idx="4606">
                <c:v>1.9800000000002999E-2</c:v>
              </c:pt>
              <c:pt idx="4607">
                <c:v>2.4299999999998999E-2</c:v>
              </c:pt>
              <c:pt idx="4608">
                <c:v>1.0549999999998E-2</c:v>
              </c:pt>
              <c:pt idx="4609">
                <c:v>1.1050000000001E-2</c:v>
              </c:pt>
              <c:pt idx="4610">
                <c:v>9.9499999999975008E-3</c:v>
              </c:pt>
              <c:pt idx="4611">
                <c:v>-1.1499999999998001E-3</c:v>
              </c:pt>
              <c:pt idx="4612">
                <c:v>-2.4000000000024002E-3</c:v>
              </c:pt>
              <c:pt idx="4613">
                <c:v>-3.9999999999761998E-4</c:v>
              </c:pt>
              <c:pt idx="4614">
                <c:v>-3.0499999999988999E-3</c:v>
              </c:pt>
              <c:pt idx="4615">
                <c:v>-2.4500000000011002E-3</c:v>
              </c:pt>
              <c:pt idx="4616">
                <c:v>-9.3000000000010002E-3</c:v>
              </c:pt>
              <c:pt idx="4617">
                <c:v>-2.1300000000002001E-2</c:v>
              </c:pt>
              <c:pt idx="4618">
                <c:v>-6.2149999999999997E-2</c:v>
              </c:pt>
              <c:pt idx="4619">
                <c:v>-6.9600000000003007E-2</c:v>
              </c:pt>
              <c:pt idx="4620">
                <c:v>-7.0999999999998994E-2</c:v>
              </c:pt>
              <c:pt idx="4621">
                <c:v>-6.6649999999996004E-2</c:v>
              </c:pt>
              <c:pt idx="4622">
                <c:v>-6.7800000000000998E-2</c:v>
              </c:pt>
              <c:pt idx="4623">
                <c:v>-3.1850000000000003E-2</c:v>
              </c:pt>
              <c:pt idx="4624">
                <c:v>-5.3999999999998001E-2</c:v>
              </c:pt>
              <c:pt idx="4625">
                <c:v>-5.3750000000001998E-2</c:v>
              </c:pt>
              <c:pt idx="4626">
                <c:v>-9.1949999999995993E-2</c:v>
              </c:pt>
              <c:pt idx="4627">
                <c:v>-8.5350000000000995E-2</c:v>
              </c:pt>
              <c:pt idx="4628">
                <c:v>-9.0050000000003003E-2</c:v>
              </c:pt>
              <c:pt idx="4629">
                <c:v>-7.7949999999999006E-2</c:v>
              </c:pt>
              <c:pt idx="4630">
                <c:v>-7.8250000000001999E-2</c:v>
              </c:pt>
              <c:pt idx="4631">
                <c:v>-7.4100000000004995E-2</c:v>
              </c:pt>
              <c:pt idx="4632">
                <c:v>-8.8199999999999001E-2</c:v>
              </c:pt>
              <c:pt idx="4633">
                <c:v>0.12045</c:v>
              </c:pt>
              <c:pt idx="4634">
                <c:v>6.7099999999997995E-2</c:v>
              </c:pt>
              <c:pt idx="4635">
                <c:v>7.6900000000001995E-2</c:v>
              </c:pt>
              <c:pt idx="4636">
                <c:v>8.5099999999998996E-2</c:v>
              </c:pt>
              <c:pt idx="4637">
                <c:v>9.2649999999999996E-2</c:v>
              </c:pt>
              <c:pt idx="4638">
                <c:v>0.23924999999999999</c:v>
              </c:pt>
              <c:pt idx="4639">
                <c:v>0.21210000000000001</c:v>
              </c:pt>
              <c:pt idx="4640">
                <c:v>5.2000000000002003E-2</c:v>
              </c:pt>
              <c:pt idx="4641">
                <c:v>5.5250000000001E-2</c:v>
              </c:pt>
              <c:pt idx="4642">
                <c:v>0.18429999999999999</c:v>
              </c:pt>
              <c:pt idx="4643">
                <c:v>7.3950000000000002E-2</c:v>
              </c:pt>
              <c:pt idx="4644">
                <c:v>5.0850000000001998E-2</c:v>
              </c:pt>
              <c:pt idx="4645">
                <c:v>4.2349999999997001E-2</c:v>
              </c:pt>
              <c:pt idx="4646">
                <c:v>8.4000000000001004E-2</c:v>
              </c:pt>
              <c:pt idx="4647">
                <c:v>8.0699999999994998E-2</c:v>
              </c:pt>
              <c:pt idx="4648">
                <c:v>0.1024</c:v>
              </c:pt>
              <c:pt idx="4649">
                <c:v>9.0550000000000005E-2</c:v>
              </c:pt>
              <c:pt idx="4650">
                <c:v>0.21174999999999999</c:v>
              </c:pt>
              <c:pt idx="4651">
                <c:v>0.19009999999999999</c:v>
              </c:pt>
              <c:pt idx="4652">
                <c:v>0.15805</c:v>
              </c:pt>
              <c:pt idx="4653">
                <c:v>0.15404999999999999</c:v>
              </c:pt>
              <c:pt idx="4654">
                <c:v>0.15784999999999999</c:v>
              </c:pt>
              <c:pt idx="4655">
                <c:v>0.15365000000000001</c:v>
              </c:pt>
              <c:pt idx="4656">
                <c:v>0.15545</c:v>
              </c:pt>
              <c:pt idx="4657">
                <c:v>0.14074999999999999</c:v>
              </c:pt>
              <c:pt idx="4658">
                <c:v>0.1366</c:v>
              </c:pt>
              <c:pt idx="4659">
                <c:v>2.7000000000004999E-2</c:v>
              </c:pt>
              <c:pt idx="4660">
                <c:v>0.13205</c:v>
              </c:pt>
              <c:pt idx="4661">
                <c:v>6.2100000000003999E-2</c:v>
              </c:pt>
              <c:pt idx="4662">
                <c:v>1.4500000000028E-3</c:v>
              </c:pt>
              <c:pt idx="4663">
                <c:v>8.1699999999995998E-2</c:v>
              </c:pt>
              <c:pt idx="4664">
                <c:v>8.2099999999995996E-2</c:v>
              </c:pt>
              <c:pt idx="4665">
                <c:v>8.0200000000002006E-2</c:v>
              </c:pt>
              <c:pt idx="4666">
                <c:v>7.5300000000000006E-2</c:v>
              </c:pt>
              <c:pt idx="4667">
                <c:v>2.0999999999992999E-3</c:v>
              </c:pt>
              <c:pt idx="4668">
                <c:v>-2.1250000000000002E-2</c:v>
              </c:pt>
              <c:pt idx="4669">
                <c:v>-1.43E-2</c:v>
              </c:pt>
              <c:pt idx="4670">
                <c:v>8.1399999999998002E-2</c:v>
              </c:pt>
              <c:pt idx="4671">
                <c:v>7.9199999999995996E-2</c:v>
              </c:pt>
              <c:pt idx="4672">
                <c:v>6.0900000000003E-2</c:v>
              </c:pt>
              <c:pt idx="4673">
                <c:v>5.7449999999998003E-2</c:v>
              </c:pt>
              <c:pt idx="4674">
                <c:v>8.6300000000000002E-2</c:v>
              </c:pt>
              <c:pt idx="4675">
                <c:v>8.8749999999998996E-2</c:v>
              </c:pt>
              <c:pt idx="4676">
                <c:v>0.11174999999999</c:v>
              </c:pt>
              <c:pt idx="4677">
                <c:v>0.13439999999999999</c:v>
              </c:pt>
              <c:pt idx="4678">
                <c:v>0.12605</c:v>
              </c:pt>
              <c:pt idx="4679">
                <c:v>0.12395</c:v>
              </c:pt>
              <c:pt idx="4680">
                <c:v>-3.9500000000025999E-3</c:v>
              </c:pt>
              <c:pt idx="4681">
                <c:v>-2.8500000000041999E-3</c:v>
              </c:pt>
              <c:pt idx="4682">
                <c:v>-2.9499999999960001E-3</c:v>
              </c:pt>
              <c:pt idx="4683">
                <c:v>-3.8499999999997E-3</c:v>
              </c:pt>
              <c:pt idx="4684">
                <c:v>2.7400000000000001E-2</c:v>
              </c:pt>
              <c:pt idx="4685">
                <c:v>-3.5399999999997003E-2</c:v>
              </c:pt>
              <c:pt idx="4686">
                <c:v>-3.9750000000000001E-2</c:v>
              </c:pt>
              <c:pt idx="4687">
                <c:v>-4.4949999999998998E-2</c:v>
              </c:pt>
              <c:pt idx="4688">
                <c:v>-4.6999999999997003E-2</c:v>
              </c:pt>
              <c:pt idx="4689">
                <c:v>1.0900000000002999E-2</c:v>
              </c:pt>
              <c:pt idx="4690">
                <c:v>6.3499999999994004E-3</c:v>
              </c:pt>
              <c:pt idx="4691">
                <c:v>1.4999999999876001E-4</c:v>
              </c:pt>
              <c:pt idx="4692">
                <c:v>8.0499999999982998E-3</c:v>
              </c:pt>
              <c:pt idx="4693">
                <c:v>-1.7400000000001001E-2</c:v>
              </c:pt>
              <c:pt idx="4694">
                <c:v>-2.3399999999996E-2</c:v>
              </c:pt>
              <c:pt idx="4695">
                <c:v>-7.0999999999988E-3</c:v>
              </c:pt>
              <c:pt idx="4696">
                <c:v>-1.1599999999995E-2</c:v>
              </c:pt>
              <c:pt idx="4697">
                <c:v>-1.4600000000002999E-2</c:v>
              </c:pt>
              <c:pt idx="4698">
                <c:v>-7.0000000000347996E-4</c:v>
              </c:pt>
              <c:pt idx="4699">
                <c:v>-1.37E-2</c:v>
              </c:pt>
              <c:pt idx="4700">
                <c:v>-1.8399999999995999E-2</c:v>
              </c:pt>
              <c:pt idx="4701">
                <c:v>-3.2650000000000998E-2</c:v>
              </c:pt>
              <c:pt idx="4702">
                <c:v>-7.8450000000002004E-2</c:v>
              </c:pt>
              <c:pt idx="4703">
                <c:v>-5.6149999999998999E-2</c:v>
              </c:pt>
              <c:pt idx="4704">
                <c:v>-6.6300000000008005E-2</c:v>
              </c:pt>
              <c:pt idx="4705">
                <c:v>-6.5649999999995004E-2</c:v>
              </c:pt>
              <c:pt idx="4706">
                <c:v>-5.2099999999999001E-2</c:v>
              </c:pt>
              <c:pt idx="4707">
                <c:v>-3.9549999999999003E-2</c:v>
              </c:pt>
              <c:pt idx="4708">
                <c:v>0.1348</c:v>
              </c:pt>
              <c:pt idx="4709">
                <c:v>0.11755</c:v>
              </c:pt>
              <c:pt idx="4710">
                <c:v>0.11679999999999</c:v>
              </c:pt>
              <c:pt idx="4711">
                <c:v>0.11425</c:v>
              </c:pt>
              <c:pt idx="4712">
                <c:v>0.13175000000000001</c:v>
              </c:pt>
              <c:pt idx="4713">
                <c:v>0.13595000000001001</c:v>
              </c:pt>
              <c:pt idx="4714">
                <c:v>0.13389999999999999</c:v>
              </c:pt>
              <c:pt idx="4715">
                <c:v>0.14319999999999999</c:v>
              </c:pt>
              <c:pt idx="4716">
                <c:v>-1.0200000000005E-2</c:v>
              </c:pt>
              <c:pt idx="4717">
                <c:v>-1.0250000000001E-2</c:v>
              </c:pt>
              <c:pt idx="4718">
                <c:v>-1.3950000000007E-2</c:v>
              </c:pt>
              <c:pt idx="4719">
                <c:v>-4.3499999999974002E-3</c:v>
              </c:pt>
              <c:pt idx="4720">
                <c:v>3.0500000000043999E-3</c:v>
              </c:pt>
              <c:pt idx="4721">
                <c:v>2.4999999999942E-3</c:v>
              </c:pt>
              <c:pt idx="4722">
                <c:v>3.2499999999991E-3</c:v>
              </c:pt>
              <c:pt idx="4723">
                <c:v>1.1549999999994001E-2</c:v>
              </c:pt>
              <c:pt idx="4724">
                <c:v>2.0550000000007999E-2</c:v>
              </c:pt>
              <c:pt idx="4725">
                <c:v>1.3849999999993E-2</c:v>
              </c:pt>
              <c:pt idx="4726">
                <c:v>1.1700000000003E-2</c:v>
              </c:pt>
              <c:pt idx="4727">
                <c:v>-9.4999999999956003E-4</c:v>
              </c:pt>
              <c:pt idx="4728">
                <c:v>1.3299999999994001E-2</c:v>
              </c:pt>
              <c:pt idx="4729">
                <c:v>2.0249999999999001E-2</c:v>
              </c:pt>
              <c:pt idx="4730">
                <c:v>1.2049999999997001E-2</c:v>
              </c:pt>
              <c:pt idx="4731">
                <c:v>1.0200000000005E-2</c:v>
              </c:pt>
              <c:pt idx="4732">
                <c:v>3.7999999999982002E-3</c:v>
              </c:pt>
              <c:pt idx="4733">
                <c:v>-8.7500000000017997E-3</c:v>
              </c:pt>
              <c:pt idx="4734">
                <c:v>-1.5650000000000001E-2</c:v>
              </c:pt>
              <c:pt idx="4735">
                <c:v>-6.6600000000006002E-2</c:v>
              </c:pt>
              <c:pt idx="4736">
                <c:v>-7.6250000000011003E-2</c:v>
              </c:pt>
              <c:pt idx="4737">
                <c:v>-3.0649999999999001E-2</c:v>
              </c:pt>
              <c:pt idx="4738">
                <c:v>-2.8700000000015002E-2</c:v>
              </c:pt>
              <c:pt idx="4739">
                <c:v>-2.9749999999994999E-2</c:v>
              </c:pt>
              <c:pt idx="4740">
                <c:v>-5.7099999999998999E-2</c:v>
              </c:pt>
              <c:pt idx="4741">
                <c:v>-9.4799999999994999E-2</c:v>
              </c:pt>
              <c:pt idx="4742">
                <c:v>0.11409999999999</c:v>
              </c:pt>
              <c:pt idx="4743">
                <c:v>7.9849999999991997E-2</c:v>
              </c:pt>
              <c:pt idx="4744">
                <c:v>-0.13664999999999999</c:v>
              </c:pt>
              <c:pt idx="4745">
                <c:v>-4.2500000000000003E-3</c:v>
              </c:pt>
              <c:pt idx="4746">
                <c:v>-1.2E-2</c:v>
              </c:pt>
              <c:pt idx="4747">
                <c:v>-2.3599999999999999E-2</c:v>
              </c:pt>
              <c:pt idx="4748">
                <c:v>-2.9100000000000001E-2</c:v>
              </c:pt>
              <c:pt idx="4749">
                <c:v>1.4500000000000001E-2</c:v>
              </c:pt>
              <c:pt idx="4750">
                <c:v>1.5100000000000001E-2</c:v>
              </c:pt>
              <c:pt idx="4751">
                <c:v>0.13739999999999999</c:v>
              </c:pt>
              <c:pt idx="4752">
                <c:v>1.9300000000000001E-2</c:v>
              </c:pt>
              <c:pt idx="4753">
                <c:v>1.4749999999999999E-2</c:v>
              </c:pt>
              <c:pt idx="4754">
                <c:v>7.2849999999999998E-2</c:v>
              </c:pt>
              <c:pt idx="4755">
                <c:v>-3.5950000000001002E-2</c:v>
              </c:pt>
              <c:pt idx="4756">
                <c:v>-6.83E-2</c:v>
              </c:pt>
              <c:pt idx="4757">
                <c:v>-6.7699999999999996E-2</c:v>
              </c:pt>
              <c:pt idx="4758">
                <c:v>-7.2950000000000001E-2</c:v>
              </c:pt>
              <c:pt idx="4759">
                <c:v>3.4500000000001002E-2</c:v>
              </c:pt>
              <c:pt idx="4760">
                <c:v>9.5499999999998E-3</c:v>
              </c:pt>
              <c:pt idx="4761">
                <c:v>4.4749999999999998E-2</c:v>
              </c:pt>
              <c:pt idx="4762">
                <c:v>4.2750000000001002E-2</c:v>
              </c:pt>
              <c:pt idx="4763">
                <c:v>4.8700000000001999E-2</c:v>
              </c:pt>
              <c:pt idx="4764">
                <c:v>4.8149999999999998E-2</c:v>
              </c:pt>
              <c:pt idx="4765">
                <c:v>4.7199999999999999E-2</c:v>
              </c:pt>
              <c:pt idx="4766">
                <c:v>1.805E-2</c:v>
              </c:pt>
              <c:pt idx="4767">
                <c:v>6.1350000000000002E-2</c:v>
              </c:pt>
              <c:pt idx="4768">
                <c:v>9.2950000000000005E-2</c:v>
              </c:pt>
              <c:pt idx="4769">
                <c:v>8.6050000000001001E-2</c:v>
              </c:pt>
              <c:pt idx="4770">
                <c:v>0.14224999999999999</c:v>
              </c:pt>
              <c:pt idx="4771">
                <c:v>0.21890000000000001</c:v>
              </c:pt>
              <c:pt idx="4772">
                <c:v>0.19935</c:v>
              </c:pt>
              <c:pt idx="4773">
                <c:v>9.4299999999999995E-2</c:v>
              </c:pt>
              <c:pt idx="4774">
                <c:v>8.8450000000000001E-2</c:v>
              </c:pt>
              <c:pt idx="4775">
                <c:v>8.4400000000000003E-2</c:v>
              </c:pt>
              <c:pt idx="4776">
                <c:v>8.09E-2</c:v>
              </c:pt>
              <c:pt idx="4777">
                <c:v>1.1799999999999001E-2</c:v>
              </c:pt>
              <c:pt idx="4778">
                <c:v>1.2000000000000999E-2</c:v>
              </c:pt>
              <c:pt idx="4779">
                <c:v>1.1349999999999E-2</c:v>
              </c:pt>
              <c:pt idx="4780">
                <c:v>9.2499999999994999E-3</c:v>
              </c:pt>
              <c:pt idx="4781">
                <c:v>2.6900000000001E-2</c:v>
              </c:pt>
              <c:pt idx="4782">
                <c:v>4.4549999999999999E-2</c:v>
              </c:pt>
              <c:pt idx="4783">
                <c:v>3.2349999999999997E-2</c:v>
              </c:pt>
              <c:pt idx="4784">
                <c:v>-9.0000000000089997E-4</c:v>
              </c:pt>
              <c:pt idx="4785">
                <c:v>-1.6000000000015999E-3</c:v>
              </c:pt>
              <c:pt idx="4786">
                <c:v>-7.0000000000069995E-4</c:v>
              </c:pt>
              <c:pt idx="4787">
                <c:v>-6.5000000000204E-4</c:v>
              </c:pt>
              <c:pt idx="4788">
                <c:v>-5.3399999999997998E-2</c:v>
              </c:pt>
              <c:pt idx="4789">
                <c:v>-7.5799999999997994E-2</c:v>
              </c:pt>
              <c:pt idx="4790">
                <c:v>1.4500000000001E-2</c:v>
              </c:pt>
              <c:pt idx="4791">
                <c:v>-6.6900000000000001E-2</c:v>
              </c:pt>
              <c:pt idx="4792">
                <c:v>1.2600000000000999E-2</c:v>
              </c:pt>
              <c:pt idx="4793">
                <c:v>9.1000000000008002E-3</c:v>
              </c:pt>
              <c:pt idx="4794">
                <c:v>4.8999999999992999E-3</c:v>
              </c:pt>
              <c:pt idx="4795">
                <c:v>5.6500000000015002E-3</c:v>
              </c:pt>
              <c:pt idx="4796">
                <c:v>2.9000000000001E-3</c:v>
              </c:pt>
              <c:pt idx="4797">
                <c:v>-2.6999999999999E-3</c:v>
              </c:pt>
              <c:pt idx="4798">
                <c:v>-1.545E-2</c:v>
              </c:pt>
              <c:pt idx="4799">
                <c:v>-0.1118</c:v>
              </c:pt>
              <c:pt idx="4800">
                <c:v>-7.7799999999999994E-2</c:v>
              </c:pt>
              <c:pt idx="4801">
                <c:v>-4.6349999999997997E-2</c:v>
              </c:pt>
              <c:pt idx="4802">
                <c:v>-0.12565000000000001</c:v>
              </c:pt>
              <c:pt idx="4803">
                <c:v>-0.13350000000000001</c:v>
              </c:pt>
              <c:pt idx="4804">
                <c:v>-0.11425</c:v>
              </c:pt>
              <c:pt idx="4805">
                <c:v>-0.11835</c:v>
              </c:pt>
              <c:pt idx="4806">
                <c:v>-0.12265</c:v>
              </c:pt>
              <c:pt idx="4807">
                <c:v>-0.12315</c:v>
              </c:pt>
              <c:pt idx="4808">
                <c:v>-0.11795</c:v>
              </c:pt>
              <c:pt idx="4809">
                <c:v>-0.1229</c:v>
              </c:pt>
              <c:pt idx="4810">
                <c:v>-0.1125</c:v>
              </c:pt>
              <c:pt idx="4811">
                <c:v>-0.109</c:v>
              </c:pt>
              <c:pt idx="4812">
                <c:v>-0.11345</c:v>
              </c:pt>
              <c:pt idx="4813">
                <c:v>-0.11165</c:v>
              </c:pt>
              <c:pt idx="4814">
                <c:v>-0.12155000000000001</c:v>
              </c:pt>
              <c:pt idx="4815">
                <c:v>-0.11915000000000001</c:v>
              </c:pt>
              <c:pt idx="4816">
                <c:v>-9.8200000000000995E-2</c:v>
              </c:pt>
              <c:pt idx="4817">
                <c:v>-0.10780000000000001</c:v>
              </c:pt>
              <c:pt idx="4818">
                <c:v>-8.2399999999999002E-2</c:v>
              </c:pt>
              <c:pt idx="4819">
                <c:v>-0.12135</c:v>
              </c:pt>
              <c:pt idx="4820">
                <c:v>-7.9350000000000004E-2</c:v>
              </c:pt>
              <c:pt idx="4821">
                <c:v>-7.1199999999999E-2</c:v>
              </c:pt>
              <c:pt idx="4822">
                <c:v>-7.9950000000001006E-2</c:v>
              </c:pt>
              <c:pt idx="4823">
                <c:v>-0.12039999999999999</c:v>
              </c:pt>
              <c:pt idx="4824">
                <c:v>-0.1235</c:v>
              </c:pt>
              <c:pt idx="4825">
                <c:v>-0.12145</c:v>
              </c:pt>
              <c:pt idx="4826">
                <c:v>-0.1268</c:v>
              </c:pt>
              <c:pt idx="4827">
                <c:v>-9.8399999999998003E-2</c:v>
              </c:pt>
              <c:pt idx="4828">
                <c:v>-0.12245</c:v>
              </c:pt>
              <c:pt idx="4829">
                <c:v>-0.12164999999999999</c:v>
              </c:pt>
              <c:pt idx="4830">
                <c:v>-0.12765000000000001</c:v>
              </c:pt>
              <c:pt idx="4831">
                <c:v>-0.13475000000000001</c:v>
              </c:pt>
              <c:pt idx="4832">
                <c:v>-0.1336</c:v>
              </c:pt>
              <c:pt idx="4833">
                <c:v>-8.0000000000079996E-4</c:v>
              </c:pt>
              <c:pt idx="4834">
                <c:v>5.0000000001438E-5</c:v>
              </c:pt>
              <c:pt idx="4835">
                <c:v>-3.3000000000005E-3</c:v>
              </c:pt>
              <c:pt idx="4836">
                <c:v>-1.8699999999998999E-2</c:v>
              </c:pt>
              <c:pt idx="4837">
                <c:v>-1.9650000000004001E-2</c:v>
              </c:pt>
              <c:pt idx="4838">
                <c:v>-5.0950000000000002E-2</c:v>
              </c:pt>
              <c:pt idx="4839">
                <c:v>-0.13639999999999999</c:v>
              </c:pt>
              <c:pt idx="4840">
                <c:v>-0.13175000000000001</c:v>
              </c:pt>
              <c:pt idx="4841">
                <c:v>-0.12889999999999999</c:v>
              </c:pt>
              <c:pt idx="4842">
                <c:v>-0.10274999999999999</c:v>
              </c:pt>
              <c:pt idx="4843">
                <c:v>-6.7349999999993998E-2</c:v>
              </c:pt>
              <c:pt idx="4844">
                <c:v>-7.5150000000002007E-2</c:v>
              </c:pt>
              <c:pt idx="4845">
                <c:v>-8.5000000000002005E-2</c:v>
              </c:pt>
              <c:pt idx="4846">
                <c:v>-7.8149999999998998E-2</c:v>
              </c:pt>
              <c:pt idx="4847">
                <c:v>-6.9199999999997E-2</c:v>
              </c:pt>
              <c:pt idx="4848">
                <c:v>-0.1152</c:v>
              </c:pt>
              <c:pt idx="4849">
                <c:v>-0.11940000000000001</c:v>
              </c:pt>
              <c:pt idx="4850">
                <c:v>-0.13275000000000001</c:v>
              </c:pt>
              <c:pt idx="4851">
                <c:v>-6.8800000000001998E-2</c:v>
              </c:pt>
              <c:pt idx="4852">
                <c:v>-0.13009999999999999</c:v>
              </c:pt>
              <c:pt idx="4853">
                <c:v>-0.12225</c:v>
              </c:pt>
              <c:pt idx="4854">
                <c:v>-0.12534999999999999</c:v>
              </c:pt>
              <c:pt idx="4855">
                <c:v>-0.14940000000000001</c:v>
              </c:pt>
              <c:pt idx="4856">
                <c:v>-0.1066</c:v>
              </c:pt>
              <c:pt idx="4857">
                <c:v>-0.1283</c:v>
              </c:pt>
              <c:pt idx="4858">
                <c:v>-0.10589999999999999</c:v>
              </c:pt>
              <c:pt idx="4859">
                <c:v>-0.10675000000001</c:v>
              </c:pt>
              <c:pt idx="4860">
                <c:v>-7.6150000000002993E-2</c:v>
              </c:pt>
              <c:pt idx="4861">
                <c:v>-0.11910000000001</c:v>
              </c:pt>
              <c:pt idx="4862">
                <c:v>-0.16650000000000001</c:v>
              </c:pt>
              <c:pt idx="4863">
                <c:v>-0.17795</c:v>
              </c:pt>
              <c:pt idx="4864">
                <c:v>-0.19540000000001001</c:v>
              </c:pt>
              <c:pt idx="4865">
                <c:v>-0.1988</c:v>
              </c:pt>
              <c:pt idx="4866">
                <c:v>-0.18425</c:v>
              </c:pt>
              <c:pt idx="4867">
                <c:v>-0.20554999999998999</c:v>
              </c:pt>
              <c:pt idx="4868">
                <c:v>-0.21265000000000001</c:v>
              </c:pt>
              <c:pt idx="4869">
                <c:v>-0.19234999999999999</c:v>
              </c:pt>
              <c:pt idx="4870">
                <c:v>-0.25540000000000002</c:v>
              </c:pt>
              <c:pt idx="4871">
                <c:v>-0.1757</c:v>
              </c:pt>
              <c:pt idx="4872">
                <c:v>-0.18445</c:v>
              </c:pt>
              <c:pt idx="4873">
                <c:v>-0.1895</c:v>
              </c:pt>
              <c:pt idx="4874">
                <c:v>-0.22459999999999999</c:v>
              </c:pt>
              <c:pt idx="4875">
                <c:v>-0.2329</c:v>
              </c:pt>
              <c:pt idx="4876">
                <c:v>-0.2702</c:v>
              </c:pt>
              <c:pt idx="4877">
                <c:v>-0.25474999999999998</c:v>
              </c:pt>
              <c:pt idx="4878">
                <c:v>-0.19714999999999999</c:v>
              </c:pt>
              <c:pt idx="4879">
                <c:v>-0.21279999999999999</c:v>
              </c:pt>
              <c:pt idx="4880">
                <c:v>-0.16200000000000001</c:v>
              </c:pt>
              <c:pt idx="4881">
                <c:v>-0.17065</c:v>
              </c:pt>
              <c:pt idx="4882">
                <c:v>-0.23655000000000001</c:v>
              </c:pt>
              <c:pt idx="4883">
                <c:v>-0.18965000000000001</c:v>
              </c:pt>
              <c:pt idx="4884">
                <c:v>-0.17645</c:v>
              </c:pt>
              <c:pt idx="4885">
                <c:v>-1.9500000000005999E-3</c:v>
              </c:pt>
              <c:pt idx="4886">
                <c:v>-1.8499999999977001E-3</c:v>
              </c:pt>
              <c:pt idx="4887">
                <c:v>-6.9649999999999004E-2</c:v>
              </c:pt>
              <c:pt idx="4888">
                <c:v>-7.1850000000000996E-2</c:v>
              </c:pt>
              <c:pt idx="4889">
                <c:v>-8.4099999999997996E-2</c:v>
              </c:pt>
              <c:pt idx="4890">
                <c:v>-0.11995</c:v>
              </c:pt>
              <c:pt idx="4891">
                <c:v>-0.11260000000000001</c:v>
              </c:pt>
              <c:pt idx="4892">
                <c:v>-0.12620000000000001</c:v>
              </c:pt>
              <c:pt idx="4893">
                <c:v>-7.3450000000002999E-2</c:v>
              </c:pt>
              <c:pt idx="4894">
                <c:v>-7.4999999999997E-2</c:v>
              </c:pt>
              <c:pt idx="4895">
                <c:v>-7.5399999999997996E-2</c:v>
              </c:pt>
              <c:pt idx="4896">
                <c:v>-8.0199999999996996E-2</c:v>
              </c:pt>
              <c:pt idx="4897">
                <c:v>-7.6550000000003005E-2</c:v>
              </c:pt>
              <c:pt idx="4898">
                <c:v>-7.8250000000001999E-2</c:v>
              </c:pt>
              <c:pt idx="4899">
                <c:v>-7.6999999999999E-2</c:v>
              </c:pt>
              <c:pt idx="4900">
                <c:v>-0.10375</c:v>
              </c:pt>
              <c:pt idx="4901">
                <c:v>-8.5799999999997004E-2</c:v>
              </c:pt>
              <c:pt idx="4902">
                <c:v>-4.8900000000001997E-2</c:v>
              </c:pt>
              <c:pt idx="4903">
                <c:v>-0.1099</c:v>
              </c:pt>
              <c:pt idx="4904">
                <c:v>-0.11125</c:v>
              </c:pt>
              <c:pt idx="4905">
                <c:v>-0.10804999999999999</c:v>
              </c:pt>
              <c:pt idx="4906">
                <c:v>0.127</c:v>
              </c:pt>
              <c:pt idx="4907">
                <c:v>8.7900000000007E-2</c:v>
              </c:pt>
              <c:pt idx="4908">
                <c:v>0.11345</c:v>
              </c:pt>
              <c:pt idx="4909">
                <c:v>0.1217</c:v>
              </c:pt>
              <c:pt idx="4910">
                <c:v>0.12175</c:v>
              </c:pt>
              <c:pt idx="4911">
                <c:v>0.13275000000000001</c:v>
              </c:pt>
              <c:pt idx="4912">
                <c:v>0.11650000000001</c:v>
              </c:pt>
              <c:pt idx="4913">
                <c:v>0.12989999999999</c:v>
              </c:pt>
              <c:pt idx="4914">
                <c:v>-0.28599999999999998</c:v>
              </c:pt>
              <c:pt idx="4915">
                <c:v>-0.29730000000000001</c:v>
              </c:pt>
              <c:pt idx="4916">
                <c:v>-0.23230000000001</c:v>
              </c:pt>
              <c:pt idx="4917">
                <c:v>-0.2301</c:v>
              </c:pt>
              <c:pt idx="4918">
                <c:v>-0.22705</c:v>
              </c:pt>
              <c:pt idx="4919">
                <c:v>-0.34805000000000003</c:v>
              </c:pt>
              <c:pt idx="4920">
                <c:v>-0.34949999999999998</c:v>
              </c:pt>
              <c:pt idx="4921">
                <c:v>-0.34554999999998998</c:v>
              </c:pt>
              <c:pt idx="4922">
                <c:v>-0.34815000000000002</c:v>
              </c:pt>
              <c:pt idx="4923">
                <c:v>-0.34660000000000002</c:v>
              </c:pt>
              <c:pt idx="4924">
                <c:v>-0.34794999999999998</c:v>
              </c:pt>
              <c:pt idx="4925">
                <c:v>6.9500000000056001E-3</c:v>
              </c:pt>
              <c:pt idx="4926">
                <c:v>3.4500000000047999E-3</c:v>
              </c:pt>
              <c:pt idx="4927">
                <c:v>-1.9999999999997999E-2</c:v>
              </c:pt>
              <c:pt idx="4928">
                <c:v>-2.3200000000001001E-2</c:v>
              </c:pt>
              <c:pt idx="4929">
                <c:v>-1.9250000000004E-2</c:v>
              </c:pt>
              <c:pt idx="4930">
                <c:v>-2.6099999999996001E-2</c:v>
              </c:pt>
              <c:pt idx="4931">
                <c:v>-2.2999999999995E-2</c:v>
              </c:pt>
              <c:pt idx="4932">
                <c:v>1.2350000000004999E-2</c:v>
              </c:pt>
              <c:pt idx="4933">
                <c:v>-9.8500000000001E-3</c:v>
              </c:pt>
              <c:pt idx="4934">
                <c:v>-2.3899999999998998E-2</c:v>
              </c:pt>
              <c:pt idx="4935">
                <c:v>-2.5149999999995998E-2</c:v>
              </c:pt>
              <c:pt idx="4936">
                <c:v>-8.2500000000007997E-2</c:v>
              </c:pt>
              <c:pt idx="4937">
                <c:v>-8.3250000000001004E-2</c:v>
              </c:pt>
              <c:pt idx="4938">
                <c:v>-3.9300000000009001E-2</c:v>
              </c:pt>
              <c:pt idx="4939">
                <c:v>-4.4749999999992997E-2</c:v>
              </c:pt>
              <c:pt idx="4940">
                <c:v>-8.9800000000006999E-2</c:v>
              </c:pt>
              <c:pt idx="4941">
                <c:v>-9.4450000000001005E-2</c:v>
              </c:pt>
              <c:pt idx="4942">
                <c:v>-8.7950000000002998E-2</c:v>
              </c:pt>
              <c:pt idx="4943">
                <c:v>-4.3E-3</c:v>
              </c:pt>
              <c:pt idx="4944">
                <c:v>-1.125E-2</c:v>
              </c:pt>
              <c:pt idx="4945">
                <c:v>-1.5000000000015001E-4</c:v>
              </c:pt>
              <c:pt idx="4946">
                <c:v>2.0000000000000998E-3</c:v>
              </c:pt>
              <c:pt idx="4947">
                <c:v>-9.4999999999991001E-4</c:v>
              </c:pt>
              <c:pt idx="4948">
                <c:v>-5.4000000000001998E-3</c:v>
              </c:pt>
              <c:pt idx="4949">
                <c:v>-9.7000000000000003E-3</c:v>
              </c:pt>
              <c:pt idx="4950">
                <c:v>-2.8850000000000001E-2</c:v>
              </c:pt>
              <c:pt idx="4951">
                <c:v>-4.095E-2</c:v>
              </c:pt>
              <c:pt idx="4952">
                <c:v>-5.8999999999999999E-3</c:v>
              </c:pt>
              <c:pt idx="4953">
                <c:v>-4.3999999999994998E-3</c:v>
              </c:pt>
              <c:pt idx="4954">
                <c:v>-8.0000000000003992E-3</c:v>
              </c:pt>
              <c:pt idx="4955">
                <c:v>-9.7000000000000003E-3</c:v>
              </c:pt>
              <c:pt idx="4956">
                <c:v>-9.6100000000000005E-2</c:v>
              </c:pt>
              <c:pt idx="4957">
                <c:v>-9.8849999999999993E-2</c:v>
              </c:pt>
              <c:pt idx="4958">
                <c:v>-0.129</c:v>
              </c:pt>
              <c:pt idx="4959">
                <c:v>-0.15260000000000001</c:v>
              </c:pt>
              <c:pt idx="4960">
                <c:v>-0.1623</c:v>
              </c:pt>
              <c:pt idx="4961">
                <c:v>-0.16025</c:v>
              </c:pt>
              <c:pt idx="4962">
                <c:v>-4.2250000000001002E-2</c:v>
              </c:pt>
              <c:pt idx="4963">
                <c:v>-4.725E-2</c:v>
              </c:pt>
              <c:pt idx="4964">
                <c:v>-3.9449999999999E-2</c:v>
              </c:pt>
              <c:pt idx="4965">
                <c:v>-4.2699999999998003E-2</c:v>
              </c:pt>
              <c:pt idx="4966">
                <c:v>-6.3500000000000001E-2</c:v>
              </c:pt>
              <c:pt idx="4967">
                <c:v>-5.2699999999999997E-2</c:v>
              </c:pt>
              <c:pt idx="4968">
                <c:v>-7.4700000000000003E-2</c:v>
              </c:pt>
              <c:pt idx="4969">
                <c:v>0.13894999999999999</c:v>
              </c:pt>
              <c:pt idx="4970">
                <c:v>0.13650000000000001</c:v>
              </c:pt>
              <c:pt idx="4971">
                <c:v>0.1351</c:v>
              </c:pt>
              <c:pt idx="4972">
                <c:v>0.12690000000000001</c:v>
              </c:pt>
              <c:pt idx="4973">
                <c:v>0.12285</c:v>
              </c:pt>
              <c:pt idx="4974">
                <c:v>0.12379999999999999</c:v>
              </c:pt>
              <c:pt idx="4975">
                <c:v>0.10299999999999999</c:v>
              </c:pt>
              <c:pt idx="4976">
                <c:v>0.1162</c:v>
              </c:pt>
              <c:pt idx="4977">
                <c:v>-1.000000000001E-4</c:v>
              </c:pt>
              <c:pt idx="4978">
                <c:v>-1.000000000001E-4</c:v>
              </c:pt>
              <c:pt idx="4979">
                <c:v>-4.9999999999772004E-4</c:v>
              </c:pt>
              <c:pt idx="4980">
                <c:v>-2.4999999999886002E-4</c:v>
              </c:pt>
              <c:pt idx="4981">
                <c:v>4.8500000000001001E-2</c:v>
              </c:pt>
              <c:pt idx="4982">
                <c:v>4.8049999999999003E-2</c:v>
              </c:pt>
              <c:pt idx="4983">
                <c:v>3.9199999999999999E-2</c:v>
              </c:pt>
              <c:pt idx="4984">
                <c:v>-4.8349999999999997E-2</c:v>
              </c:pt>
              <c:pt idx="4985">
                <c:v>-4.8299999999997997E-2</c:v>
              </c:pt>
              <c:pt idx="4986">
                <c:v>-4.8550000000003E-2</c:v>
              </c:pt>
              <c:pt idx="4987">
                <c:v>-6.7899999999999003E-2</c:v>
              </c:pt>
              <c:pt idx="4988">
                <c:v>-6.8499999999999006E-2</c:v>
              </c:pt>
              <c:pt idx="4989">
                <c:v>-6.3050000000000994E-2</c:v>
              </c:pt>
              <c:pt idx="4990">
                <c:v>-7.9899999999999E-2</c:v>
              </c:pt>
              <c:pt idx="4991">
                <c:v>-6.7200000000000995E-2</c:v>
              </c:pt>
              <c:pt idx="4992">
                <c:v>3.3050000000001002E-2</c:v>
              </c:pt>
              <c:pt idx="4993">
                <c:v>3.3650000000001998E-2</c:v>
              </c:pt>
              <c:pt idx="4994">
                <c:v>6.1099999999996997E-2</c:v>
              </c:pt>
              <c:pt idx="4995">
                <c:v>3.2050000000003E-2</c:v>
              </c:pt>
              <c:pt idx="4996">
                <c:v>3.3399999999999999E-2</c:v>
              </c:pt>
              <c:pt idx="4997">
                <c:v>2.1149999999999999E-2</c:v>
              </c:pt>
              <c:pt idx="4998">
                <c:v>3.6200000000000003E-2</c:v>
              </c:pt>
              <c:pt idx="4999">
                <c:v>-2.53E-2</c:v>
              </c:pt>
              <c:pt idx="5000">
                <c:v>1.1900000000001E-2</c:v>
              </c:pt>
              <c:pt idx="5001">
                <c:v>1.5700000000002001E-2</c:v>
              </c:pt>
              <c:pt idx="5002">
                <c:v>1.5350000000000001E-2</c:v>
              </c:pt>
              <c:pt idx="5003">
                <c:v>9.1000000000008002E-3</c:v>
              </c:pt>
              <c:pt idx="5004">
                <c:v>-1.3299999999999E-2</c:v>
              </c:pt>
              <c:pt idx="5005">
                <c:v>7.3299999999998006E-2</c:v>
              </c:pt>
              <c:pt idx="5006">
                <c:v>6.6550000000000997E-2</c:v>
              </c:pt>
              <c:pt idx="5007">
                <c:v>7.0700000000000998E-2</c:v>
              </c:pt>
              <c:pt idx="5008">
                <c:v>6.2299999999998003E-2</c:v>
              </c:pt>
              <c:pt idx="5009">
                <c:v>4.7500000000000001E-2</c:v>
              </c:pt>
              <c:pt idx="5010">
                <c:v>4.5449999999999997E-2</c:v>
              </c:pt>
              <c:pt idx="5011">
                <c:v>4.5300000000000999E-2</c:v>
              </c:pt>
              <c:pt idx="5012">
                <c:v>6.1449999999998998E-2</c:v>
              </c:pt>
              <c:pt idx="5013">
                <c:v>2.2150000000000999E-2</c:v>
              </c:pt>
              <c:pt idx="5014">
                <c:v>-2.1999999999993999E-3</c:v>
              </c:pt>
              <c:pt idx="5015">
                <c:v>-1.0549999999998E-2</c:v>
              </c:pt>
              <c:pt idx="5016">
                <c:v>-4.0050000000003E-2</c:v>
              </c:pt>
              <c:pt idx="5017">
                <c:v>-3.8949999999998999E-2</c:v>
              </c:pt>
              <c:pt idx="5018">
                <c:v>-2.3200000000001001E-2</c:v>
              </c:pt>
              <c:pt idx="5019">
                <c:v>-2.9499999999998999E-2</c:v>
              </c:pt>
              <c:pt idx="5020">
                <c:v>-6.6549999999998999E-2</c:v>
              </c:pt>
              <c:pt idx="5021">
                <c:v>-3.8499999999997002E-2</c:v>
              </c:pt>
              <c:pt idx="5022">
                <c:v>-7.7650000000000996E-2</c:v>
              </c:pt>
              <c:pt idx="5023">
                <c:v>-7.3699999999999002E-2</c:v>
              </c:pt>
              <c:pt idx="5024">
                <c:v>-7.7199999999999006E-2</c:v>
              </c:pt>
              <c:pt idx="5025">
                <c:v>-7.4000000000001995E-2</c:v>
              </c:pt>
              <c:pt idx="5026">
                <c:v>-7.6600000000003998E-2</c:v>
              </c:pt>
              <c:pt idx="5027">
                <c:v>-7.9249999999997003E-2</c:v>
              </c:pt>
              <c:pt idx="5028">
                <c:v>-9.2999999999999E-2</c:v>
              </c:pt>
              <c:pt idx="5029">
                <c:v>-4.7200000000003003E-2</c:v>
              </c:pt>
              <c:pt idx="5030">
                <c:v>-5.135E-2</c:v>
              </c:pt>
              <c:pt idx="5031">
                <c:v>-0.10150000000000001</c:v>
              </c:pt>
              <c:pt idx="5032">
                <c:v>-9.6149999999995003E-2</c:v>
              </c:pt>
              <c:pt idx="5033">
                <c:v>-9.5700000000004004E-2</c:v>
              </c:pt>
              <c:pt idx="5034">
                <c:v>-9.1499999999999998E-2</c:v>
              </c:pt>
              <c:pt idx="5035">
                <c:v>-9.5549999999999996E-2</c:v>
              </c:pt>
              <c:pt idx="5036">
                <c:v>-9.9750000000004002E-2</c:v>
              </c:pt>
              <c:pt idx="5037">
                <c:v>-1.5749999999998002E-2</c:v>
              </c:pt>
              <c:pt idx="5038">
                <c:v>-9.2599999999998003E-2</c:v>
              </c:pt>
              <c:pt idx="5039">
                <c:v>-9.9150000000003E-2</c:v>
              </c:pt>
              <c:pt idx="5040">
                <c:v>-0.10694999999999</c:v>
              </c:pt>
              <c:pt idx="5041">
                <c:v>-0.10985</c:v>
              </c:pt>
              <c:pt idx="5042">
                <c:v>-0.14804999999999999</c:v>
              </c:pt>
              <c:pt idx="5043">
                <c:v>-0.15245</c:v>
              </c:pt>
              <c:pt idx="5044">
                <c:v>-0.14574999999999999</c:v>
              </c:pt>
              <c:pt idx="5045">
                <c:v>-0.14069999999999999</c:v>
              </c:pt>
              <c:pt idx="5046">
                <c:v>-0.15165000000000001</c:v>
              </c:pt>
              <c:pt idx="5047">
                <c:v>-0.14185</c:v>
              </c:pt>
              <c:pt idx="5048">
                <c:v>-0.11975</c:v>
              </c:pt>
              <c:pt idx="5049">
                <c:v>-0.11895</c:v>
              </c:pt>
              <c:pt idx="5050">
                <c:v>-0.12085</c:v>
              </c:pt>
              <c:pt idx="5051">
                <c:v>-0.12214999999999999</c:v>
              </c:pt>
              <c:pt idx="5052">
                <c:v>-0.12325</c:v>
              </c:pt>
              <c:pt idx="5053">
                <c:v>-1.599999999996E-3</c:v>
              </c:pt>
              <c:pt idx="5054">
                <c:v>-7.5500000000005996E-3</c:v>
              </c:pt>
              <c:pt idx="5055">
                <c:v>-6.4000000000008E-3</c:v>
              </c:pt>
              <c:pt idx="5056">
                <c:v>-3.2900000000001997E-2</c:v>
              </c:pt>
              <c:pt idx="5057">
                <c:v>-3.8050000000001E-2</c:v>
              </c:pt>
              <c:pt idx="5058">
                <c:v>-4.1150000000000998E-2</c:v>
              </c:pt>
              <c:pt idx="5059">
                <c:v>-4.4700000000003001E-2</c:v>
              </c:pt>
              <c:pt idx="5060">
                <c:v>-4.9900000000002998E-2</c:v>
              </c:pt>
              <c:pt idx="5061">
                <c:v>-6.4850000000005001E-2</c:v>
              </c:pt>
              <c:pt idx="5062">
                <c:v>-5.7950000000001001E-2</c:v>
              </c:pt>
              <c:pt idx="5063">
                <c:v>-2.9550000000005999E-2</c:v>
              </c:pt>
              <c:pt idx="5064">
                <c:v>-4.3549999999998E-2</c:v>
              </c:pt>
              <c:pt idx="5065">
                <c:v>-8.0999999999998004E-2</c:v>
              </c:pt>
              <c:pt idx="5066">
                <c:v>-0.12425</c:v>
              </c:pt>
              <c:pt idx="5067">
                <c:v>-1.8000000000017999E-3</c:v>
              </c:pt>
              <c:pt idx="5068">
                <c:v>-6.7800000000000998E-2</c:v>
              </c:pt>
              <c:pt idx="5069">
                <c:v>-0.13439999999999999</c:v>
              </c:pt>
              <c:pt idx="5070">
                <c:v>3.1899999999996001E-2</c:v>
              </c:pt>
              <c:pt idx="5071">
                <c:v>8.5299999999999002E-2</c:v>
              </c:pt>
              <c:pt idx="5072">
                <c:v>7.4550000000001004E-2</c:v>
              </c:pt>
              <c:pt idx="5073">
                <c:v>4.2449999999999002E-2</c:v>
              </c:pt>
              <c:pt idx="5074">
                <c:v>3.7399999999998997E-2</c:v>
              </c:pt>
              <c:pt idx="5075">
                <c:v>-1.0650000000001001E-2</c:v>
              </c:pt>
              <c:pt idx="5076">
                <c:v>7.0000000000347996E-4</c:v>
              </c:pt>
              <c:pt idx="5077">
                <c:v>-5.0000000001438E-5</c:v>
              </c:pt>
              <c:pt idx="5078">
                <c:v>2.0000000000019999E-4</c:v>
              </c:pt>
              <c:pt idx="5079">
                <c:v>7.9499999999999002E-2</c:v>
              </c:pt>
              <c:pt idx="5080">
                <c:v>0.1198</c:v>
              </c:pt>
              <c:pt idx="5081">
                <c:v>1.8850000000003999E-2</c:v>
              </c:pt>
              <c:pt idx="5082">
                <c:v>1.7749999999999998E-2</c:v>
              </c:pt>
              <c:pt idx="5083">
                <c:v>-5.9499999999990004E-3</c:v>
              </c:pt>
              <c:pt idx="5084">
                <c:v>-9.6550000000000996E-2</c:v>
              </c:pt>
              <c:pt idx="5085">
                <c:v>-5.9550000000003003E-2</c:v>
              </c:pt>
              <c:pt idx="5086">
                <c:v>6.7499999999998004E-3</c:v>
              </c:pt>
              <c:pt idx="5087">
                <c:v>9.8499999999945992E-3</c:v>
              </c:pt>
              <c:pt idx="5088">
                <c:v>1.6000000000015999E-3</c:v>
              </c:pt>
              <c:pt idx="5089">
                <c:v>9.4999999999956003E-4</c:v>
              </c:pt>
              <c:pt idx="5090">
                <c:v>-6.0000000000060005E-4</c:v>
              </c:pt>
              <c:pt idx="5091">
                <c:v>4.4999999999961997E-3</c:v>
              </c:pt>
              <c:pt idx="5092">
                <c:v>-1.4000000000003E-2</c:v>
              </c:pt>
              <c:pt idx="5093">
                <c:v>-1.1349999999999E-2</c:v>
              </c:pt>
              <c:pt idx="5094">
                <c:v>-1.9850000000004999E-2</c:v>
              </c:pt>
              <c:pt idx="5095">
                <c:v>-4.0450000000002997E-2</c:v>
              </c:pt>
              <c:pt idx="5096">
                <c:v>-6.3000000000001999E-2</c:v>
              </c:pt>
              <c:pt idx="5097">
                <c:v>-5.6849999999997E-2</c:v>
              </c:pt>
              <c:pt idx="5098">
                <c:v>-6.2649999999997E-2</c:v>
              </c:pt>
              <c:pt idx="5099">
                <c:v>-0.1041</c:v>
              </c:pt>
              <c:pt idx="5100">
                <c:v>-8.3649999999990995E-2</c:v>
              </c:pt>
              <c:pt idx="5101">
                <c:v>-9.2949999999991997E-2</c:v>
              </c:pt>
              <c:pt idx="5102">
                <c:v>-9.8349999999991E-2</c:v>
              </c:pt>
              <c:pt idx="5103">
                <c:v>1.0199999999994E-2</c:v>
              </c:pt>
              <c:pt idx="5104">
                <c:v>-1.0000000000066E-3</c:v>
              </c:pt>
              <c:pt idx="5105">
                <c:v>-7.6000000000075998E-3</c:v>
              </c:pt>
              <c:pt idx="5106">
                <c:v>-7.8499999999980998E-3</c:v>
              </c:pt>
              <c:pt idx="5107">
                <c:v>-9.4999999999956005E-3</c:v>
              </c:pt>
              <c:pt idx="5108">
                <c:v>-8.1499999999957006E-3</c:v>
              </c:pt>
              <c:pt idx="5109">
                <c:v>-0.10595</c:v>
              </c:pt>
              <c:pt idx="5110">
                <c:v>-0.10315000000000001</c:v>
              </c:pt>
              <c:pt idx="5111">
                <c:v>-0.10845</c:v>
              </c:pt>
              <c:pt idx="5112">
                <c:v>-0.10664999999999999</c:v>
              </c:pt>
              <c:pt idx="5113">
                <c:v>-0.10785</c:v>
              </c:pt>
              <c:pt idx="5114">
                <c:v>-0.1091</c:v>
              </c:pt>
              <c:pt idx="5115">
                <c:v>9.0000000000367997E-4</c:v>
              </c:pt>
              <c:pt idx="5116">
                <c:v>1.4500000000028E-3</c:v>
              </c:pt>
              <c:pt idx="5117">
                <c:v>1.3999999999958E-3</c:v>
              </c:pt>
              <c:pt idx="5118">
                <c:v>-1.7100000000003002E-2</c:v>
              </c:pt>
              <c:pt idx="5119">
                <c:v>-1.8499999999999E-2</c:v>
              </c:pt>
              <c:pt idx="5120">
                <c:v>-2.0650000000000002E-2</c:v>
              </c:pt>
              <c:pt idx="5121">
                <c:v>-2.0850000000005999E-2</c:v>
              </c:pt>
              <c:pt idx="5122">
                <c:v>-3.9E-2</c:v>
              </c:pt>
              <c:pt idx="5123">
                <c:v>-3.8849999999989997E-2</c:v>
              </c:pt>
              <c:pt idx="5124">
                <c:v>-5.2000000000007998E-2</c:v>
              </c:pt>
              <c:pt idx="5125">
                <c:v>8.7500000000017997E-3</c:v>
              </c:pt>
              <c:pt idx="5126">
                <c:v>-7.1999999999993999E-2</c:v>
              </c:pt>
              <c:pt idx="5127">
                <c:v>-6.9750000000002005E-2</c:v>
              </c:pt>
              <c:pt idx="5128">
                <c:v>-2.5649999999999E-2</c:v>
              </c:pt>
              <c:pt idx="5129">
                <c:v>5.3150000000002001E-2</c:v>
              </c:pt>
              <c:pt idx="5130">
                <c:v>0.1007</c:v>
              </c:pt>
              <c:pt idx="5131">
                <c:v>9.2500000000005994E-2</c:v>
              </c:pt>
              <c:pt idx="5132">
                <c:v>9.1200000000002002E-2</c:v>
              </c:pt>
              <c:pt idx="5133">
                <c:v>9.3900000000001996E-2</c:v>
              </c:pt>
              <c:pt idx="5134">
                <c:v>6.5500000000006997E-2</c:v>
              </c:pt>
              <c:pt idx="5135">
                <c:v>7.3649999999992E-2</c:v>
              </c:pt>
              <c:pt idx="5136">
                <c:v>-2.0000000000574999E-4</c:v>
              </c:pt>
              <c:pt idx="5137">
                <c:v>-1.9999999999998001E-4</c:v>
              </c:pt>
              <c:pt idx="5138">
                <c:v>5.0000000000007002E-5</c:v>
              </c:pt>
              <c:pt idx="5139">
                <c:v>2.7699999999999999E-2</c:v>
              </c:pt>
              <c:pt idx="5140">
                <c:v>4.9799999999999997E-2</c:v>
              </c:pt>
              <c:pt idx="5141">
                <c:v>4.5150000000000003E-2</c:v>
              </c:pt>
              <c:pt idx="5142">
                <c:v>3.1300000000000001E-2</c:v>
              </c:pt>
              <c:pt idx="5143">
                <c:v>0.18815000000000001</c:v>
              </c:pt>
              <c:pt idx="5144">
                <c:v>0.1754</c:v>
              </c:pt>
              <c:pt idx="5145">
                <c:v>0.32924999999999999</c:v>
              </c:pt>
              <c:pt idx="5146">
                <c:v>0.32634999999999997</c:v>
              </c:pt>
              <c:pt idx="5147">
                <c:v>0.32555000000000001</c:v>
              </c:pt>
              <c:pt idx="5148">
                <c:v>0.32584999999999997</c:v>
              </c:pt>
              <c:pt idx="5149">
                <c:v>0.23330000000000001</c:v>
              </c:pt>
              <c:pt idx="5150">
                <c:v>0.22395000000000001</c:v>
              </c:pt>
              <c:pt idx="5151">
                <c:v>0.29215000000000002</c:v>
              </c:pt>
              <c:pt idx="5152">
                <c:v>0.36280000000000001</c:v>
              </c:pt>
              <c:pt idx="5153">
                <c:v>0.33905000000000002</c:v>
              </c:pt>
              <c:pt idx="5154">
                <c:v>0.30525000000000002</c:v>
              </c:pt>
              <c:pt idx="5155">
                <c:v>0.3019</c:v>
              </c:pt>
              <c:pt idx="5156">
                <c:v>0.29930000000000001</c:v>
              </c:pt>
              <c:pt idx="5157">
                <c:v>0.35365000000000002</c:v>
              </c:pt>
              <c:pt idx="5158">
                <c:v>0.3332</c:v>
              </c:pt>
              <c:pt idx="5159">
                <c:v>0.34060000000000001</c:v>
              </c:pt>
              <c:pt idx="5160">
                <c:v>0.35709999999999997</c:v>
              </c:pt>
              <c:pt idx="5161">
                <c:v>0.14760000000000001</c:v>
              </c:pt>
              <c:pt idx="5162">
                <c:v>0.13980000000000001</c:v>
              </c:pt>
              <c:pt idx="5163">
                <c:v>0.18955</c:v>
              </c:pt>
              <c:pt idx="5164">
                <c:v>0.22614999999999999</c:v>
              </c:pt>
              <c:pt idx="5165">
                <c:v>9.5649999999999999E-2</c:v>
              </c:pt>
              <c:pt idx="5166">
                <c:v>9.6250000000001001E-2</c:v>
              </c:pt>
              <c:pt idx="5167">
                <c:v>9.5750000000000002E-2</c:v>
              </c:pt>
              <c:pt idx="5168">
                <c:v>9.5450000000001006E-2</c:v>
              </c:pt>
              <c:pt idx="5169">
                <c:v>0.11575000000000001</c:v>
              </c:pt>
              <c:pt idx="5170">
                <c:v>0.16675000000000001</c:v>
              </c:pt>
              <c:pt idx="5171">
                <c:v>0.18515000000000001</c:v>
              </c:pt>
              <c:pt idx="5172">
                <c:v>0.16694999999999999</c:v>
              </c:pt>
              <c:pt idx="5173">
                <c:v>0.1888</c:v>
              </c:pt>
              <c:pt idx="5174">
                <c:v>0.18915000000000001</c:v>
              </c:pt>
              <c:pt idx="5175">
                <c:v>0.18875</c:v>
              </c:pt>
              <c:pt idx="5176">
                <c:v>0.16769999999999999</c:v>
              </c:pt>
              <c:pt idx="5177">
                <c:v>0.18304999999999999</c:v>
              </c:pt>
              <c:pt idx="5178">
                <c:v>0.18110000000000001</c:v>
              </c:pt>
              <c:pt idx="5179">
                <c:v>0.1726</c:v>
              </c:pt>
              <c:pt idx="5180">
                <c:v>0.16209999999999999</c:v>
              </c:pt>
              <c:pt idx="5181">
                <c:v>0.16220000000000001</c:v>
              </c:pt>
              <c:pt idx="5182">
                <c:v>0.14549999999999999</c:v>
              </c:pt>
              <c:pt idx="5183">
                <c:v>0.15285000000000001</c:v>
              </c:pt>
              <c:pt idx="5184">
                <c:v>0.14545</c:v>
              </c:pt>
              <c:pt idx="5185">
                <c:v>0.1517</c:v>
              </c:pt>
              <c:pt idx="5186">
                <c:v>0.14510000000000001</c:v>
              </c:pt>
              <c:pt idx="5187">
                <c:v>0.14535000000000001</c:v>
              </c:pt>
              <c:pt idx="5188">
                <c:v>0.11269999999999999</c:v>
              </c:pt>
              <c:pt idx="5189">
                <c:v>0.1017</c:v>
              </c:pt>
              <c:pt idx="5190">
                <c:v>9.9250000000001004E-2</c:v>
              </c:pt>
              <c:pt idx="5191">
                <c:v>0.11070000000000001</c:v>
              </c:pt>
              <c:pt idx="5192">
                <c:v>0.13009999999999999</c:v>
              </c:pt>
              <c:pt idx="5193">
                <c:v>0.14729999999999999</c:v>
              </c:pt>
              <c:pt idx="5194">
                <c:v>0.14829999999999999</c:v>
              </c:pt>
              <c:pt idx="5195">
                <c:v>0.1497</c:v>
              </c:pt>
              <c:pt idx="5196">
                <c:v>0.15834999999999999</c:v>
              </c:pt>
              <c:pt idx="5197">
                <c:v>0.12825</c:v>
              </c:pt>
              <c:pt idx="5198">
                <c:v>0.16084999999999999</c:v>
              </c:pt>
              <c:pt idx="5199">
                <c:v>0.1608</c:v>
              </c:pt>
              <c:pt idx="5200">
                <c:v>0.187</c:v>
              </c:pt>
              <c:pt idx="5201">
                <c:v>0.18554999999999999</c:v>
              </c:pt>
              <c:pt idx="5202">
                <c:v>0.193</c:v>
              </c:pt>
              <c:pt idx="5203">
                <c:v>0.19145000000000001</c:v>
              </c:pt>
              <c:pt idx="5204">
                <c:v>0.20155000000000001</c:v>
              </c:pt>
              <c:pt idx="5205">
                <c:v>0.19985</c:v>
              </c:pt>
              <c:pt idx="5206">
                <c:v>0.20100000000000001</c:v>
              </c:pt>
              <c:pt idx="5207">
                <c:v>0.20424999999999999</c:v>
              </c:pt>
              <c:pt idx="5208">
                <c:v>0.20549999999999999</c:v>
              </c:pt>
              <c:pt idx="5209">
                <c:v>0.18054999999999999</c:v>
              </c:pt>
              <c:pt idx="5210">
                <c:v>0.1759</c:v>
              </c:pt>
              <c:pt idx="5211">
                <c:v>0.13055</c:v>
              </c:pt>
              <c:pt idx="5212">
                <c:v>0.15215000000000001</c:v>
              </c:pt>
              <c:pt idx="5213">
                <c:v>0.16814999999999999</c:v>
              </c:pt>
              <c:pt idx="5214">
                <c:v>0.15049999999999999</c:v>
              </c:pt>
              <c:pt idx="5215">
                <c:v>0.16214999999999999</c:v>
              </c:pt>
              <c:pt idx="5216">
                <c:v>0.18385000000000001</c:v>
              </c:pt>
              <c:pt idx="5217">
                <c:v>0.19495000000000001</c:v>
              </c:pt>
              <c:pt idx="5218">
                <c:v>0.23885000000000001</c:v>
              </c:pt>
              <c:pt idx="5219">
                <c:v>0.24765000000000001</c:v>
              </c:pt>
              <c:pt idx="5220">
                <c:v>0.248</c:v>
              </c:pt>
              <c:pt idx="5221">
                <c:v>0.26440000000000002</c:v>
              </c:pt>
              <c:pt idx="5222">
                <c:v>0.1255</c:v>
              </c:pt>
              <c:pt idx="5223">
                <c:v>0.25855</c:v>
              </c:pt>
              <c:pt idx="5224">
                <c:v>0.45619999999999999</c:v>
              </c:pt>
              <c:pt idx="5225">
                <c:v>0.33289999999999997</c:v>
              </c:pt>
              <c:pt idx="5226">
                <c:v>0.3352</c:v>
              </c:pt>
              <c:pt idx="5227">
                <c:v>0.33084999999999998</c:v>
              </c:pt>
              <c:pt idx="5228">
                <c:v>0.34189999999999998</c:v>
              </c:pt>
              <c:pt idx="5229">
                <c:v>0.34465000000000001</c:v>
              </c:pt>
              <c:pt idx="5230">
                <c:v>0.35975000000000001</c:v>
              </c:pt>
              <c:pt idx="5231">
                <c:v>0.38085000000000002</c:v>
              </c:pt>
              <c:pt idx="5232">
                <c:v>0.37319999999999998</c:v>
              </c:pt>
              <c:pt idx="5233">
                <c:v>0.37464999999999998</c:v>
              </c:pt>
              <c:pt idx="5234">
                <c:v>0.3654</c:v>
              </c:pt>
              <c:pt idx="5235">
                <c:v>0.30930000000000002</c:v>
              </c:pt>
              <c:pt idx="5236">
                <c:v>0.30454999999999999</c:v>
              </c:pt>
              <c:pt idx="5237">
                <c:v>0.31455</c:v>
              </c:pt>
              <c:pt idx="5238">
                <c:v>0.31414999999999998</c:v>
              </c:pt>
              <c:pt idx="5239">
                <c:v>0.28684999999999999</c:v>
              </c:pt>
              <c:pt idx="5240">
                <c:v>0.32605000000000001</c:v>
              </c:pt>
              <c:pt idx="5241">
                <c:v>0.30954999999999999</c:v>
              </c:pt>
              <c:pt idx="5242">
                <c:v>0.31859999999999999</c:v>
              </c:pt>
              <c:pt idx="5243">
                <c:v>0.30204999999999999</c:v>
              </c:pt>
              <c:pt idx="5244">
                <c:v>0.30270000000000002</c:v>
              </c:pt>
              <c:pt idx="5245">
                <c:v>0.30044999999999999</c:v>
              </c:pt>
              <c:pt idx="5246">
                <c:v>0.30320000000000003</c:v>
              </c:pt>
              <c:pt idx="5247">
                <c:v>0.30074999999999003</c:v>
              </c:pt>
              <c:pt idx="5248">
                <c:v>0.30314999999999998</c:v>
              </c:pt>
              <c:pt idx="5249">
                <c:v>0.29215000000000002</c:v>
              </c:pt>
              <c:pt idx="5250">
                <c:v>0.27829999999999999</c:v>
              </c:pt>
              <c:pt idx="5251">
                <c:v>0.27374999999999999</c:v>
              </c:pt>
              <c:pt idx="5252">
                <c:v>0.26200000000000001</c:v>
              </c:pt>
              <c:pt idx="5253">
                <c:v>0.23255000000000001</c:v>
              </c:pt>
              <c:pt idx="5254">
                <c:v>0.37635000000000002</c:v>
              </c:pt>
              <c:pt idx="5255">
                <c:v>0.36809999999999998</c:v>
              </c:pt>
              <c:pt idx="5256">
                <c:v>0.3518</c:v>
              </c:pt>
              <c:pt idx="5257">
                <c:v>0.30640000000000001</c:v>
              </c:pt>
              <c:pt idx="5258">
                <c:v>0.30220000000000002</c:v>
              </c:pt>
              <c:pt idx="5259">
                <c:v>0.21395</c:v>
              </c:pt>
              <c:pt idx="5260">
                <c:v>0.30759999999999998</c:v>
              </c:pt>
              <c:pt idx="5261">
                <c:v>0.4708</c:v>
              </c:pt>
              <c:pt idx="5262">
                <c:v>0.38514999999999999</c:v>
              </c:pt>
              <c:pt idx="5263">
                <c:v>0.38155</c:v>
              </c:pt>
              <c:pt idx="5264">
                <c:v>0.41065000000000002</c:v>
              </c:pt>
              <c:pt idx="5265">
                <c:v>0.40089999999999998</c:v>
              </c:pt>
              <c:pt idx="5266">
                <c:v>0.40394999999999998</c:v>
              </c:pt>
              <c:pt idx="5267">
                <c:v>0.28739999999999999</c:v>
              </c:pt>
              <c:pt idx="5268">
                <c:v>0.28865000000000002</c:v>
              </c:pt>
              <c:pt idx="5269">
                <c:v>0.28875000000000001</c:v>
              </c:pt>
              <c:pt idx="5270">
                <c:v>0.33435000000000997</c:v>
              </c:pt>
              <c:pt idx="5271">
                <c:v>0.29265000000001001</c:v>
              </c:pt>
              <c:pt idx="5272">
                <c:v>0.34310000000000002</c:v>
              </c:pt>
              <c:pt idx="5273">
                <c:v>0.32355</c:v>
              </c:pt>
              <c:pt idx="5274">
                <c:v>0.2407</c:v>
              </c:pt>
              <c:pt idx="5275">
                <c:v>0.26229999999999998</c:v>
              </c:pt>
              <c:pt idx="5276">
                <c:v>0.25190000000000001</c:v>
              </c:pt>
              <c:pt idx="5277">
                <c:v>0.23674999999999999</c:v>
              </c:pt>
              <c:pt idx="5278">
                <c:v>0.21535000000000001</c:v>
              </c:pt>
              <c:pt idx="5279">
                <c:v>0.20520000000001001</c:v>
              </c:pt>
              <c:pt idx="5280">
                <c:v>0.18379999999999999</c:v>
              </c:pt>
              <c:pt idx="5281">
                <c:v>0.1678</c:v>
              </c:pt>
              <c:pt idx="5282">
                <c:v>0.22045000000000001</c:v>
              </c:pt>
              <c:pt idx="5283">
                <c:v>0.1923</c:v>
              </c:pt>
              <c:pt idx="5284">
                <c:v>0.2084</c:v>
              </c:pt>
              <c:pt idx="5285">
                <c:v>0.2132</c:v>
              </c:pt>
              <c:pt idx="5286">
                <c:v>0.19755</c:v>
              </c:pt>
              <c:pt idx="5287">
                <c:v>0.20130000000000001</c:v>
              </c:pt>
              <c:pt idx="5288">
                <c:v>0.20300000000000001</c:v>
              </c:pt>
              <c:pt idx="5289">
                <c:v>0.1762</c:v>
              </c:pt>
              <c:pt idx="5290">
                <c:v>0.15774999999999001</c:v>
              </c:pt>
              <c:pt idx="5291">
                <c:v>0.14530000000000001</c:v>
              </c:pt>
              <c:pt idx="5292">
                <c:v>0.23194999999999999</c:v>
              </c:pt>
              <c:pt idx="5293">
                <c:v>0.22885</c:v>
              </c:pt>
              <c:pt idx="5294">
                <c:v>0.23110000000000999</c:v>
              </c:pt>
              <c:pt idx="5295">
                <c:v>0.2228</c:v>
              </c:pt>
              <c:pt idx="5296">
                <c:v>0.3488</c:v>
              </c:pt>
              <c:pt idx="5297">
                <c:v>0.32965</c:v>
              </c:pt>
              <c:pt idx="5298">
                <c:v>0.24965000000000001</c:v>
              </c:pt>
              <c:pt idx="5299">
                <c:v>0.19745000000001001</c:v>
              </c:pt>
              <c:pt idx="5300">
                <c:v>0.51424999999999998</c:v>
              </c:pt>
              <c:pt idx="5301">
                <c:v>0.50475000000001002</c:v>
              </c:pt>
              <c:pt idx="5302">
                <c:v>0.49119999999998998</c:v>
              </c:pt>
              <c:pt idx="5303">
                <c:v>0.49754999999999999</c:v>
              </c:pt>
              <c:pt idx="5304">
                <c:v>0.49299999999999999</c:v>
              </c:pt>
              <c:pt idx="5305">
                <c:v>0.49370000000000003</c:v>
              </c:pt>
              <c:pt idx="5306">
                <c:v>0.49609999999999999</c:v>
              </c:pt>
              <c:pt idx="5307">
                <c:v>0.55694999999999995</c:v>
              </c:pt>
              <c:pt idx="5308">
                <c:v>0.56410000000001004</c:v>
              </c:pt>
              <c:pt idx="5309">
                <c:v>0.56159999999999999</c:v>
              </c:pt>
              <c:pt idx="5310">
                <c:v>0.56515000000000004</c:v>
              </c:pt>
              <c:pt idx="5311">
                <c:v>0.37519999999999998</c:v>
              </c:pt>
              <c:pt idx="5312">
                <c:v>0.37104999999999</c:v>
              </c:pt>
              <c:pt idx="5313">
                <c:v>0.37740000000001001</c:v>
              </c:pt>
              <c:pt idx="5314">
                <c:v>0.3765</c:v>
              </c:pt>
              <c:pt idx="5315">
                <c:v>8.9999999999257005E-4</c:v>
              </c:pt>
              <c:pt idx="5316">
                <c:v>1.7500000000004001E-3</c:v>
              </c:pt>
              <c:pt idx="5317">
                <c:v>-8.0999999999998001E-3</c:v>
              </c:pt>
              <c:pt idx="5318">
                <c:v>-2.0000000000574999E-4</c:v>
              </c:pt>
              <c:pt idx="5319">
                <c:v>-2.1499999999897001E-3</c:v>
              </c:pt>
              <c:pt idx="5320">
                <c:v>-3.4999999999341E-4</c:v>
              </c:pt>
              <c:pt idx="5321">
                <c:v>-8.7549999999991995E-2</c:v>
              </c:pt>
              <c:pt idx="5322">
                <c:v>3.7199999999993003E-2</c:v>
              </c:pt>
              <c:pt idx="5323">
                <c:v>-4.6750000000007001E-2</c:v>
              </c:pt>
              <c:pt idx="5324">
                <c:v>-6.5099999999995994E-2</c:v>
              </c:pt>
              <c:pt idx="5325">
                <c:v>-5.2699999999994002E-2</c:v>
              </c:pt>
              <c:pt idx="5326">
                <c:v>-5.0450000000002E-2</c:v>
              </c:pt>
              <c:pt idx="5327">
                <c:v>-5.1599999999996003E-2</c:v>
              </c:pt>
              <c:pt idx="5328">
                <c:v>-4.1150000000000998E-2</c:v>
              </c:pt>
              <c:pt idx="5329">
                <c:v>8.7199999999998001E-2</c:v>
              </c:pt>
              <c:pt idx="5330">
                <c:v>-5.8200000000008002E-2</c:v>
              </c:pt>
              <c:pt idx="5331">
                <c:v>0.1171</c:v>
              </c:pt>
              <c:pt idx="5332">
                <c:v>7.5800000000004003E-2</c:v>
              </c:pt>
              <c:pt idx="5333">
                <c:v>4.5000000000739002E-4</c:v>
              </c:pt>
              <c:pt idx="5334">
                <c:v>-1.285E-2</c:v>
              </c:pt>
              <c:pt idx="5335">
                <c:v>-5.0299999999999997E-2</c:v>
              </c:pt>
              <c:pt idx="5336">
                <c:v>-5.3699999999999998E-2</c:v>
              </c:pt>
              <c:pt idx="5337">
                <c:v>-9.0749999999999997E-2</c:v>
              </c:pt>
              <c:pt idx="5338">
                <c:v>-9.4600000000000004E-2</c:v>
              </c:pt>
              <c:pt idx="5339">
                <c:v>-0.10475</c:v>
              </c:pt>
              <c:pt idx="5340">
                <c:v>-0.1139</c:v>
              </c:pt>
              <c:pt idx="5341">
                <c:v>-0.12725</c:v>
              </c:pt>
              <c:pt idx="5342">
                <c:v>-0.12180000000000001</c:v>
              </c:pt>
              <c:pt idx="5343">
                <c:v>-0.10489999999999999</c:v>
              </c:pt>
              <c:pt idx="5344">
                <c:v>-1.285E-2</c:v>
              </c:pt>
              <c:pt idx="5345">
                <c:v>-1.4800000000000001E-2</c:v>
              </c:pt>
              <c:pt idx="5346">
                <c:v>-1.575E-2</c:v>
              </c:pt>
              <c:pt idx="5347">
                <c:v>4.1500000000007E-3</c:v>
              </c:pt>
              <c:pt idx="5348">
                <c:v>-4.7600000000000003E-2</c:v>
              </c:pt>
              <c:pt idx="5349">
                <c:v>-6.2700000000000006E-2</c:v>
              </c:pt>
              <c:pt idx="5350">
                <c:v>-6.2549999999998995E-2</c:v>
              </c:pt>
              <c:pt idx="5351">
                <c:v>-0.1147</c:v>
              </c:pt>
              <c:pt idx="5352">
                <c:v>-0.14380000000000001</c:v>
              </c:pt>
              <c:pt idx="5353">
                <c:v>-0.15595000000000001</c:v>
              </c:pt>
              <c:pt idx="5354">
                <c:v>-0.16475000000000001</c:v>
              </c:pt>
              <c:pt idx="5355">
                <c:v>-0.16900000000000001</c:v>
              </c:pt>
              <c:pt idx="5356">
                <c:v>-0.2021</c:v>
              </c:pt>
              <c:pt idx="5357">
                <c:v>-0.21435000000000001</c:v>
              </c:pt>
              <c:pt idx="5358">
                <c:v>-0.2399</c:v>
              </c:pt>
              <c:pt idx="5359">
                <c:v>-0.22675000000000001</c:v>
              </c:pt>
              <c:pt idx="5360">
                <c:v>-0.21165</c:v>
              </c:pt>
              <c:pt idx="5361">
                <c:v>-0.22005</c:v>
              </c:pt>
              <c:pt idx="5362">
                <c:v>-0.19925000000000001</c:v>
              </c:pt>
              <c:pt idx="5363">
                <c:v>-0.2074</c:v>
              </c:pt>
              <c:pt idx="5364">
                <c:v>-0.13564999999999999</c:v>
              </c:pt>
              <c:pt idx="5365">
                <c:v>-9.1749999999999998E-2</c:v>
              </c:pt>
              <c:pt idx="5366">
                <c:v>-2.3250000000000999E-2</c:v>
              </c:pt>
              <c:pt idx="5367">
                <c:v>-2.4299999999998999E-2</c:v>
              </c:pt>
              <c:pt idx="5368">
                <c:v>-2.53E-2</c:v>
              </c:pt>
              <c:pt idx="5369">
                <c:v>7.1149999999999006E-2</c:v>
              </c:pt>
              <c:pt idx="5370">
                <c:v>7.1249999999999994E-2</c:v>
              </c:pt>
              <c:pt idx="5371">
                <c:v>7.0749999999999993E-2</c:v>
              </c:pt>
              <c:pt idx="5372">
                <c:v>7.0949999999999E-2</c:v>
              </c:pt>
              <c:pt idx="5373">
                <c:v>7.1249999999998995E-2</c:v>
              </c:pt>
              <c:pt idx="5374">
                <c:v>-2.0099999999999001E-2</c:v>
              </c:pt>
              <c:pt idx="5375">
                <c:v>-2.9050000000000999E-2</c:v>
              </c:pt>
              <c:pt idx="5376">
                <c:v>-3.7100000000001E-2</c:v>
              </c:pt>
              <c:pt idx="5377">
                <c:v>1.000000000001E-4</c:v>
              </c:pt>
              <c:pt idx="5378">
                <c:v>1.000000000001E-4</c:v>
              </c:pt>
              <c:pt idx="5379">
                <c:v>2.0000000000019999E-4</c:v>
              </c:pt>
              <c:pt idx="5380">
                <c:v>-5.4999999999915999E-4</c:v>
              </c:pt>
              <c:pt idx="5381">
                <c:v>-2.0000000000019999E-4</c:v>
              </c:pt>
              <c:pt idx="5382">
                <c:v>-1.5000000000153999E-4</c:v>
              </c:pt>
              <c:pt idx="5383">
                <c:v>-4.0000000000039998E-4</c:v>
              </c:pt>
              <c:pt idx="5384">
                <c:v>-3.4800000000000997E-2</c:v>
              </c:pt>
              <c:pt idx="5385">
                <c:v>-2.52E-2</c:v>
              </c:pt>
              <c:pt idx="5386">
                <c:v>-6.3600000000000004E-2</c:v>
              </c:pt>
              <c:pt idx="5387">
                <c:v>-6.8050000000002997E-2</c:v>
              </c:pt>
              <c:pt idx="5388">
                <c:v>-6.5700000000002007E-2</c:v>
              </c:pt>
              <c:pt idx="5389">
                <c:v>-0.1041</c:v>
              </c:pt>
              <c:pt idx="5390">
                <c:v>-0.1043</c:v>
              </c:pt>
              <c:pt idx="5391">
                <c:v>-6.2950000000001005E-2</c:v>
              </c:pt>
              <c:pt idx="5392">
                <c:v>-7.0049999999999002E-2</c:v>
              </c:pt>
              <c:pt idx="5393">
                <c:v>-0.14435000000000001</c:v>
              </c:pt>
              <c:pt idx="5394">
                <c:v>-0.16470000000000001</c:v>
              </c:pt>
              <c:pt idx="5395">
                <c:v>-0.1676</c:v>
              </c:pt>
              <c:pt idx="5396">
                <c:v>-0.17285</c:v>
              </c:pt>
              <c:pt idx="5397">
                <c:v>-0.11955</c:v>
              </c:pt>
              <c:pt idx="5398">
                <c:v>-6.1899999999997998E-2</c:v>
              </c:pt>
              <c:pt idx="5399">
                <c:v>-7.1449999999998001E-2</c:v>
              </c:pt>
              <c:pt idx="5400">
                <c:v>-6.0700000000002002E-2</c:v>
              </c:pt>
              <c:pt idx="5401">
                <c:v>-9.1099999999997003E-2</c:v>
              </c:pt>
              <c:pt idx="5402">
                <c:v>-0.1081</c:v>
              </c:pt>
              <c:pt idx="5403">
                <c:v>-0.11315</c:v>
              </c:pt>
              <c:pt idx="5404">
                <c:v>-0.12435</c:v>
              </c:pt>
              <c:pt idx="5405">
                <c:v>-0.11945</c:v>
              </c:pt>
              <c:pt idx="5406">
                <c:v>-0.13275000000000001</c:v>
              </c:pt>
              <c:pt idx="5407">
                <c:v>-0.14085</c:v>
              </c:pt>
              <c:pt idx="5408">
                <c:v>-0.14460000000000001</c:v>
              </c:pt>
              <c:pt idx="5409">
                <c:v>-0.13544999999999999</c:v>
              </c:pt>
              <c:pt idx="5410">
                <c:v>-0.14599999999999999</c:v>
              </c:pt>
              <c:pt idx="5411">
                <c:v>-0.1255</c:v>
              </c:pt>
              <c:pt idx="5412">
                <c:v>-0.1162</c:v>
              </c:pt>
              <c:pt idx="5413">
                <c:v>-0.1036</c:v>
              </c:pt>
              <c:pt idx="5414">
                <c:v>-0.104</c:v>
              </c:pt>
              <c:pt idx="5415">
                <c:v>-0.1074</c:v>
              </c:pt>
              <c:pt idx="5416">
                <c:v>-0.10625</c:v>
              </c:pt>
              <c:pt idx="5417">
                <c:v>-0.13764999999999999</c:v>
              </c:pt>
              <c:pt idx="5418">
                <c:v>-0.12139999999999999</c:v>
              </c:pt>
              <c:pt idx="5419">
                <c:v>-0.12620000000000001</c:v>
              </c:pt>
              <c:pt idx="5420">
                <c:v>-0.14215</c:v>
              </c:pt>
              <c:pt idx="5421">
                <c:v>-0.1588</c:v>
              </c:pt>
              <c:pt idx="5422">
                <c:v>-0.18484999999999999</c:v>
              </c:pt>
              <c:pt idx="5423">
                <c:v>-0.18340000000000001</c:v>
              </c:pt>
              <c:pt idx="5424">
                <c:v>-0.19894999999999999</c:v>
              </c:pt>
              <c:pt idx="5425">
                <c:v>-0.15504999999999999</c:v>
              </c:pt>
              <c:pt idx="5426">
                <c:v>-0.17739999999999001</c:v>
              </c:pt>
              <c:pt idx="5427">
                <c:v>1.8000000000017999E-3</c:v>
              </c:pt>
              <c:pt idx="5428">
                <c:v>9.0000000000367997E-4</c:v>
              </c:pt>
              <c:pt idx="5429">
                <c:v>-5.4999999999915999E-4</c:v>
              </c:pt>
              <c:pt idx="5430">
                <c:v>-1.6999999999989001E-3</c:v>
              </c:pt>
              <c:pt idx="5431">
                <c:v>-4.0250000000002999E-2</c:v>
              </c:pt>
              <c:pt idx="5432">
                <c:v>-7.8899999999998E-2</c:v>
              </c:pt>
              <c:pt idx="5433">
                <c:v>-0.1148</c:v>
              </c:pt>
              <c:pt idx="5434">
                <c:v>-0.12620000000000001</c:v>
              </c:pt>
              <c:pt idx="5435">
                <c:v>-0.15104999999999999</c:v>
              </c:pt>
              <c:pt idx="5436">
                <c:v>-0.1517</c:v>
              </c:pt>
              <c:pt idx="5437">
                <c:v>-0.15060000000000001</c:v>
              </c:pt>
              <c:pt idx="5438">
                <c:v>-0.156</c:v>
              </c:pt>
              <c:pt idx="5439">
                <c:v>-0.15045</c:v>
              </c:pt>
              <c:pt idx="5440">
                <c:v>-0.1426</c:v>
              </c:pt>
              <c:pt idx="5441">
                <c:v>-0.15060000000000001</c:v>
              </c:pt>
              <c:pt idx="5442">
                <c:v>-0.1668</c:v>
              </c:pt>
              <c:pt idx="5443">
                <c:v>-0.159</c:v>
              </c:pt>
              <c:pt idx="5444">
                <c:v>-0.17144999999999999</c:v>
              </c:pt>
              <c:pt idx="5445">
                <c:v>-0.1719</c:v>
              </c:pt>
              <c:pt idx="5446">
                <c:v>-0.10580000000000001</c:v>
              </c:pt>
              <c:pt idx="5447">
                <c:v>-0.13005</c:v>
              </c:pt>
              <c:pt idx="5448">
                <c:v>-0.16935</c:v>
              </c:pt>
              <c:pt idx="5449">
                <c:v>-0.17385</c:v>
              </c:pt>
              <c:pt idx="5450">
                <c:v>-0.17565</c:v>
              </c:pt>
              <c:pt idx="5451">
                <c:v>-0.17224999999999999</c:v>
              </c:pt>
              <c:pt idx="5452">
                <c:v>-0.17795</c:v>
              </c:pt>
              <c:pt idx="5453">
                <c:v>-0.18784999999999999</c:v>
              </c:pt>
              <c:pt idx="5454">
                <c:v>-0.14715</c:v>
              </c:pt>
              <c:pt idx="5455">
                <c:v>-0.15964999999999999</c:v>
              </c:pt>
              <c:pt idx="5456">
                <c:v>-9.8399999999998003E-2</c:v>
              </c:pt>
              <c:pt idx="5457">
                <c:v>-8.9300000000003002E-2</c:v>
              </c:pt>
              <c:pt idx="5458">
                <c:v>-0.11125</c:v>
              </c:pt>
              <c:pt idx="5459">
                <c:v>-0.11370000000001</c:v>
              </c:pt>
              <c:pt idx="5460">
                <c:v>-0.13485</c:v>
              </c:pt>
              <c:pt idx="5461">
                <c:v>-0.13600000000000001</c:v>
              </c:pt>
              <c:pt idx="5462">
                <c:v>-0.1573</c:v>
              </c:pt>
              <c:pt idx="5463">
                <c:v>-0.15520000000001</c:v>
              </c:pt>
              <c:pt idx="5464">
                <c:v>-0.16209999999999999</c:v>
              </c:pt>
              <c:pt idx="5465">
                <c:v>-0.16864999999999999</c:v>
              </c:pt>
              <c:pt idx="5466">
                <c:v>-0.2447</c:v>
              </c:pt>
              <c:pt idx="5467">
                <c:v>-0.27734999999999999</c:v>
              </c:pt>
              <c:pt idx="5468">
                <c:v>-0.27334999999999998</c:v>
              </c:pt>
              <c:pt idx="5469">
                <c:v>-0.25614999999999999</c:v>
              </c:pt>
              <c:pt idx="5470">
                <c:v>-0.19489999999999999</c:v>
              </c:pt>
              <c:pt idx="5471">
                <c:v>-0.24579999999999999</c:v>
              </c:pt>
              <c:pt idx="5472">
                <c:v>-0.26069999999999999</c:v>
              </c:pt>
              <c:pt idx="5473">
                <c:v>-0.16594999999999999</c:v>
              </c:pt>
              <c:pt idx="5474">
                <c:v>-0.15204999999999999</c:v>
              </c:pt>
              <c:pt idx="5475">
                <c:v>-0.15554999999999999</c:v>
              </c:pt>
              <c:pt idx="5476">
                <c:v>-0.1608</c:v>
              </c:pt>
              <c:pt idx="5477">
                <c:v>-0.19395000000000001</c:v>
              </c:pt>
              <c:pt idx="5478">
                <c:v>-0.2092</c:v>
              </c:pt>
              <c:pt idx="5479">
                <c:v>-0.18984999999999999</c:v>
              </c:pt>
              <c:pt idx="5480">
                <c:v>-0.17455000000000001</c:v>
              </c:pt>
              <c:pt idx="5481">
                <c:v>2.2000000000022002E-3</c:v>
              </c:pt>
              <c:pt idx="5482">
                <c:v>-5.0000000001438E-5</c:v>
              </c:pt>
              <c:pt idx="5483">
                <c:v>8.5000000000224002E-4</c:v>
              </c:pt>
              <c:pt idx="5484">
                <c:v>2.1500000000008001E-3</c:v>
              </c:pt>
              <c:pt idx="5485">
                <c:v>-3.9899999999998E-2</c:v>
              </c:pt>
              <c:pt idx="5486">
                <c:v>8.1500000000001002E-2</c:v>
              </c:pt>
              <c:pt idx="5487">
                <c:v>5.7749999999995E-2</c:v>
              </c:pt>
              <c:pt idx="5488">
                <c:v>-6.3499999999994004E-3</c:v>
              </c:pt>
              <c:pt idx="5489">
                <c:v>-4.1649999999999E-2</c:v>
              </c:pt>
              <c:pt idx="5490">
                <c:v>-2.9600000000002E-2</c:v>
              </c:pt>
              <c:pt idx="5491">
                <c:v>-3.9099999999996998E-2</c:v>
              </c:pt>
              <c:pt idx="5492">
                <c:v>-2.3650000000002998E-2</c:v>
              </c:pt>
              <c:pt idx="5493">
                <c:v>-4.7400000000003002E-2</c:v>
              </c:pt>
              <c:pt idx="5494">
                <c:v>9.9500000000029998E-3</c:v>
              </c:pt>
              <c:pt idx="5495">
                <c:v>-3.9500000000025999E-3</c:v>
              </c:pt>
              <c:pt idx="5496">
                <c:v>-4.2500000000001001E-3</c:v>
              </c:pt>
              <c:pt idx="5497">
                <c:v>-4.2000000000042004E-3</c:v>
              </c:pt>
              <c:pt idx="5498">
                <c:v>3.5000000000007E-3</c:v>
              </c:pt>
              <c:pt idx="5499">
                <c:v>-1.4400000000003001E-2</c:v>
              </c:pt>
              <c:pt idx="5500">
                <c:v>-2.3099999999998001E-2</c:v>
              </c:pt>
              <c:pt idx="5501">
                <c:v>-3.0100000000005001E-2</c:v>
              </c:pt>
              <c:pt idx="5502">
                <c:v>-3.1150000000001999E-2</c:v>
              </c:pt>
              <c:pt idx="5503">
                <c:v>-2.9899999999999E-2</c:v>
              </c:pt>
              <c:pt idx="5504">
                <c:v>-2.8649999999997001E-2</c:v>
              </c:pt>
              <c:pt idx="5505">
                <c:v>-5.2399999999996998E-2</c:v>
              </c:pt>
              <c:pt idx="5506">
                <c:v>9.8000000000041994E-3</c:v>
              </c:pt>
              <c:pt idx="5507">
                <c:v>5.8999999999975999E-3</c:v>
              </c:pt>
              <c:pt idx="5508">
                <c:v>-8.0499999999994007E-2</c:v>
              </c:pt>
              <c:pt idx="5509">
                <c:v>-2.7549999999998E-2</c:v>
              </c:pt>
              <c:pt idx="5510">
                <c:v>-2.5149999999995998E-2</c:v>
              </c:pt>
              <c:pt idx="5511">
                <c:v>-1.3950000000007E-2</c:v>
              </c:pt>
              <c:pt idx="5512">
                <c:v>-1.4799999999992999E-2</c:v>
              </c:pt>
              <c:pt idx="5513">
                <c:v>-0.20720000000000999</c:v>
              </c:pt>
              <c:pt idx="5514">
                <c:v>-0.22375</c:v>
              </c:pt>
              <c:pt idx="5515">
                <c:v>-0.15989999999999999</c:v>
              </c:pt>
              <c:pt idx="5516">
                <c:v>-0.1638</c:v>
              </c:pt>
              <c:pt idx="5517">
                <c:v>-0.16145000000000001</c:v>
              </c:pt>
              <c:pt idx="5518">
                <c:v>0.30385000000001</c:v>
              </c:pt>
              <c:pt idx="5519">
                <c:v>0.30380000000000001</c:v>
              </c:pt>
              <c:pt idx="5520">
                <c:v>-4.9999999995887E-5</c:v>
              </c:pt>
              <c:pt idx="5521">
                <c:v>3.4999999999341E-4</c:v>
              </c:pt>
              <c:pt idx="5522">
                <c:v>8.7000000000058992E-3</c:v>
              </c:pt>
              <c:pt idx="5523">
                <c:v>7.0999999999932003E-3</c:v>
              </c:pt>
              <c:pt idx="5524">
                <c:v>-4.0000000000039998E-4</c:v>
              </c:pt>
              <c:pt idx="5525">
                <c:v>-6.9999999999791995E-4</c:v>
              </c:pt>
              <c:pt idx="5526">
                <c:v>-1.3000000000007001E-2</c:v>
              </c:pt>
              <c:pt idx="5527">
                <c:v>-1.4150000000002E-2</c:v>
              </c:pt>
              <c:pt idx="5528">
                <c:v>-1.3649999999998001E-2</c:v>
              </c:pt>
              <c:pt idx="5529">
                <c:v>-2.1150000000003E-2</c:v>
              </c:pt>
              <c:pt idx="5530">
                <c:v>6.9549999999996004E-2</c:v>
              </c:pt>
              <c:pt idx="5531">
                <c:v>-4.0300000000003999E-2</c:v>
              </c:pt>
              <c:pt idx="5532">
                <c:v>-2.955E-2</c:v>
              </c:pt>
              <c:pt idx="5533">
                <c:v>-4.0700000000016001E-2</c:v>
              </c:pt>
              <c:pt idx="5534">
                <c:v>-2.9000000000001001E-2</c:v>
              </c:pt>
              <c:pt idx="5535">
                <c:v>0.26395000000000002</c:v>
              </c:pt>
              <c:pt idx="5536">
                <c:v>0.22685</c:v>
              </c:pt>
              <c:pt idx="5537">
                <c:v>0.14519999999999</c:v>
              </c:pt>
              <c:pt idx="5538">
                <c:v>9.5900000000003996E-2</c:v>
              </c:pt>
              <c:pt idx="5539">
                <c:v>-7.4999999999380998E-4</c:v>
              </c:pt>
              <c:pt idx="5540">
                <c:v>-4.5999999999999999E-3</c:v>
              </c:pt>
              <c:pt idx="5541">
                <c:v>4.9999999999962997E-5</c:v>
              </c:pt>
              <c:pt idx="5542">
                <c:v>1.3500000000000001E-3</c:v>
              </c:pt>
              <c:pt idx="5543">
                <c:v>4.0000000000005E-4</c:v>
              </c:pt>
              <c:pt idx="5544">
                <c:v>-6.1350000000000002E-2</c:v>
              </c:pt>
              <c:pt idx="5545">
                <c:v>-8.6099999999998997E-2</c:v>
              </c:pt>
              <c:pt idx="5546">
                <c:v>-9.085E-2</c:v>
              </c:pt>
              <c:pt idx="5547">
                <c:v>-8.6749999999999994E-2</c:v>
              </c:pt>
              <c:pt idx="5548">
                <c:v>-0.10105</c:v>
              </c:pt>
              <c:pt idx="5549">
                <c:v>-0.11745</c:v>
              </c:pt>
              <c:pt idx="5550">
                <c:v>-0.1898</c:v>
              </c:pt>
              <c:pt idx="5551">
                <c:v>-0.18265000000000001</c:v>
              </c:pt>
              <c:pt idx="5552">
                <c:v>-0.19864999999999999</c:v>
              </c:pt>
              <c:pt idx="5553">
                <c:v>-0.17829999999999999</c:v>
              </c:pt>
              <c:pt idx="5554">
                <c:v>-0.16320000000000001</c:v>
              </c:pt>
              <c:pt idx="5555">
                <c:v>-0.16284999999999999</c:v>
              </c:pt>
              <c:pt idx="5556">
                <c:v>-0.15454999999999999</c:v>
              </c:pt>
              <c:pt idx="5557">
                <c:v>-0.17100000000000001</c:v>
              </c:pt>
              <c:pt idx="5558">
                <c:v>-0.19914999999999999</c:v>
              </c:pt>
              <c:pt idx="5559">
                <c:v>-0.21595</c:v>
              </c:pt>
              <c:pt idx="5560">
                <c:v>-0.22</c:v>
              </c:pt>
              <c:pt idx="5561">
                <c:v>-0.24124999999999999</c:v>
              </c:pt>
              <c:pt idx="5562">
                <c:v>-0.2656</c:v>
              </c:pt>
              <c:pt idx="5563">
                <c:v>-0.15509999999999999</c:v>
              </c:pt>
              <c:pt idx="5564">
                <c:v>-0.22295000000000001</c:v>
              </c:pt>
              <c:pt idx="5565">
                <c:v>-1.15E-2</c:v>
              </c:pt>
              <c:pt idx="5566">
                <c:v>-1.6199999999999999E-2</c:v>
              </c:pt>
              <c:pt idx="5567">
                <c:v>-1.1900000000001E-2</c:v>
              </c:pt>
              <c:pt idx="5568">
                <c:v>-1.285E-2</c:v>
              </c:pt>
              <c:pt idx="5569">
                <c:v>-1.3000000000001E-2</c:v>
              </c:pt>
              <c:pt idx="5570">
                <c:v>-1.5399999999999E-2</c:v>
              </c:pt>
              <c:pt idx="5571">
                <c:v>-1.8600000000001001E-2</c:v>
              </c:pt>
              <c:pt idx="5572">
                <c:v>-8.2399999999999002E-2</c:v>
              </c:pt>
              <c:pt idx="5573">
                <c:v>-8.4750000000000006E-2</c:v>
              </c:pt>
              <c:pt idx="5574">
                <c:v>-0.10705000000000001</c:v>
              </c:pt>
              <c:pt idx="5575">
                <c:v>-0.10585</c:v>
              </c:pt>
              <c:pt idx="5576">
                <c:v>-2.4999999999996999E-3</c:v>
              </c:pt>
              <c:pt idx="5577">
                <c:v>-3.2000000000004E-3</c:v>
              </c:pt>
              <c:pt idx="5578">
                <c:v>-2.6999999999999E-3</c:v>
              </c:pt>
              <c:pt idx="5579">
                <c:v>-3.4000000000006E-3</c:v>
              </c:pt>
              <c:pt idx="5580">
                <c:v>-3.2500000000018998E-3</c:v>
              </c:pt>
              <c:pt idx="5581">
                <c:v>-0.10975</c:v>
              </c:pt>
              <c:pt idx="5582">
                <c:v>-0.1124</c:v>
              </c:pt>
              <c:pt idx="5583">
                <c:v>-0.12285</c:v>
              </c:pt>
              <c:pt idx="5584">
                <c:v>-0.1283</c:v>
              </c:pt>
              <c:pt idx="5585">
                <c:v>-0.15715000000000001</c:v>
              </c:pt>
              <c:pt idx="5586">
                <c:v>-0.15179999999999999</c:v>
              </c:pt>
              <c:pt idx="5587">
                <c:v>-0.14605000000000001</c:v>
              </c:pt>
              <c:pt idx="5588">
                <c:v>-0.15509999999999999</c:v>
              </c:pt>
              <c:pt idx="5589">
                <c:v>-0.1135</c:v>
              </c:pt>
              <c:pt idx="5590">
                <c:v>-8.8800000000000004E-2</c:v>
              </c:pt>
              <c:pt idx="5591">
                <c:v>-0.11749999999999999</c:v>
              </c:pt>
              <c:pt idx="5592">
                <c:v>-9.4149999999997999E-2</c:v>
              </c:pt>
              <c:pt idx="5593">
                <c:v>-0.14135</c:v>
              </c:pt>
              <c:pt idx="5594">
                <c:v>-0.15984999999999999</c:v>
              </c:pt>
              <c:pt idx="5595">
                <c:v>-0.15945000000000001</c:v>
              </c:pt>
              <c:pt idx="5596">
                <c:v>-0.16525000000000001</c:v>
              </c:pt>
              <c:pt idx="5597">
                <c:v>-0.1641</c:v>
              </c:pt>
              <c:pt idx="5598">
                <c:v>-0.16975000000000001</c:v>
              </c:pt>
              <c:pt idx="5599">
                <c:v>-0.17</c:v>
              </c:pt>
              <c:pt idx="5600">
                <c:v>-0.17230000000000001</c:v>
              </c:pt>
              <c:pt idx="5601">
                <c:v>-0.12914999999999999</c:v>
              </c:pt>
              <c:pt idx="5602">
                <c:v>-0.16900000000000001</c:v>
              </c:pt>
              <c:pt idx="5603">
                <c:v>-0.1633</c:v>
              </c:pt>
              <c:pt idx="5604">
                <c:v>-0.16005</c:v>
              </c:pt>
              <c:pt idx="5605">
                <c:v>-0.14185</c:v>
              </c:pt>
              <c:pt idx="5606">
                <c:v>-0.14599999999999999</c:v>
              </c:pt>
              <c:pt idx="5607">
                <c:v>-0.14695</c:v>
              </c:pt>
              <c:pt idx="5608">
                <c:v>-0.14854999999999999</c:v>
              </c:pt>
              <c:pt idx="5609">
                <c:v>-0.1416</c:v>
              </c:pt>
              <c:pt idx="5610">
                <c:v>-0.15590000000000001</c:v>
              </c:pt>
              <c:pt idx="5611">
                <c:v>-0.16214999999999999</c:v>
              </c:pt>
              <c:pt idx="5612">
                <c:v>-0.17929999999999999</c:v>
              </c:pt>
              <c:pt idx="5613">
                <c:v>-0.19045000000000001</c:v>
              </c:pt>
              <c:pt idx="5614">
                <c:v>-0.21379999999999999</c:v>
              </c:pt>
              <c:pt idx="5615">
                <c:v>-0.20114999999999</c:v>
              </c:pt>
              <c:pt idx="5616">
                <c:v>-0.19925000000000001</c:v>
              </c:pt>
              <c:pt idx="5617">
                <c:v>-0.19155</c:v>
              </c:pt>
              <c:pt idx="5618">
                <c:v>-0.20780000000000001</c:v>
              </c:pt>
              <c:pt idx="5619">
                <c:v>-0.19095000000000001</c:v>
              </c:pt>
              <c:pt idx="5620">
                <c:v>-0.2155</c:v>
              </c:pt>
              <c:pt idx="5621">
                <c:v>-0.21260000000000001</c:v>
              </c:pt>
              <c:pt idx="5622">
                <c:v>-0.24354999999999999</c:v>
              </c:pt>
              <c:pt idx="5623">
                <c:v>-0.25345000000000001</c:v>
              </c:pt>
              <c:pt idx="5624">
                <c:v>-0.22255</c:v>
              </c:pt>
              <c:pt idx="5625">
                <c:v>-0.247</c:v>
              </c:pt>
              <c:pt idx="5626">
                <c:v>-0.25695000000000001</c:v>
              </c:pt>
              <c:pt idx="5627">
                <c:v>-0.26155</c:v>
              </c:pt>
              <c:pt idx="5628">
                <c:v>-0.26640000000001002</c:v>
              </c:pt>
              <c:pt idx="5629">
                <c:v>-0.26650000000000001</c:v>
              </c:pt>
              <c:pt idx="5630">
                <c:v>-0.28370000000000001</c:v>
              </c:pt>
              <c:pt idx="5631">
                <c:v>-6.0000000000060005E-4</c:v>
              </c:pt>
              <c:pt idx="5632">
                <c:v>-0.1183</c:v>
              </c:pt>
              <c:pt idx="5633">
                <c:v>-0.13400000000001</c:v>
              </c:pt>
              <c:pt idx="5634">
                <c:v>-0.15584999999999999</c:v>
              </c:pt>
              <c:pt idx="5635">
                <c:v>-0.12239999999999999</c:v>
              </c:pt>
              <c:pt idx="5636">
                <c:v>-0.11895</c:v>
              </c:pt>
              <c:pt idx="5637">
                <c:v>4.7900000000000997E-2</c:v>
              </c:pt>
              <c:pt idx="5638">
                <c:v>-8.4499999999986999E-3</c:v>
              </c:pt>
              <c:pt idx="5639">
                <c:v>-2.1049999999999999E-2</c:v>
              </c:pt>
              <c:pt idx="5640">
                <c:v>-6.6100000000002004E-2</c:v>
              </c:pt>
              <c:pt idx="5641">
                <c:v>-0.15909999999999999</c:v>
              </c:pt>
              <c:pt idx="5642">
                <c:v>-0.16794999999999999</c:v>
              </c:pt>
              <c:pt idx="5643">
                <c:v>-9.8249999999993995E-2</c:v>
              </c:pt>
              <c:pt idx="5644">
                <c:v>-0.14655000000000001</c:v>
              </c:pt>
              <c:pt idx="5645">
                <c:v>-6.9000000000040999E-3</c:v>
              </c:pt>
              <c:pt idx="5646">
                <c:v>-5.5199999999999999E-2</c:v>
              </c:pt>
              <c:pt idx="5647">
                <c:v>-0.14099999999999999</c:v>
              </c:pt>
              <c:pt idx="5648">
                <c:v>-0.12075</c:v>
              </c:pt>
              <c:pt idx="5649">
                <c:v>-0.13235</c:v>
              </c:pt>
              <c:pt idx="5650">
                <c:v>-4.9099999999996001E-2</c:v>
              </c:pt>
              <c:pt idx="5651">
                <c:v>-6.8650000000003E-2</c:v>
              </c:pt>
              <c:pt idx="5652">
                <c:v>-5.7900000000005003E-2</c:v>
              </c:pt>
              <c:pt idx="5653">
                <c:v>-5.6600000000000997E-2</c:v>
              </c:pt>
              <c:pt idx="5654">
                <c:v>-0.1201</c:v>
              </c:pt>
              <c:pt idx="5655">
                <c:v>-0.1075</c:v>
              </c:pt>
              <c:pt idx="5656">
                <c:v>-0.11650000000000001</c:v>
              </c:pt>
              <c:pt idx="5657">
                <c:v>-0.10605000000000001</c:v>
              </c:pt>
              <c:pt idx="5658">
                <c:v>-0.10675</c:v>
              </c:pt>
              <c:pt idx="5659">
                <c:v>-0.12895000000000001</c:v>
              </c:pt>
              <c:pt idx="5660">
                <c:v>-0.1075</c:v>
              </c:pt>
              <c:pt idx="5661">
                <c:v>-0.14729999999999999</c:v>
              </c:pt>
              <c:pt idx="5662">
                <c:v>-0.16569999999999999</c:v>
              </c:pt>
              <c:pt idx="5663">
                <c:v>-0.13139999999999999</c:v>
              </c:pt>
              <c:pt idx="5664">
                <c:v>-0.12130000000000001</c:v>
              </c:pt>
              <c:pt idx="5665">
                <c:v>-0.12065000000001</c:v>
              </c:pt>
              <c:pt idx="5666">
                <c:v>-0.11194999999999999</c:v>
              </c:pt>
              <c:pt idx="5667">
                <c:v>-0.10295</c:v>
              </c:pt>
              <c:pt idx="5668">
                <c:v>-0.12035</c:v>
              </c:pt>
              <c:pt idx="5669">
                <c:v>-0.21595</c:v>
              </c:pt>
              <c:pt idx="5670">
                <c:v>-0.27205000000000001</c:v>
              </c:pt>
              <c:pt idx="5671">
                <c:v>-0.25505</c:v>
              </c:pt>
              <c:pt idx="5672">
                <c:v>-0.11325</c:v>
              </c:pt>
              <c:pt idx="5673">
                <c:v>-0.1173</c:v>
              </c:pt>
              <c:pt idx="5674">
                <c:v>-0.15040000000000001</c:v>
              </c:pt>
              <c:pt idx="5675">
                <c:v>-0.18825000000000999</c:v>
              </c:pt>
              <c:pt idx="5676">
                <c:v>-0.20030000000000001</c:v>
              </c:pt>
              <c:pt idx="5677">
                <c:v>-0.22575000000000001</c:v>
              </c:pt>
              <c:pt idx="5678">
                <c:v>-0.21010000000000001</c:v>
              </c:pt>
              <c:pt idx="5679">
                <c:v>-0.21415000000000001</c:v>
              </c:pt>
              <c:pt idx="5680">
                <c:v>-0.18279999999999999</c:v>
              </c:pt>
              <c:pt idx="5681">
                <c:v>-0.19875000000000001</c:v>
              </c:pt>
              <c:pt idx="5682">
                <c:v>-0.1142</c:v>
              </c:pt>
              <c:pt idx="5683">
                <c:v>-0.14445</c:v>
              </c:pt>
              <c:pt idx="5684">
                <c:v>-0.14749999999999999</c:v>
              </c:pt>
              <c:pt idx="5685">
                <c:v>-0.19295000000000001</c:v>
              </c:pt>
              <c:pt idx="5686">
                <c:v>-7.7349999999998004E-2</c:v>
              </c:pt>
              <c:pt idx="5687">
                <c:v>-8.1250000000004999E-2</c:v>
              </c:pt>
              <c:pt idx="5688">
                <c:v>3.8499999999997E-3</c:v>
              </c:pt>
              <c:pt idx="5689">
                <c:v>-4.4999999999629001E-4</c:v>
              </c:pt>
              <c:pt idx="5690">
                <c:v>3.0750000000002001E-2</c:v>
              </c:pt>
              <c:pt idx="5691">
                <c:v>2.2250000000007E-2</c:v>
              </c:pt>
              <c:pt idx="5692">
                <c:v>-1.1549999999999E-2</c:v>
              </c:pt>
              <c:pt idx="5693">
                <c:v>8.0000000000079996E-4</c:v>
              </c:pt>
              <c:pt idx="5694">
                <c:v>-2.5249999999998999E-2</c:v>
              </c:pt>
              <c:pt idx="5695">
                <c:v>-2.8400000000001001E-2</c:v>
              </c:pt>
              <c:pt idx="5696">
                <c:v>-3.6349999999995997E-2</c:v>
              </c:pt>
              <c:pt idx="5697">
                <c:v>-2.3850000000003001E-2</c:v>
              </c:pt>
              <c:pt idx="5698">
                <c:v>-3.8100000000002E-2</c:v>
              </c:pt>
              <c:pt idx="5699">
                <c:v>-3.6750000000002003E-2</c:v>
              </c:pt>
              <c:pt idx="5700">
                <c:v>-4.4600000000006003E-2</c:v>
              </c:pt>
              <c:pt idx="5701">
                <c:v>-1.5650000000000001E-2</c:v>
              </c:pt>
              <c:pt idx="5702">
                <c:v>-2.5750000000002E-2</c:v>
              </c:pt>
              <c:pt idx="5703">
                <c:v>-2.3799999999996001E-2</c:v>
              </c:pt>
              <c:pt idx="5704">
                <c:v>-5.6999999999973999E-3</c:v>
              </c:pt>
              <c:pt idx="5705">
                <c:v>6.8999999999986E-3</c:v>
              </c:pt>
              <c:pt idx="5706">
                <c:v>-1.9649999999999002E-2</c:v>
              </c:pt>
              <c:pt idx="5707">
                <c:v>-2.4199999999995999E-2</c:v>
              </c:pt>
              <c:pt idx="5708">
                <c:v>-9.7049999999998998E-2</c:v>
              </c:pt>
              <c:pt idx="5709">
                <c:v>-0.10559999999998999</c:v>
              </c:pt>
              <c:pt idx="5710">
                <c:v>-5.6250000000002E-2</c:v>
              </c:pt>
              <c:pt idx="5711">
                <c:v>-6.6349999999992998E-2</c:v>
              </c:pt>
              <c:pt idx="5712">
                <c:v>-7.2349999999998998E-2</c:v>
              </c:pt>
              <c:pt idx="5713">
                <c:v>-6.5949999999992001E-2</c:v>
              </c:pt>
              <c:pt idx="5714">
                <c:v>-8.9600000000000998E-2</c:v>
              </c:pt>
              <c:pt idx="5715">
                <c:v>-8.1799999999998999E-2</c:v>
              </c:pt>
              <c:pt idx="5716">
                <c:v>-7.9850000000004001E-2</c:v>
              </c:pt>
              <c:pt idx="5717">
                <c:v>-8.3250000000001004E-2</c:v>
              </c:pt>
              <c:pt idx="5718">
                <c:v>-9.8149999999997004E-2</c:v>
              </c:pt>
              <c:pt idx="5719">
                <c:v>3.6100000000006002E-2</c:v>
              </c:pt>
              <c:pt idx="5720">
                <c:v>2.9899999999994001E-2</c:v>
              </c:pt>
              <c:pt idx="5721">
                <c:v>1.0800000000000001E-2</c:v>
              </c:pt>
              <c:pt idx="5722">
                <c:v>9.2999999999898997E-3</c:v>
              </c:pt>
              <c:pt idx="5723">
                <c:v>9.5000000000066993E-3</c:v>
              </c:pt>
              <c:pt idx="5724">
                <c:v>0.49014999999999997</c:v>
              </c:pt>
              <c:pt idx="5725">
                <c:v>0.49075000000000002</c:v>
              </c:pt>
              <c:pt idx="5726">
                <c:v>0.48845000000000999</c:v>
              </c:pt>
              <c:pt idx="5727">
                <c:v>0.49390000000000001</c:v>
              </c:pt>
              <c:pt idx="5728">
                <c:v>6.8999999999986E-3</c:v>
              </c:pt>
              <c:pt idx="5729">
                <c:v>8.5000000000002001E-3</c:v>
              </c:pt>
              <c:pt idx="5730">
                <c:v>-3.6700000000001003E-2</c:v>
              </c:pt>
              <c:pt idx="5731">
                <c:v>-2.3399999999996E-2</c:v>
              </c:pt>
              <c:pt idx="5732">
                <c:v>-7.4449999999992994E-2</c:v>
              </c:pt>
              <c:pt idx="5733">
                <c:v>-7.7499999999997002E-2</c:v>
              </c:pt>
              <c:pt idx="5734">
                <c:v>-6.8599999999995998E-2</c:v>
              </c:pt>
              <c:pt idx="5735">
                <c:v>-5.8200000000008002E-2</c:v>
              </c:pt>
              <c:pt idx="5736">
                <c:v>-5.5799999999994999E-2</c:v>
              </c:pt>
              <c:pt idx="5737">
                <c:v>-8.7150000000003003E-2</c:v>
              </c:pt>
              <c:pt idx="5738">
                <c:v>0.4108</c:v>
              </c:pt>
              <c:pt idx="5739">
                <c:v>0.38090000000000002</c:v>
              </c:pt>
              <c:pt idx="5740">
                <c:v>0.32519999999999999</c:v>
              </c:pt>
              <c:pt idx="5741">
                <c:v>0.32825000000000998</c:v>
              </c:pt>
              <c:pt idx="5742">
                <c:v>0.29394999999999999</c:v>
              </c:pt>
              <c:pt idx="5743">
                <c:v>0.26590000000001002</c:v>
              </c:pt>
              <c:pt idx="5744">
                <c:v>0.22369999999998999</c:v>
              </c:pt>
              <c:pt idx="5745">
                <c:v>0.40694999999998999</c:v>
              </c:pt>
              <c:pt idx="5746">
                <c:v>0.35735</c:v>
              </c:pt>
              <c:pt idx="5747">
                <c:v>0.30355000000000998</c:v>
              </c:pt>
              <c:pt idx="5748">
                <c:v>0.47989999999999999</c:v>
              </c:pt>
              <c:pt idx="5749">
                <c:v>2.3999999999999998E-3</c:v>
              </c:pt>
              <c:pt idx="5750">
                <c:v>1.325E-2</c:v>
              </c:pt>
              <c:pt idx="5751">
                <c:v>3.8999999999999001E-3</c:v>
              </c:pt>
              <c:pt idx="5752">
                <c:v>3.2000000000000999E-3</c:v>
              </c:pt>
              <c:pt idx="5753">
                <c:v>2.6499999999998998E-3</c:v>
              </c:pt>
              <c:pt idx="5754">
                <c:v>1.6999999999999999E-3</c:v>
              </c:pt>
              <c:pt idx="5755">
                <c:v>-3.1449999999999999E-2</c:v>
              </c:pt>
              <c:pt idx="5756">
                <c:v>-4.3049999999999998E-2</c:v>
              </c:pt>
              <c:pt idx="5757">
                <c:v>-4.8000000000000001E-2</c:v>
              </c:pt>
              <c:pt idx="5758">
                <c:v>6.7350000000001006E-2</c:v>
              </c:pt>
              <c:pt idx="5759">
                <c:v>6.7500000000000004E-2</c:v>
              </c:pt>
              <c:pt idx="5760">
                <c:v>0.13264999999999999</c:v>
              </c:pt>
              <c:pt idx="5761">
                <c:v>6.4600000000000005E-2</c:v>
              </c:pt>
              <c:pt idx="5762">
                <c:v>9.3049999999999994E-2</c:v>
              </c:pt>
              <c:pt idx="5763">
                <c:v>8.0500000000000002E-2</c:v>
              </c:pt>
              <c:pt idx="5764">
                <c:v>5.7749999999998997E-2</c:v>
              </c:pt>
              <c:pt idx="5765">
                <c:v>2.5000000000000001E-2</c:v>
              </c:pt>
              <c:pt idx="5766">
                <c:v>1.0499999999997E-3</c:v>
              </c:pt>
              <c:pt idx="5767">
                <c:v>-1.495E-2</c:v>
              </c:pt>
              <c:pt idx="5768">
                <c:v>-1.6500000000000001E-2</c:v>
              </c:pt>
              <c:pt idx="5769">
                <c:v>-6.2300000000000001E-2</c:v>
              </c:pt>
              <c:pt idx="5770">
                <c:v>5.4550000000000001E-2</c:v>
              </c:pt>
              <c:pt idx="5771">
                <c:v>3.9E-2</c:v>
              </c:pt>
              <c:pt idx="5772">
                <c:v>1.5799999999998999E-2</c:v>
              </c:pt>
              <c:pt idx="5773">
                <c:v>3.6849999999999002E-2</c:v>
              </c:pt>
              <c:pt idx="5774">
                <c:v>3.2250000000000001E-2</c:v>
              </c:pt>
              <c:pt idx="5775">
                <c:v>3.1449999999999999E-2</c:v>
              </c:pt>
              <c:pt idx="5776">
                <c:v>3.1849999999998997E-2</c:v>
              </c:pt>
              <c:pt idx="5777">
                <c:v>3.1949999999999999E-2</c:v>
              </c:pt>
              <c:pt idx="5778">
                <c:v>2.945E-2</c:v>
              </c:pt>
              <c:pt idx="5779">
                <c:v>3.0600000000001001E-2</c:v>
              </c:pt>
              <c:pt idx="5780">
                <c:v>2.5650000000000998E-2</c:v>
              </c:pt>
              <c:pt idx="5781">
                <c:v>2.7350000000000999E-2</c:v>
              </c:pt>
              <c:pt idx="5782">
                <c:v>0.2407</c:v>
              </c:pt>
              <c:pt idx="5783">
                <c:v>0.24005000000000001</c:v>
              </c:pt>
              <c:pt idx="5784">
                <c:v>0.24024999999999999</c:v>
              </c:pt>
              <c:pt idx="5785">
                <c:v>0.24010000000000001</c:v>
              </c:pt>
              <c:pt idx="5786">
                <c:v>0.3</c:v>
              </c:pt>
              <c:pt idx="5787">
                <c:v>0.28960000000000002</c:v>
              </c:pt>
              <c:pt idx="5788">
                <c:v>0.30485000000000001</c:v>
              </c:pt>
              <c:pt idx="5789">
                <c:v>0.30099999999999999</c:v>
              </c:pt>
              <c:pt idx="5790">
                <c:v>0.3019</c:v>
              </c:pt>
              <c:pt idx="5791">
                <c:v>0.25969999999999999</c:v>
              </c:pt>
              <c:pt idx="5792">
                <c:v>0.25950000000000001</c:v>
              </c:pt>
              <c:pt idx="5793">
                <c:v>0.27594999999999997</c:v>
              </c:pt>
              <c:pt idx="5794">
                <c:v>0.2465</c:v>
              </c:pt>
              <c:pt idx="5795">
                <c:v>0.25929999999999997</c:v>
              </c:pt>
              <c:pt idx="5796">
                <c:v>0.24945000000000001</c:v>
              </c:pt>
              <c:pt idx="5797">
                <c:v>0.19564999999999999</c:v>
              </c:pt>
              <c:pt idx="5798">
                <c:v>0.19705</c:v>
              </c:pt>
              <c:pt idx="5799">
                <c:v>0.21834999999999999</c:v>
              </c:pt>
              <c:pt idx="5800">
                <c:v>0.22205</c:v>
              </c:pt>
              <c:pt idx="5801">
                <c:v>0.22325</c:v>
              </c:pt>
              <c:pt idx="5802">
                <c:v>0.20824999999999999</c:v>
              </c:pt>
              <c:pt idx="5803">
                <c:v>0.25619999999999998</c:v>
              </c:pt>
              <c:pt idx="5804">
                <c:v>0.25635000000000002</c:v>
              </c:pt>
              <c:pt idx="5805">
                <c:v>0.2296</c:v>
              </c:pt>
              <c:pt idx="5806">
                <c:v>0.22539999999999999</c:v>
              </c:pt>
              <c:pt idx="5807">
                <c:v>0.2104</c:v>
              </c:pt>
              <c:pt idx="5808">
                <c:v>0.22059999999999999</c:v>
              </c:pt>
              <c:pt idx="5809">
                <c:v>0.23300000000000001</c:v>
              </c:pt>
              <c:pt idx="5810">
                <c:v>0.2266</c:v>
              </c:pt>
              <c:pt idx="5811">
                <c:v>0.22455</c:v>
              </c:pt>
              <c:pt idx="5812">
                <c:v>0.21965000000000001</c:v>
              </c:pt>
              <c:pt idx="5813">
                <c:v>0.21884999999999999</c:v>
              </c:pt>
              <c:pt idx="5814">
                <c:v>0.22270000000000001</c:v>
              </c:pt>
              <c:pt idx="5815">
                <c:v>0.20469999999999999</c:v>
              </c:pt>
              <c:pt idx="5816">
                <c:v>0.20465</c:v>
              </c:pt>
              <c:pt idx="5817">
                <c:v>0.20485</c:v>
              </c:pt>
              <c:pt idx="5818">
                <c:v>0.2014</c:v>
              </c:pt>
              <c:pt idx="5819">
                <c:v>0.21790000000000001</c:v>
              </c:pt>
              <c:pt idx="5820">
                <c:v>0.20765</c:v>
              </c:pt>
              <c:pt idx="5821">
                <c:v>0.19905</c:v>
              </c:pt>
              <c:pt idx="5822">
                <c:v>0.22589999999999999</c:v>
              </c:pt>
              <c:pt idx="5823">
                <c:v>0.25564999999999999</c:v>
              </c:pt>
              <c:pt idx="5824">
                <c:v>0.26095000000000002</c:v>
              </c:pt>
              <c:pt idx="5825">
                <c:v>0.24759999999999999</c:v>
              </c:pt>
              <c:pt idx="5826">
                <c:v>0.25409999999999999</c:v>
              </c:pt>
              <c:pt idx="5827">
                <c:v>0.29004999999999997</c:v>
              </c:pt>
              <c:pt idx="5828">
                <c:v>0.29735</c:v>
              </c:pt>
              <c:pt idx="5829">
                <c:v>0.28125</c:v>
              </c:pt>
              <c:pt idx="5830">
                <c:v>0.27820000000000999</c:v>
              </c:pt>
              <c:pt idx="5831">
                <c:v>0.30359999999999998</c:v>
              </c:pt>
              <c:pt idx="5832">
                <c:v>0.30095</c:v>
              </c:pt>
              <c:pt idx="5833">
                <c:v>0.24345</c:v>
              </c:pt>
              <c:pt idx="5834">
                <c:v>0.25019999999998999</c:v>
              </c:pt>
              <c:pt idx="5835">
                <c:v>0.2344</c:v>
              </c:pt>
              <c:pt idx="5836">
                <c:v>0.25145000000000001</c:v>
              </c:pt>
              <c:pt idx="5837">
                <c:v>0.26960000000000001</c:v>
              </c:pt>
              <c:pt idx="5838">
                <c:v>0.26059999999999001</c:v>
              </c:pt>
              <c:pt idx="5839">
                <c:v>0.26955000000000001</c:v>
              </c:pt>
              <c:pt idx="5840">
                <c:v>0.16764999999999999</c:v>
              </c:pt>
              <c:pt idx="5841">
                <c:v>0.24110000000000001</c:v>
              </c:pt>
              <c:pt idx="5842">
                <c:v>0.25750000000000001</c:v>
              </c:pt>
              <c:pt idx="5843">
                <c:v>0.28999999999999998</c:v>
              </c:pt>
              <c:pt idx="5844">
                <c:v>0.31254999999999999</c:v>
              </c:pt>
              <c:pt idx="5845">
                <c:v>0.27524999999999999</c:v>
              </c:pt>
              <c:pt idx="5846">
                <c:v>0.27184999999999998</c:v>
              </c:pt>
              <c:pt idx="5847">
                <c:v>0.25705</c:v>
              </c:pt>
              <c:pt idx="5848">
                <c:v>0.20890000000000999</c:v>
              </c:pt>
              <c:pt idx="5849">
                <c:v>0.21790000000000001</c:v>
              </c:pt>
              <c:pt idx="5850">
                <c:v>0.24490000000000001</c:v>
              </c:pt>
              <c:pt idx="5851">
                <c:v>0.20105000000000001</c:v>
              </c:pt>
              <c:pt idx="5852">
                <c:v>0.22170000000000001</c:v>
              </c:pt>
              <c:pt idx="5853">
                <c:v>0.24675</c:v>
              </c:pt>
              <c:pt idx="5854">
                <c:v>0.24245</c:v>
              </c:pt>
              <c:pt idx="5855">
                <c:v>0.22040000000000001</c:v>
              </c:pt>
              <c:pt idx="5856">
                <c:v>0.22134999999999999</c:v>
              </c:pt>
              <c:pt idx="5857">
                <c:v>0.152</c:v>
              </c:pt>
              <c:pt idx="5858">
                <c:v>0.15095</c:v>
              </c:pt>
              <c:pt idx="5859">
                <c:v>0.15640000000000001</c:v>
              </c:pt>
              <c:pt idx="5860">
                <c:v>0.15559999999999999</c:v>
              </c:pt>
              <c:pt idx="5861">
                <c:v>0.14144999999999999</c:v>
              </c:pt>
              <c:pt idx="5862">
                <c:v>0.15755</c:v>
              </c:pt>
              <c:pt idx="5863">
                <c:v>0.16095000000000001</c:v>
              </c:pt>
              <c:pt idx="5864">
                <c:v>0.1651</c:v>
              </c:pt>
              <c:pt idx="5865">
                <c:v>0.16830000000000001</c:v>
              </c:pt>
              <c:pt idx="5866">
                <c:v>0.16585</c:v>
              </c:pt>
              <c:pt idx="5867">
                <c:v>0.1651</c:v>
              </c:pt>
              <c:pt idx="5868">
                <c:v>0.13980000000000001</c:v>
              </c:pt>
              <c:pt idx="5869">
                <c:v>0.19075</c:v>
              </c:pt>
              <c:pt idx="5870">
                <c:v>0.19309999999999999</c:v>
              </c:pt>
              <c:pt idx="5871">
                <c:v>0.19304999999999001</c:v>
              </c:pt>
              <c:pt idx="5872">
                <c:v>0.19040000000000001</c:v>
              </c:pt>
              <c:pt idx="5873">
                <c:v>5.6299999999997997E-2</c:v>
              </c:pt>
              <c:pt idx="5874">
                <c:v>5.6499999999998003E-2</c:v>
              </c:pt>
              <c:pt idx="5875">
                <c:v>6.5400000000003997E-2</c:v>
              </c:pt>
              <c:pt idx="5876">
                <c:v>0.19350000000000001</c:v>
              </c:pt>
              <c:pt idx="5877">
                <c:v>0.19164999999999999</c:v>
              </c:pt>
              <c:pt idx="5878">
                <c:v>0.05</c:v>
              </c:pt>
              <c:pt idx="5879">
                <c:v>4.4299999999997001E-2</c:v>
              </c:pt>
              <c:pt idx="5880">
                <c:v>-3.1999999999976002E-3</c:v>
              </c:pt>
              <c:pt idx="5881">
                <c:v>-1.6549999999999E-2</c:v>
              </c:pt>
              <c:pt idx="5882">
                <c:v>-1.3150000000000999E-2</c:v>
              </c:pt>
              <c:pt idx="5883">
                <c:v>-3.0650000000004E-2</c:v>
              </c:pt>
              <c:pt idx="5884">
                <c:v>3.6399999999998003E-2</c:v>
              </c:pt>
              <c:pt idx="5885">
                <c:v>1.5749999999998002E-2</c:v>
              </c:pt>
              <c:pt idx="5886">
                <c:v>-1.3750000000000999E-2</c:v>
              </c:pt>
              <c:pt idx="5887">
                <c:v>-1.3849999999999E-2</c:v>
              </c:pt>
              <c:pt idx="5888">
                <c:v>-1.3050000000003E-2</c:v>
              </c:pt>
              <c:pt idx="5889">
                <c:v>-4.6500000000005001E-3</c:v>
              </c:pt>
              <c:pt idx="5890">
                <c:v>1.8499999999977001E-3</c:v>
              </c:pt>
              <c:pt idx="5891">
                <c:v>4.1500000000027999E-3</c:v>
              </c:pt>
              <c:pt idx="5892">
                <c:v>-5.4999999999915999E-4</c:v>
              </c:pt>
              <c:pt idx="5893">
                <c:v>3.0999999999948001E-3</c:v>
              </c:pt>
              <c:pt idx="5894">
                <c:v>3.0500000000043999E-3</c:v>
              </c:pt>
              <c:pt idx="5895">
                <c:v>-1.0800000000005E-2</c:v>
              </c:pt>
              <c:pt idx="5896">
                <c:v>-1.4749999999997E-2</c:v>
              </c:pt>
              <c:pt idx="5897">
                <c:v>0.14779999999999999</c:v>
              </c:pt>
              <c:pt idx="5898">
                <c:v>0.15384999999999999</c:v>
              </c:pt>
              <c:pt idx="5899">
                <c:v>8.2299999999996001E-2</c:v>
              </c:pt>
              <c:pt idx="5900">
                <c:v>0.1195</c:v>
              </c:pt>
              <c:pt idx="5901">
                <c:v>0.13405</c:v>
              </c:pt>
              <c:pt idx="5902">
                <c:v>0.13700000000000001</c:v>
              </c:pt>
              <c:pt idx="5903">
                <c:v>0.14194999999999999</c:v>
              </c:pt>
              <c:pt idx="5904">
                <c:v>9.7450000000004006E-2</c:v>
              </c:pt>
              <c:pt idx="5905">
                <c:v>0.10930000000001</c:v>
              </c:pt>
              <c:pt idx="5906">
                <c:v>5.4300000000001999E-2</c:v>
              </c:pt>
              <c:pt idx="5907">
                <c:v>6.1700000000003002E-2</c:v>
              </c:pt>
              <c:pt idx="5908">
                <c:v>9.4450000000001005E-2</c:v>
              </c:pt>
              <c:pt idx="5909">
                <c:v>9.1650000000004006E-2</c:v>
              </c:pt>
              <c:pt idx="5910">
                <c:v>9.8750000000003002E-2</c:v>
              </c:pt>
              <c:pt idx="5911">
                <c:v>4.8999999999999003E-2</c:v>
              </c:pt>
              <c:pt idx="5912">
                <c:v>6.2100000000003999E-2</c:v>
              </c:pt>
              <c:pt idx="5913">
                <c:v>8.5799999999997004E-2</c:v>
              </c:pt>
              <c:pt idx="5914">
                <c:v>0.10395</c:v>
              </c:pt>
              <c:pt idx="5915">
                <c:v>0.11225</c:v>
              </c:pt>
              <c:pt idx="5916">
                <c:v>8.3199999999999996E-2</c:v>
              </c:pt>
              <c:pt idx="5917">
                <c:v>8.2300000000001997E-2</c:v>
              </c:pt>
              <c:pt idx="5918">
                <c:v>-6.0000000000059997E-3</c:v>
              </c:pt>
              <c:pt idx="5919">
                <c:v>2.0700000000007001E-2</c:v>
              </c:pt>
              <c:pt idx="5920">
                <c:v>7.4499999999976998E-3</c:v>
              </c:pt>
              <c:pt idx="5921">
                <c:v>-6.2500000000076002E-3</c:v>
              </c:pt>
              <c:pt idx="5922">
                <c:v>-4.5500000000031999E-3</c:v>
              </c:pt>
              <c:pt idx="5923">
                <c:v>-4.9999999999993999E-3</c:v>
              </c:pt>
              <c:pt idx="5924">
                <c:v>-1.0500000000023999E-3</c:v>
              </c:pt>
              <c:pt idx="5925">
                <c:v>4.4600000000006003E-2</c:v>
              </c:pt>
              <c:pt idx="5926">
                <c:v>4.3399999999993E-2</c:v>
              </c:pt>
              <c:pt idx="5927">
                <c:v>2.7549999999998E-2</c:v>
              </c:pt>
              <c:pt idx="5928">
                <c:v>2.1899999999986E-2</c:v>
              </c:pt>
              <c:pt idx="5929">
                <c:v>6.6349999999992998E-2</c:v>
              </c:pt>
              <c:pt idx="5930">
                <c:v>-9.8199999999993001E-2</c:v>
              </c:pt>
              <c:pt idx="5931">
                <c:v>0.24054999999998999</c:v>
              </c:pt>
              <c:pt idx="5932">
                <c:v>0.2407</c:v>
              </c:pt>
              <c:pt idx="5933">
                <c:v>0.23995</c:v>
              </c:pt>
              <c:pt idx="5934">
                <c:v>0.2445</c:v>
              </c:pt>
              <c:pt idx="5935">
                <c:v>1.0000000000066E-3</c:v>
              </c:pt>
              <c:pt idx="5936">
                <c:v>2.0999999999938E-3</c:v>
              </c:pt>
              <c:pt idx="5937">
                <c:v>0.65069999999999995</c:v>
              </c:pt>
              <c:pt idx="5938">
                <c:v>0.66530000000000999</c:v>
              </c:pt>
              <c:pt idx="5939">
                <c:v>0.70120000000000005</c:v>
              </c:pt>
              <c:pt idx="5940">
                <c:v>0.72750000000001003</c:v>
              </c:pt>
              <c:pt idx="5941">
                <c:v>0.71675</c:v>
              </c:pt>
              <c:pt idx="5942">
                <c:v>0.56659999999999</c:v>
              </c:pt>
              <c:pt idx="5943">
                <c:v>0.64124999999999999</c:v>
              </c:pt>
              <c:pt idx="5944">
                <c:v>0.57284999999999997</c:v>
              </c:pt>
              <c:pt idx="5945">
                <c:v>0.6835</c:v>
              </c:pt>
              <c:pt idx="5946">
                <c:v>0.67764999999999997</c:v>
              </c:pt>
              <c:pt idx="5947">
                <c:v>0.67500000000000004</c:v>
              </c:pt>
              <c:pt idx="5948">
                <c:v>0.65839999999999999</c:v>
              </c:pt>
              <c:pt idx="5949">
                <c:v>0.58255000000000001</c:v>
              </c:pt>
              <c:pt idx="5950">
                <c:v>0.58589999999998998</c:v>
              </c:pt>
              <c:pt idx="5951">
                <c:v>0.62044999999998995</c:v>
              </c:pt>
              <c:pt idx="5952">
                <c:v>0.61324999999999996</c:v>
              </c:pt>
              <c:pt idx="5953">
                <c:v>0.47914999999998997</c:v>
              </c:pt>
              <c:pt idx="5954">
                <c:v>0.48794999999999</c:v>
              </c:pt>
              <c:pt idx="5955">
                <c:v>1.0000000000288E-4</c:v>
              </c:pt>
              <c:pt idx="5956">
                <c:v>2.3E-2</c:v>
              </c:pt>
              <c:pt idx="5957">
                <c:v>5.2749999999999998E-2</c:v>
              </c:pt>
              <c:pt idx="5958">
                <c:v>4.265E-2</c:v>
              </c:pt>
              <c:pt idx="5959">
                <c:v>2.3900000000000001E-2</c:v>
              </c:pt>
              <c:pt idx="5960">
                <c:v>1.6750000000000001E-2</c:v>
              </c:pt>
              <c:pt idx="5961">
                <c:v>6.5449999999999994E-2</c:v>
              </c:pt>
              <c:pt idx="5962">
                <c:v>5.8700000000000002E-2</c:v>
              </c:pt>
              <c:pt idx="5963">
                <c:v>4.4699999999999997E-2</c:v>
              </c:pt>
              <c:pt idx="5964">
                <c:v>5.6099999999999997E-2</c:v>
              </c:pt>
              <c:pt idx="5965">
                <c:v>5.9499999999999997E-2</c:v>
              </c:pt>
              <c:pt idx="5966">
                <c:v>6.7100000000000007E-2</c:v>
              </c:pt>
              <c:pt idx="5967">
                <c:v>6.4100000000000004E-2</c:v>
              </c:pt>
              <c:pt idx="5968">
                <c:v>4.5350000000000001E-2</c:v>
              </c:pt>
              <c:pt idx="5969">
                <c:v>5.2400000000000002E-2</c:v>
              </c:pt>
              <c:pt idx="5970">
                <c:v>8.1899999999999001E-2</c:v>
              </c:pt>
              <c:pt idx="5971">
                <c:v>9.4049999999999995E-2</c:v>
              </c:pt>
              <c:pt idx="5972">
                <c:v>0.14069999999999999</c:v>
              </c:pt>
              <c:pt idx="5973">
                <c:v>0.15855</c:v>
              </c:pt>
              <c:pt idx="5974">
                <c:v>0.15870000000000001</c:v>
              </c:pt>
              <c:pt idx="5975">
                <c:v>0.15770000000000001</c:v>
              </c:pt>
              <c:pt idx="5976">
                <c:v>0.16214999999999999</c:v>
              </c:pt>
              <c:pt idx="5977">
                <c:v>0.14230000000000001</c:v>
              </c:pt>
              <c:pt idx="5978">
                <c:v>0.14319999999999999</c:v>
              </c:pt>
              <c:pt idx="5979">
                <c:v>9.0499999999999997E-2</c:v>
              </c:pt>
              <c:pt idx="5980">
                <c:v>7.5050000000000006E-2</c:v>
              </c:pt>
              <c:pt idx="5981">
                <c:v>9.2750000000000998E-2</c:v>
              </c:pt>
              <c:pt idx="5982">
                <c:v>9.4500000000000001E-2</c:v>
              </c:pt>
              <c:pt idx="5983">
                <c:v>8.9899999999999994E-2</c:v>
              </c:pt>
              <c:pt idx="5984">
                <c:v>9.3950000000001005E-2</c:v>
              </c:pt>
              <c:pt idx="5985">
                <c:v>-7.6999999999999E-2</c:v>
              </c:pt>
              <c:pt idx="5986">
                <c:v>-9.0000000000007001E-3</c:v>
              </c:pt>
              <c:pt idx="5987">
                <c:v>-9.4499999999997E-3</c:v>
              </c:pt>
              <c:pt idx="5988">
                <c:v>-9.8500000000001E-3</c:v>
              </c:pt>
              <c:pt idx="5989">
                <c:v>-9.2499999999994999E-3</c:v>
              </c:pt>
              <c:pt idx="5990">
                <c:v>-9.8100000000000007E-2</c:v>
              </c:pt>
              <c:pt idx="5991">
                <c:v>-9.0000000000089997E-4</c:v>
              </c:pt>
              <c:pt idx="5992">
                <c:v>-2.0500000000033998E-3</c:v>
              </c:pt>
              <c:pt idx="5993">
                <c:v>-9.9999999999821998E-4</c:v>
              </c:pt>
              <c:pt idx="5994">
                <c:v>2.1999999999993999E-3</c:v>
              </c:pt>
              <c:pt idx="5995">
                <c:v>2.4999999999996999E-3</c:v>
              </c:pt>
              <c:pt idx="5996">
                <c:v>3.8499999999997E-3</c:v>
              </c:pt>
              <c:pt idx="5997">
                <c:v>2.5999999999998E-3</c:v>
              </c:pt>
              <c:pt idx="5998">
                <c:v>0.15620000000000001</c:v>
              </c:pt>
              <c:pt idx="5999">
                <c:v>0.14729999999999999</c:v>
              </c:pt>
              <c:pt idx="6000">
                <c:v>0.11415</c:v>
              </c:pt>
              <c:pt idx="6001">
                <c:v>0.10685</c:v>
              </c:pt>
              <c:pt idx="6002">
                <c:v>3.9150000000002003E-2</c:v>
              </c:pt>
              <c:pt idx="6003">
                <c:v>0.11260000000000001</c:v>
              </c:pt>
              <c:pt idx="6004">
                <c:v>0.1114</c:v>
              </c:pt>
              <c:pt idx="6005">
                <c:v>0.12945000000000001</c:v>
              </c:pt>
              <c:pt idx="6006">
                <c:v>0.12280000000000001</c:v>
              </c:pt>
              <c:pt idx="6007">
                <c:v>0.39715</c:v>
              </c:pt>
              <c:pt idx="6008">
                <c:v>0.39765</c:v>
              </c:pt>
              <c:pt idx="6009">
                <c:v>0.3896</c:v>
              </c:pt>
              <c:pt idx="6010">
                <c:v>0.3785</c:v>
              </c:pt>
              <c:pt idx="6011">
                <c:v>0.35520000000000002</c:v>
              </c:pt>
              <c:pt idx="6012">
                <c:v>0.28449999999999998</c:v>
              </c:pt>
              <c:pt idx="6013">
                <c:v>0.24945000000000001</c:v>
              </c:pt>
              <c:pt idx="6014">
                <c:v>0.16125</c:v>
              </c:pt>
              <c:pt idx="6015">
                <c:v>0.15475</c:v>
              </c:pt>
              <c:pt idx="6016">
                <c:v>0.33005000000000001</c:v>
              </c:pt>
              <c:pt idx="6017">
                <c:v>0.34215000000000001</c:v>
              </c:pt>
              <c:pt idx="6018">
                <c:v>0.34239999999999998</c:v>
              </c:pt>
              <c:pt idx="6019">
                <c:v>0.34060000000000001</c:v>
              </c:pt>
              <c:pt idx="6020">
                <c:v>0.34305000000000002</c:v>
              </c:pt>
              <c:pt idx="6021">
                <c:v>0.30409999999999998</c:v>
              </c:pt>
              <c:pt idx="6022">
                <c:v>0.31030000000000002</c:v>
              </c:pt>
              <c:pt idx="6023">
                <c:v>0.30709999999999998</c:v>
              </c:pt>
              <c:pt idx="6024">
                <c:v>0.4819</c:v>
              </c:pt>
              <c:pt idx="6025">
                <c:v>0.46255000000000002</c:v>
              </c:pt>
              <c:pt idx="6026">
                <c:v>0.47010000000000002</c:v>
              </c:pt>
              <c:pt idx="6027">
                <c:v>0.49409999999999998</c:v>
              </c:pt>
              <c:pt idx="6028">
                <c:v>0.53100000000000003</c:v>
              </c:pt>
              <c:pt idx="6029">
                <c:v>0.53574999999999995</c:v>
              </c:pt>
              <c:pt idx="6030">
                <c:v>0.52044999999999997</c:v>
              </c:pt>
              <c:pt idx="6031">
                <c:v>0.50004999999999999</c:v>
              </c:pt>
              <c:pt idx="6032">
                <c:v>0.49985000000000002</c:v>
              </c:pt>
              <c:pt idx="6033">
                <c:v>0.48644999999999999</c:v>
              </c:pt>
              <c:pt idx="6034">
                <c:v>0.4773</c:v>
              </c:pt>
              <c:pt idx="6035">
                <c:v>0.49409999999999998</c:v>
              </c:pt>
              <c:pt idx="6036">
                <c:v>0.49299999999999999</c:v>
              </c:pt>
              <c:pt idx="6037">
                <c:v>0.50175000000000003</c:v>
              </c:pt>
              <c:pt idx="6038">
                <c:v>0.45874999999999999</c:v>
              </c:pt>
              <c:pt idx="6039">
                <c:v>0.47789999999999999</c:v>
              </c:pt>
              <c:pt idx="6040">
                <c:v>0.4929</c:v>
              </c:pt>
              <c:pt idx="6041">
                <c:v>0.51244999999999996</c:v>
              </c:pt>
              <c:pt idx="6042">
                <c:v>0.45195000000000002</c:v>
              </c:pt>
              <c:pt idx="6043">
                <c:v>0.45610000000000001</c:v>
              </c:pt>
              <c:pt idx="6044">
                <c:v>0.45660000000000001</c:v>
              </c:pt>
              <c:pt idx="6045">
                <c:v>0.44690000000000002</c:v>
              </c:pt>
              <c:pt idx="6046">
                <c:v>0.33234999999999998</c:v>
              </c:pt>
              <c:pt idx="6047">
                <c:v>0.37409999999999999</c:v>
              </c:pt>
              <c:pt idx="6048">
                <c:v>0.41659999999998998</c:v>
              </c:pt>
              <c:pt idx="6049">
                <c:v>0.43014999999999998</c:v>
              </c:pt>
              <c:pt idx="6050">
                <c:v>0.3886</c:v>
              </c:pt>
              <c:pt idx="6051">
                <c:v>0.39050000000000001</c:v>
              </c:pt>
              <c:pt idx="6052">
                <c:v>0.39169999999999999</c:v>
              </c:pt>
              <c:pt idx="6053">
                <c:v>0.42209999999999998</c:v>
              </c:pt>
              <c:pt idx="6054">
                <c:v>0.43035000000000001</c:v>
              </c:pt>
              <c:pt idx="6055">
                <c:v>0.43535000000000001</c:v>
              </c:pt>
              <c:pt idx="6056">
                <c:v>0.43530000000000002</c:v>
              </c:pt>
              <c:pt idx="6057">
                <c:v>0.4264</c:v>
              </c:pt>
              <c:pt idx="6058">
                <c:v>0.39689999999999998</c:v>
              </c:pt>
              <c:pt idx="6059">
                <c:v>0.39679999999999999</c:v>
              </c:pt>
              <c:pt idx="6060">
                <c:v>0.3891</c:v>
              </c:pt>
              <c:pt idx="6061">
                <c:v>0.38150000000000001</c:v>
              </c:pt>
              <c:pt idx="6062">
                <c:v>0.38450000000000001</c:v>
              </c:pt>
              <c:pt idx="6063">
                <c:v>0.37655</c:v>
              </c:pt>
              <c:pt idx="6064">
                <c:v>0.36870000000000003</c:v>
              </c:pt>
              <c:pt idx="6065">
                <c:v>0.35985</c:v>
              </c:pt>
              <c:pt idx="6066">
                <c:v>0.37090000000000001</c:v>
              </c:pt>
              <c:pt idx="6067">
                <c:v>0.35659999999999997</c:v>
              </c:pt>
              <c:pt idx="6068">
                <c:v>0.36520000000000002</c:v>
              </c:pt>
              <c:pt idx="6069">
                <c:v>0.32190000000000002</c:v>
              </c:pt>
              <c:pt idx="6070">
                <c:v>0.29880000000000001</c:v>
              </c:pt>
              <c:pt idx="6071">
                <c:v>0.29815000000000003</c:v>
              </c:pt>
              <c:pt idx="6072">
                <c:v>0.29759999999999998</c:v>
              </c:pt>
              <c:pt idx="6073">
                <c:v>0.30259999999999998</c:v>
              </c:pt>
              <c:pt idx="6074">
                <c:v>0.30159999999999998</c:v>
              </c:pt>
              <c:pt idx="6075">
                <c:v>0.2918</c:v>
              </c:pt>
              <c:pt idx="6076">
                <c:v>0.27575</c:v>
              </c:pt>
              <c:pt idx="6077">
                <c:v>0.27139999999999997</c:v>
              </c:pt>
              <c:pt idx="6078">
                <c:v>0.26619999999999999</c:v>
              </c:pt>
              <c:pt idx="6079">
                <c:v>0.26229999999999998</c:v>
              </c:pt>
              <c:pt idx="6080">
                <c:v>0.1835</c:v>
              </c:pt>
              <c:pt idx="6081">
                <c:v>0.1234</c:v>
              </c:pt>
              <c:pt idx="6082">
                <c:v>0.13214999999999999</c:v>
              </c:pt>
              <c:pt idx="6083">
                <c:v>0.21884999999999999</c:v>
              </c:pt>
              <c:pt idx="6084">
                <c:v>0.20880000000000001</c:v>
              </c:pt>
              <c:pt idx="6085">
                <c:v>0.1371</c:v>
              </c:pt>
              <c:pt idx="6086">
                <c:v>0.13064999999999999</c:v>
              </c:pt>
              <c:pt idx="6087">
                <c:v>0.1348</c:v>
              </c:pt>
              <c:pt idx="6088">
                <c:v>0.12734999999999999</c:v>
              </c:pt>
              <c:pt idx="6089">
                <c:v>7.4950000000001002E-2</c:v>
              </c:pt>
              <c:pt idx="6090">
                <c:v>9.8799999999999E-2</c:v>
              </c:pt>
              <c:pt idx="6091">
                <c:v>3.0299999999993998E-2</c:v>
              </c:pt>
              <c:pt idx="6092">
                <c:v>-8.0000000000079996E-4</c:v>
              </c:pt>
              <c:pt idx="6093">
                <c:v>-2.3500000000010002E-3</c:v>
              </c:pt>
              <c:pt idx="6094">
                <c:v>-1.5500000000057E-3</c:v>
              </c:pt>
              <c:pt idx="6095">
                <c:v>-1.949999999995E-3</c:v>
              </c:pt>
              <c:pt idx="6096">
                <c:v>-2.0499999999978999E-3</c:v>
              </c:pt>
              <c:pt idx="6097">
                <c:v>-5.1999999999995999E-3</c:v>
              </c:pt>
              <c:pt idx="6098">
                <c:v>-6.9150000000001002E-2</c:v>
              </c:pt>
              <c:pt idx="6099">
                <c:v>-6.9849999999998996E-2</c:v>
              </c:pt>
              <c:pt idx="6100">
                <c:v>-0.10150000000000001</c:v>
              </c:pt>
              <c:pt idx="6101">
                <c:v>-0.12534999999999999</c:v>
              </c:pt>
              <c:pt idx="6102">
                <c:v>-0.12820000000000001</c:v>
              </c:pt>
              <c:pt idx="6103">
                <c:v>-0.13350000000000001</c:v>
              </c:pt>
              <c:pt idx="6104">
                <c:v>-0.18335000000000001</c:v>
              </c:pt>
              <c:pt idx="6105">
                <c:v>-0.13705000000001</c:v>
              </c:pt>
              <c:pt idx="6106">
                <c:v>-0.1595</c:v>
              </c:pt>
              <c:pt idx="6107">
                <c:v>-0.30330000000001001</c:v>
              </c:pt>
              <c:pt idx="6108">
                <c:v>-0.25574999999998999</c:v>
              </c:pt>
              <c:pt idx="6109">
                <c:v>-0.25519999999999998</c:v>
              </c:pt>
              <c:pt idx="6110">
                <c:v>-0.24464999999998999</c:v>
              </c:pt>
              <c:pt idx="6111">
                <c:v>-0.26550000000000001</c:v>
              </c:pt>
              <c:pt idx="6112">
                <c:v>-0.25264999999999999</c:v>
              </c:pt>
              <c:pt idx="6113">
                <c:v>-0.27324999999999999</c:v>
              </c:pt>
              <c:pt idx="6114">
                <c:v>-0.28904999999998998</c:v>
              </c:pt>
              <c:pt idx="6115">
                <c:v>1.7000000000045E-3</c:v>
              </c:pt>
              <c:pt idx="6116">
                <c:v>-1.949999999995E-3</c:v>
              </c:pt>
              <c:pt idx="6117">
                <c:v>-3.9299999999998003E-2</c:v>
              </c:pt>
              <c:pt idx="6118">
                <c:v>-4.1049999999997998E-2</c:v>
              </c:pt>
              <c:pt idx="6119">
                <c:v>-4.0650000000008998E-2</c:v>
              </c:pt>
              <c:pt idx="6120">
                <c:v>-3.0649999999999001E-2</c:v>
              </c:pt>
              <c:pt idx="6121">
                <c:v>-6.3100000000004999E-2</c:v>
              </c:pt>
              <c:pt idx="6122">
                <c:v>-6.3349999999994994E-2</c:v>
              </c:pt>
              <c:pt idx="6123">
                <c:v>-6.5650000000005995E-2</c:v>
              </c:pt>
              <c:pt idx="6124">
                <c:v>-6.3799999999992002E-2</c:v>
              </c:pt>
              <c:pt idx="6125">
                <c:v>-6.4249999999999002E-2</c:v>
              </c:pt>
              <c:pt idx="6126">
                <c:v>-4.2350000000001997E-2</c:v>
              </c:pt>
              <c:pt idx="6127">
                <c:v>-6.4350000000002003E-2</c:v>
              </c:pt>
              <c:pt idx="6128">
                <c:v>-5.2250000000008998E-2</c:v>
              </c:pt>
              <c:pt idx="6129">
                <c:v>-4.3650000000006003E-2</c:v>
              </c:pt>
              <c:pt idx="6130">
                <c:v>-6.0700000000002002E-2</c:v>
              </c:pt>
              <c:pt idx="6131">
                <c:v>-4.6899999999994002E-2</c:v>
              </c:pt>
              <c:pt idx="6132">
                <c:v>-0.13515000000001001</c:v>
              </c:pt>
              <c:pt idx="6133">
                <c:v>-0.1042</c:v>
              </c:pt>
              <c:pt idx="6134">
                <c:v>-0.10235</c:v>
              </c:pt>
              <c:pt idx="6135">
                <c:v>-0.10279999999999</c:v>
              </c:pt>
              <c:pt idx="6136">
                <c:v>-9.9999999991772997E-5</c:v>
              </c:pt>
              <c:pt idx="6137">
                <c:v>-3.0450000000000001E-2</c:v>
              </c:pt>
              <c:pt idx="6138">
                <c:v>-3.7650000000000003E-2</c:v>
              </c:pt>
              <c:pt idx="6139">
                <c:v>-3.9600000000000003E-2</c:v>
              </c:pt>
              <c:pt idx="6140">
                <c:v>-4.3799999999999999E-2</c:v>
              </c:pt>
              <c:pt idx="6141">
                <c:v>-4.1099999999999998E-2</c:v>
              </c:pt>
              <c:pt idx="6142">
                <c:v>1.5800000000001001E-2</c:v>
              </c:pt>
              <c:pt idx="6143">
                <c:v>-9.9750000000001005E-2</c:v>
              </c:pt>
              <c:pt idx="6144">
                <c:v>-9.1350000000000001E-2</c:v>
              </c:pt>
              <c:pt idx="6145">
                <c:v>-8.1900000000000001E-2</c:v>
              </c:pt>
              <c:pt idx="6146">
                <c:v>-8.2000000000000003E-2</c:v>
              </c:pt>
              <c:pt idx="6147">
                <c:v>-7.9599999999999005E-2</c:v>
              </c:pt>
              <c:pt idx="6148">
                <c:v>-6.2350000000000003E-2</c:v>
              </c:pt>
              <c:pt idx="6149">
                <c:v>-7.2150000000000006E-2</c:v>
              </c:pt>
              <c:pt idx="6150">
                <c:v>-0.1094</c:v>
              </c:pt>
              <c:pt idx="6151">
                <c:v>-0.12665000000000001</c:v>
              </c:pt>
              <c:pt idx="6152">
                <c:v>-0.15365000000000001</c:v>
              </c:pt>
              <c:pt idx="6153">
                <c:v>-0.1464</c:v>
              </c:pt>
              <c:pt idx="6154">
                <c:v>-0.14695</c:v>
              </c:pt>
              <c:pt idx="6155">
                <c:v>-0.15295</c:v>
              </c:pt>
              <c:pt idx="6156">
                <c:v>-0.20555000000000001</c:v>
              </c:pt>
              <c:pt idx="6157">
                <c:v>-0.15959999999999999</c:v>
              </c:pt>
              <c:pt idx="6158">
                <c:v>-2.3349999999999999E-2</c:v>
              </c:pt>
              <c:pt idx="6159">
                <c:v>-5.8000000000002E-3</c:v>
              </c:pt>
              <c:pt idx="6160">
                <c:v>-9.0999999999994002E-3</c:v>
              </c:pt>
              <c:pt idx="6161">
                <c:v>-2.0350000000000999E-2</c:v>
              </c:pt>
              <c:pt idx="6162">
                <c:v>-2.0100000000000999E-2</c:v>
              </c:pt>
              <c:pt idx="6163">
                <c:v>-2.0000000000001E-2</c:v>
              </c:pt>
              <c:pt idx="6164">
                <c:v>-5.4850000000001002E-2</c:v>
              </c:pt>
              <c:pt idx="6165">
                <c:v>-6.2999999999999001E-2</c:v>
              </c:pt>
              <c:pt idx="6166">
                <c:v>-1.4800000000001E-2</c:v>
              </c:pt>
              <c:pt idx="6167">
                <c:v>-1.4800000000001E-2</c:v>
              </c:pt>
              <c:pt idx="6168">
                <c:v>-1.4600000000000999E-2</c:v>
              </c:pt>
              <c:pt idx="6169">
                <c:v>-1.4900000000000999E-2</c:v>
              </c:pt>
              <c:pt idx="6170">
                <c:v>-7.3300000000001003E-2</c:v>
              </c:pt>
              <c:pt idx="6171">
                <c:v>-4.9099999999998999E-2</c:v>
              </c:pt>
              <c:pt idx="6172">
                <c:v>-3.2999999999977002E-3</c:v>
              </c:pt>
              <c:pt idx="6173">
                <c:v>-3.7300000000000999E-2</c:v>
              </c:pt>
              <c:pt idx="6174">
                <c:v>-3.9E-2</c:v>
              </c:pt>
              <c:pt idx="6175">
                <c:v>-7.2750000000001994E-2</c:v>
              </c:pt>
              <c:pt idx="6176">
                <c:v>-8.9900000000001007E-2</c:v>
              </c:pt>
              <c:pt idx="6177">
                <c:v>-8.9849999999999999E-2</c:v>
              </c:pt>
              <c:pt idx="6178">
                <c:v>-9.74E-2</c:v>
              </c:pt>
              <c:pt idx="6179">
                <c:v>-0.11874999999999999</c:v>
              </c:pt>
              <c:pt idx="6180">
                <c:v>-0.1186</c:v>
              </c:pt>
              <c:pt idx="6181">
                <c:v>-0.12529999999999999</c:v>
              </c:pt>
              <c:pt idx="6182">
                <c:v>-0.11940000000000001</c:v>
              </c:pt>
              <c:pt idx="6183">
                <c:v>-0.11525000000000001</c:v>
              </c:pt>
              <c:pt idx="6184">
                <c:v>-0.12784999999999999</c:v>
              </c:pt>
              <c:pt idx="6185">
                <c:v>-6.2499999999999001E-2</c:v>
              </c:pt>
              <c:pt idx="6186">
                <c:v>-6.4600000000001004E-2</c:v>
              </c:pt>
              <c:pt idx="6187">
                <c:v>-3.8600000000000002E-2</c:v>
              </c:pt>
              <c:pt idx="6188">
                <c:v>-4.2000000000000003E-2</c:v>
              </c:pt>
              <c:pt idx="6189">
                <c:v>-8.5400000000002002E-2</c:v>
              </c:pt>
              <c:pt idx="6190">
                <c:v>-9.8600000000001006E-2</c:v>
              </c:pt>
              <c:pt idx="6191">
                <c:v>-0.105</c:v>
              </c:pt>
              <c:pt idx="6192">
                <c:v>-0.10965</c:v>
              </c:pt>
              <c:pt idx="6193">
                <c:v>-0.11545</c:v>
              </c:pt>
              <c:pt idx="6194">
                <c:v>-0.1149</c:v>
              </c:pt>
              <c:pt idx="6195">
                <c:v>-0.115</c:v>
              </c:pt>
              <c:pt idx="6196">
                <c:v>-0.12920000000000001</c:v>
              </c:pt>
              <c:pt idx="6197">
                <c:v>-0.1139</c:v>
              </c:pt>
              <c:pt idx="6198">
                <c:v>-0.13184999999999999</c:v>
              </c:pt>
              <c:pt idx="6199">
                <c:v>-0.12189999999999999</c:v>
              </c:pt>
              <c:pt idx="6200">
                <c:v>-0.12465</c:v>
              </c:pt>
              <c:pt idx="6201">
                <c:v>-0.1221</c:v>
              </c:pt>
              <c:pt idx="6202">
                <c:v>-0.11905</c:v>
              </c:pt>
              <c:pt idx="6203">
                <c:v>-0.11755</c:v>
              </c:pt>
              <c:pt idx="6204">
                <c:v>-0.1109</c:v>
              </c:pt>
              <c:pt idx="6205">
                <c:v>-0.12064999999999</c:v>
              </c:pt>
              <c:pt idx="6206">
                <c:v>-0.11724999999999999</c:v>
              </c:pt>
              <c:pt idx="6207">
                <c:v>-0.13805000000000001</c:v>
              </c:pt>
              <c:pt idx="6208">
                <c:v>-0.1129</c:v>
              </c:pt>
              <c:pt idx="6209">
                <c:v>-0.21260000000000001</c:v>
              </c:pt>
              <c:pt idx="6210">
                <c:v>-0.17855000000001001</c:v>
              </c:pt>
              <c:pt idx="6211">
                <c:v>-0.17695</c:v>
              </c:pt>
              <c:pt idx="6212">
                <c:v>-0.23674999999999999</c:v>
              </c:pt>
              <c:pt idx="6213">
                <c:v>-0.23005</c:v>
              </c:pt>
              <c:pt idx="6214">
                <c:v>-0.2341</c:v>
              </c:pt>
              <c:pt idx="6215">
                <c:v>-0.23419999999999999</c:v>
              </c:pt>
              <c:pt idx="6216">
                <c:v>-0.21299999999999999</c:v>
              </c:pt>
              <c:pt idx="6217">
                <c:v>-0.23405000000000001</c:v>
              </c:pt>
              <c:pt idx="6218">
                <c:v>-0.21554999999999999</c:v>
              </c:pt>
              <c:pt idx="6219">
                <c:v>-1.41E-2</c:v>
              </c:pt>
              <c:pt idx="6220">
                <c:v>-1.43E-2</c:v>
              </c:pt>
              <c:pt idx="6221">
                <c:v>-1.4949999999997E-2</c:v>
              </c:pt>
              <c:pt idx="6222">
                <c:v>-5.9500000000000997E-2</c:v>
              </c:pt>
              <c:pt idx="6223">
                <c:v>-6.0500000000001997E-2</c:v>
              </c:pt>
              <c:pt idx="6224">
                <c:v>-9.2350000000002E-2</c:v>
              </c:pt>
              <c:pt idx="6225">
                <c:v>-0.12404999999999999</c:v>
              </c:pt>
              <c:pt idx="6226">
                <c:v>-0.13655</c:v>
              </c:pt>
              <c:pt idx="6227">
                <c:v>-0.13969999999999999</c:v>
              </c:pt>
              <c:pt idx="6228">
                <c:v>-2.1349999999997999E-2</c:v>
              </c:pt>
              <c:pt idx="6229">
                <c:v>-0.17374999999999</c:v>
              </c:pt>
              <c:pt idx="6230">
                <c:v>-0.16955000000000001</c:v>
              </c:pt>
              <c:pt idx="6231">
                <c:v>-0.20105000000000001</c:v>
              </c:pt>
              <c:pt idx="6232">
                <c:v>-0.18684999999999999</c:v>
              </c:pt>
              <c:pt idx="6233">
                <c:v>-0.14585000000000001</c:v>
              </c:pt>
              <c:pt idx="6234">
                <c:v>-0.14635000000001</c:v>
              </c:pt>
              <c:pt idx="6235">
                <c:v>-0.14535000000000001</c:v>
              </c:pt>
              <c:pt idx="6236">
                <c:v>-0.1409</c:v>
              </c:pt>
              <c:pt idx="6237">
                <c:v>-0.13675000000000001</c:v>
              </c:pt>
              <c:pt idx="6238">
                <c:v>-0.14735000000000001</c:v>
              </c:pt>
              <c:pt idx="6239">
                <c:v>1.0199999999999E-2</c:v>
              </c:pt>
              <c:pt idx="6240">
                <c:v>-3.0799999999997E-2</c:v>
              </c:pt>
              <c:pt idx="6241">
                <c:v>-4.3149999999997003E-2</c:v>
              </c:pt>
              <c:pt idx="6242">
                <c:v>-4.4700000000003001E-2</c:v>
              </c:pt>
              <c:pt idx="6243">
                <c:v>-8.4849999999996997E-2</c:v>
              </c:pt>
              <c:pt idx="6244">
                <c:v>-3.2300000000002001E-2</c:v>
              </c:pt>
              <c:pt idx="6245">
                <c:v>-3.6849999999993999E-2</c:v>
              </c:pt>
              <c:pt idx="6246">
                <c:v>-3.4549999999999997E-2</c:v>
              </c:pt>
              <c:pt idx="6247">
                <c:v>-4.6399999999996E-2</c:v>
              </c:pt>
              <c:pt idx="6248">
                <c:v>-5.4650000000001003E-2</c:v>
              </c:pt>
              <c:pt idx="6249">
                <c:v>-4.5400000000001002E-2</c:v>
              </c:pt>
              <c:pt idx="6250">
                <c:v>-4.3100000000000999E-2</c:v>
              </c:pt>
              <c:pt idx="6251">
                <c:v>-6.0000000000060005E-4</c:v>
              </c:pt>
              <c:pt idx="6252">
                <c:v>-4.9000000000020997E-3</c:v>
              </c:pt>
              <c:pt idx="6253">
                <c:v>2.8100000000003001E-2</c:v>
              </c:pt>
              <c:pt idx="6254">
                <c:v>2.4600000000001999E-2</c:v>
              </c:pt>
              <c:pt idx="6255">
                <c:v>8.1000000000003E-2</c:v>
              </c:pt>
              <c:pt idx="6256">
                <c:v>9.0400000000002007E-2</c:v>
              </c:pt>
              <c:pt idx="6257">
                <c:v>0.2228</c:v>
              </c:pt>
              <c:pt idx="6258">
                <c:v>0.22794999999998999</c:v>
              </c:pt>
              <c:pt idx="6259">
                <c:v>0.22065000000001</c:v>
              </c:pt>
              <c:pt idx="6260">
                <c:v>0.11405</c:v>
              </c:pt>
              <c:pt idx="6261">
                <c:v>0.1113</c:v>
              </c:pt>
              <c:pt idx="6262">
                <c:v>7.6400000000004006E-2</c:v>
              </c:pt>
              <c:pt idx="6263">
                <c:v>7.2100000000002995E-2</c:v>
              </c:pt>
              <c:pt idx="6264">
                <c:v>6.7699999999997998E-2</c:v>
              </c:pt>
              <c:pt idx="6265">
                <c:v>7.3099999999998E-2</c:v>
              </c:pt>
              <c:pt idx="6266">
                <c:v>-6.1899999999997998E-2</c:v>
              </c:pt>
              <c:pt idx="6267">
                <c:v>-4.0649999999998E-2</c:v>
              </c:pt>
              <c:pt idx="6268">
                <c:v>-1.8250000000003E-2</c:v>
              </c:pt>
              <c:pt idx="6269">
                <c:v>1.6250000000001E-2</c:v>
              </c:pt>
              <c:pt idx="6270">
                <c:v>3.8500000000001998E-2</c:v>
              </c:pt>
              <c:pt idx="6271">
                <c:v>5.1899999999999002E-2</c:v>
              </c:pt>
              <c:pt idx="6272">
                <c:v>2.9999999999974001E-3</c:v>
              </c:pt>
              <c:pt idx="6273">
                <c:v>7.3500000000003996E-3</c:v>
              </c:pt>
              <c:pt idx="6274">
                <c:v>1.6250000000001E-2</c:v>
              </c:pt>
              <c:pt idx="6275">
                <c:v>-8.6099999999999996E-2</c:v>
              </c:pt>
              <c:pt idx="6276">
                <c:v>-1.2749999999999999E-2</c:v>
              </c:pt>
              <c:pt idx="6277">
                <c:v>-1.12E-2</c:v>
              </c:pt>
              <c:pt idx="6278">
                <c:v>-1.0300000000002E-2</c:v>
              </c:pt>
              <c:pt idx="6279">
                <c:v>-1.3600000000001999E-2</c:v>
              </c:pt>
              <c:pt idx="6280">
                <c:v>-5.5450000000000998E-2</c:v>
              </c:pt>
              <c:pt idx="6281">
                <c:v>-4.8000000000003998E-2</c:v>
              </c:pt>
              <c:pt idx="6282">
                <c:v>-4.6449999999998E-2</c:v>
              </c:pt>
              <c:pt idx="6283">
                <c:v>-8.7700000000001999E-2</c:v>
              </c:pt>
              <c:pt idx="6284">
                <c:v>-7.3050000000002002E-2</c:v>
              </c:pt>
              <c:pt idx="6285">
                <c:v>-8.6150000000002003E-2</c:v>
              </c:pt>
              <c:pt idx="6286">
                <c:v>-8.0699999999999994E-2</c:v>
              </c:pt>
              <c:pt idx="6287">
                <c:v>-8.9749999999999996E-2</c:v>
              </c:pt>
              <c:pt idx="6288">
                <c:v>-0.10005</c:v>
              </c:pt>
              <c:pt idx="6289">
                <c:v>-0.1047</c:v>
              </c:pt>
              <c:pt idx="6290">
                <c:v>-0.1004</c:v>
              </c:pt>
              <c:pt idx="6291">
                <c:v>-0.1026</c:v>
              </c:pt>
              <c:pt idx="6292">
                <c:v>1.7500000000004001E-3</c:v>
              </c:pt>
              <c:pt idx="6293">
                <c:v>-5.0050000000001003E-2</c:v>
              </c:pt>
              <c:pt idx="6294">
                <c:v>-0.10235</c:v>
              </c:pt>
              <c:pt idx="6295">
                <c:v>-9.3150000000002994E-2</c:v>
              </c:pt>
              <c:pt idx="6296">
                <c:v>-0.10655000000000001</c:v>
              </c:pt>
              <c:pt idx="6297">
                <c:v>-0.107</c:v>
              </c:pt>
              <c:pt idx="6298">
                <c:v>-9.2400000000004007E-2</c:v>
              </c:pt>
              <c:pt idx="6299">
                <c:v>-8.6999999999997996E-2</c:v>
              </c:pt>
              <c:pt idx="6300">
                <c:v>-0.1031</c:v>
              </c:pt>
              <c:pt idx="6301">
                <c:v>-0.12504999999999999</c:v>
              </c:pt>
              <c:pt idx="6302">
                <c:v>-0.15959999999999999</c:v>
              </c:pt>
              <c:pt idx="6303">
                <c:v>-0.17740000000000999</c:v>
              </c:pt>
              <c:pt idx="6304">
                <c:v>-0.40739999999999998</c:v>
              </c:pt>
              <c:pt idx="6305">
                <c:v>-0.40389999999999998</c:v>
              </c:pt>
              <c:pt idx="6306">
                <c:v>-0.42080000000000001</c:v>
              </c:pt>
              <c:pt idx="6307">
                <c:v>-0.42599999999999999</c:v>
              </c:pt>
              <c:pt idx="6308">
                <c:v>-0.42169999999999003</c:v>
              </c:pt>
              <c:pt idx="6309">
                <c:v>-0.42300000000000998</c:v>
              </c:pt>
              <c:pt idx="6310">
                <c:v>9.6499999999943992E-3</c:v>
              </c:pt>
              <c:pt idx="6311">
                <c:v>4.8999999999965998E-3</c:v>
              </c:pt>
              <c:pt idx="6312">
                <c:v>8.1499999999957006E-3</c:v>
              </c:pt>
              <c:pt idx="6313">
                <c:v>6.9499999999944996E-3</c:v>
              </c:pt>
              <c:pt idx="6314">
                <c:v>-9.0999999999952005E-3</c:v>
              </c:pt>
              <c:pt idx="6315">
                <c:v>-8.5000000000002001E-3</c:v>
              </c:pt>
              <c:pt idx="6316">
                <c:v>-7.8999999999940004E-3</c:v>
              </c:pt>
              <c:pt idx="6317">
                <c:v>8.6549999999996005E-2</c:v>
              </c:pt>
              <c:pt idx="6318">
                <c:v>8.2700000000001994E-2</c:v>
              </c:pt>
              <c:pt idx="6319">
                <c:v>8.5749999999995996E-2</c:v>
              </c:pt>
              <c:pt idx="6320">
                <c:v>8.2649999999995005E-2</c:v>
              </c:pt>
              <c:pt idx="6321">
                <c:v>7.9549999999995E-2</c:v>
              </c:pt>
              <c:pt idx="6322">
                <c:v>7.7850000000002001E-2</c:v>
              </c:pt>
              <c:pt idx="6323">
                <c:v>8.2199999999998996E-2</c:v>
              </c:pt>
              <c:pt idx="6324">
                <c:v>6.7849999999992E-2</c:v>
              </c:pt>
              <c:pt idx="6325">
                <c:v>5.0550000000005001E-2</c:v>
              </c:pt>
              <c:pt idx="6326">
                <c:v>0.11035</c:v>
              </c:pt>
              <c:pt idx="6327">
                <c:v>0.11055</c:v>
              </c:pt>
              <c:pt idx="6328">
                <c:v>7.2200000000011005E-2</c:v>
              </c:pt>
              <c:pt idx="6329">
                <c:v>0.24299999999999</c:v>
              </c:pt>
              <c:pt idx="6330">
                <c:v>0.24079999999999999</c:v>
              </c:pt>
              <c:pt idx="6331">
                <c:v>0.14749999999999999</c:v>
              </c:pt>
              <c:pt idx="6332">
                <c:v>0.12845000000000001</c:v>
              </c:pt>
              <c:pt idx="6333">
                <c:v>5.2000000000051996E-3</c:v>
              </c:pt>
              <c:pt idx="6334">
                <c:v>5.2999999999969998E-3</c:v>
              </c:pt>
              <c:pt idx="6335">
                <c:v>2.1399999999994E-2</c:v>
              </c:pt>
              <c:pt idx="6336">
                <c:v>3.6199999999996998E-2</c:v>
              </c:pt>
              <c:pt idx="6337">
                <c:v>-6.5500000000006997E-2</c:v>
              </c:pt>
              <c:pt idx="6338">
                <c:v>-8.5499999999961006E-3</c:v>
              </c:pt>
              <c:pt idx="6339">
                <c:v>-1.3799999999997E-2</c:v>
              </c:pt>
              <c:pt idx="6340">
                <c:v>-1.3449999999993001E-2</c:v>
              </c:pt>
              <c:pt idx="6341">
                <c:v>-1.0149999999997999E-2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0-FF61-AD45-AE8A-718DE8A6499A}"/>
            </c:ext>
          </c:extLst>
        </c:ser>
        <c:ser>
          <c:idx val="1"/>
          <c:order val="1"/>
          <c:tx>
            <c:v>CrystalLLM deviation</c:v>
          </c:tx>
          <c:spPr>
            <a:ln w="25400">
              <a:noFill/>
            </a:ln>
          </c:spPr>
          <c:marker>
            <c:symbol val="circle"/>
            <c:size val="2"/>
            <c:spPr>
              <a:solidFill>
                <a:srgbClr val="FF6038"/>
              </a:solidFill>
              <a:ln>
                <a:noFill/>
              </a:ln>
            </c:spPr>
          </c:marker>
          <c:xVal>
            <c:numLit>
              <c:formatCode>General</c:formatCode>
              <c:ptCount val="1849"/>
              <c:pt idx="0">
                <c:v>0</c:v>
              </c:pt>
              <c:pt idx="1">
                <c:v>42</c:v>
              </c:pt>
              <c:pt idx="2">
                <c:v>84</c:v>
              </c:pt>
              <c:pt idx="3">
                <c:v>126</c:v>
              </c:pt>
              <c:pt idx="4">
                <c:v>168</c:v>
              </c:pt>
              <c:pt idx="5">
                <c:v>210</c:v>
              </c:pt>
              <c:pt idx="6">
                <c:v>252</c:v>
              </c:pt>
              <c:pt idx="7">
                <c:v>294</c:v>
              </c:pt>
              <c:pt idx="8">
                <c:v>336</c:v>
              </c:pt>
              <c:pt idx="9">
                <c:v>378</c:v>
              </c:pt>
              <c:pt idx="10">
                <c:v>420</c:v>
              </c:pt>
              <c:pt idx="11">
                <c:v>462</c:v>
              </c:pt>
              <c:pt idx="12">
                <c:v>504</c:v>
              </c:pt>
              <c:pt idx="13">
                <c:v>546</c:v>
              </c:pt>
              <c:pt idx="14">
                <c:v>588</c:v>
              </c:pt>
              <c:pt idx="15">
                <c:v>630</c:v>
              </c:pt>
              <c:pt idx="16">
                <c:v>672</c:v>
              </c:pt>
              <c:pt idx="17">
                <c:v>714</c:v>
              </c:pt>
              <c:pt idx="18">
                <c:v>756</c:v>
              </c:pt>
              <c:pt idx="19">
                <c:v>798</c:v>
              </c:pt>
              <c:pt idx="20">
                <c:v>840</c:v>
              </c:pt>
              <c:pt idx="21">
                <c:v>882</c:v>
              </c:pt>
              <c:pt idx="22">
                <c:v>924</c:v>
              </c:pt>
              <c:pt idx="23">
                <c:v>966</c:v>
              </c:pt>
              <c:pt idx="24">
                <c:v>1008</c:v>
              </c:pt>
              <c:pt idx="25">
                <c:v>1050</c:v>
              </c:pt>
              <c:pt idx="26">
                <c:v>1092</c:v>
              </c:pt>
              <c:pt idx="27">
                <c:v>1134</c:v>
              </c:pt>
              <c:pt idx="28">
                <c:v>1176</c:v>
              </c:pt>
              <c:pt idx="29">
                <c:v>1218</c:v>
              </c:pt>
              <c:pt idx="30">
                <c:v>1260</c:v>
              </c:pt>
              <c:pt idx="31">
                <c:v>1302</c:v>
              </c:pt>
              <c:pt idx="32">
                <c:v>1344</c:v>
              </c:pt>
              <c:pt idx="33">
                <c:v>1386</c:v>
              </c:pt>
              <c:pt idx="34">
                <c:v>1428</c:v>
              </c:pt>
              <c:pt idx="35">
                <c:v>1470</c:v>
              </c:pt>
              <c:pt idx="36">
                <c:v>1512</c:v>
              </c:pt>
              <c:pt idx="37">
                <c:v>1554</c:v>
              </c:pt>
              <c:pt idx="38">
                <c:v>1596</c:v>
              </c:pt>
              <c:pt idx="39">
                <c:v>1638</c:v>
              </c:pt>
              <c:pt idx="40">
                <c:v>1680</c:v>
              </c:pt>
              <c:pt idx="41">
                <c:v>1722</c:v>
              </c:pt>
              <c:pt idx="42">
                <c:v>1764</c:v>
              </c:pt>
              <c:pt idx="43">
                <c:v>1806</c:v>
              </c:pt>
              <c:pt idx="44">
                <c:v>1848</c:v>
              </c:pt>
              <c:pt idx="45">
                <c:v>1890</c:v>
              </c:pt>
              <c:pt idx="46">
                <c:v>1932</c:v>
              </c:pt>
              <c:pt idx="47">
                <c:v>1974</c:v>
              </c:pt>
              <c:pt idx="48">
                <c:v>2016</c:v>
              </c:pt>
              <c:pt idx="49">
                <c:v>2058</c:v>
              </c:pt>
              <c:pt idx="50">
                <c:v>2100</c:v>
              </c:pt>
              <c:pt idx="51">
                <c:v>2142</c:v>
              </c:pt>
              <c:pt idx="52">
                <c:v>2184</c:v>
              </c:pt>
              <c:pt idx="53">
                <c:v>2226</c:v>
              </c:pt>
              <c:pt idx="54">
                <c:v>2268</c:v>
              </c:pt>
              <c:pt idx="55">
                <c:v>2310</c:v>
              </c:pt>
              <c:pt idx="56">
                <c:v>2352</c:v>
              </c:pt>
              <c:pt idx="57">
                <c:v>2394</c:v>
              </c:pt>
              <c:pt idx="58">
                <c:v>2436</c:v>
              </c:pt>
              <c:pt idx="59">
                <c:v>2478</c:v>
              </c:pt>
              <c:pt idx="60">
                <c:v>2520</c:v>
              </c:pt>
              <c:pt idx="61">
                <c:v>2562</c:v>
              </c:pt>
              <c:pt idx="62">
                <c:v>2604</c:v>
              </c:pt>
              <c:pt idx="63">
                <c:v>2646</c:v>
              </c:pt>
              <c:pt idx="64">
                <c:v>2688</c:v>
              </c:pt>
              <c:pt idx="65">
                <c:v>2730</c:v>
              </c:pt>
              <c:pt idx="66">
                <c:v>2772</c:v>
              </c:pt>
              <c:pt idx="67">
                <c:v>2814</c:v>
              </c:pt>
              <c:pt idx="68">
                <c:v>2856</c:v>
              </c:pt>
              <c:pt idx="69">
                <c:v>2898</c:v>
              </c:pt>
              <c:pt idx="70">
                <c:v>2940</c:v>
              </c:pt>
              <c:pt idx="71">
                <c:v>2982</c:v>
              </c:pt>
              <c:pt idx="72">
                <c:v>3024</c:v>
              </c:pt>
              <c:pt idx="73">
                <c:v>3066</c:v>
              </c:pt>
              <c:pt idx="74">
                <c:v>3108</c:v>
              </c:pt>
              <c:pt idx="75">
                <c:v>3150</c:v>
              </c:pt>
              <c:pt idx="76">
                <c:v>3192</c:v>
              </c:pt>
              <c:pt idx="77">
                <c:v>3234</c:v>
              </c:pt>
              <c:pt idx="78">
                <c:v>3276</c:v>
              </c:pt>
              <c:pt idx="79">
                <c:v>3318</c:v>
              </c:pt>
              <c:pt idx="80">
                <c:v>3360</c:v>
              </c:pt>
              <c:pt idx="81">
                <c:v>3402</c:v>
              </c:pt>
              <c:pt idx="82">
                <c:v>3444</c:v>
              </c:pt>
              <c:pt idx="83">
                <c:v>3486</c:v>
              </c:pt>
              <c:pt idx="84">
                <c:v>3528</c:v>
              </c:pt>
              <c:pt idx="85">
                <c:v>3570</c:v>
              </c:pt>
              <c:pt idx="86">
                <c:v>3612</c:v>
              </c:pt>
              <c:pt idx="87">
                <c:v>3654</c:v>
              </c:pt>
              <c:pt idx="88">
                <c:v>3696</c:v>
              </c:pt>
              <c:pt idx="89">
                <c:v>3738</c:v>
              </c:pt>
              <c:pt idx="90">
                <c:v>3780</c:v>
              </c:pt>
              <c:pt idx="91">
                <c:v>3822</c:v>
              </c:pt>
              <c:pt idx="92">
                <c:v>3864</c:v>
              </c:pt>
              <c:pt idx="93">
                <c:v>3906</c:v>
              </c:pt>
              <c:pt idx="94">
                <c:v>3948</c:v>
              </c:pt>
              <c:pt idx="95">
                <c:v>3990</c:v>
              </c:pt>
              <c:pt idx="96">
                <c:v>4032</c:v>
              </c:pt>
              <c:pt idx="97">
                <c:v>4074</c:v>
              </c:pt>
              <c:pt idx="98">
                <c:v>4116</c:v>
              </c:pt>
              <c:pt idx="99">
                <c:v>4158</c:v>
              </c:pt>
              <c:pt idx="100">
                <c:v>4200</c:v>
              </c:pt>
              <c:pt idx="101">
                <c:v>4242</c:v>
              </c:pt>
              <c:pt idx="102">
                <c:v>4284</c:v>
              </c:pt>
              <c:pt idx="103">
                <c:v>4326</c:v>
              </c:pt>
              <c:pt idx="104">
                <c:v>4368</c:v>
              </c:pt>
              <c:pt idx="105">
                <c:v>4410</c:v>
              </c:pt>
              <c:pt idx="106">
                <c:v>4452</c:v>
              </c:pt>
              <c:pt idx="107">
                <c:v>4494</c:v>
              </c:pt>
              <c:pt idx="108">
                <c:v>4536</c:v>
              </c:pt>
              <c:pt idx="109">
                <c:v>4578</c:v>
              </c:pt>
              <c:pt idx="110">
                <c:v>4620</c:v>
              </c:pt>
              <c:pt idx="111">
                <c:v>4662</c:v>
              </c:pt>
              <c:pt idx="112">
                <c:v>4704</c:v>
              </c:pt>
              <c:pt idx="113">
                <c:v>4746</c:v>
              </c:pt>
              <c:pt idx="114">
                <c:v>4788</c:v>
              </c:pt>
              <c:pt idx="115">
                <c:v>4830</c:v>
              </c:pt>
              <c:pt idx="116">
                <c:v>4872</c:v>
              </c:pt>
              <c:pt idx="117">
                <c:v>4914</c:v>
              </c:pt>
              <c:pt idx="118">
                <c:v>4956</c:v>
              </c:pt>
              <c:pt idx="119">
                <c:v>4998</c:v>
              </c:pt>
              <c:pt idx="120">
                <c:v>5040</c:v>
              </c:pt>
              <c:pt idx="121">
                <c:v>5082</c:v>
              </c:pt>
              <c:pt idx="122">
                <c:v>5124</c:v>
              </c:pt>
              <c:pt idx="123">
                <c:v>5166</c:v>
              </c:pt>
              <c:pt idx="124">
                <c:v>5208</c:v>
              </c:pt>
              <c:pt idx="125">
                <c:v>5250</c:v>
              </c:pt>
              <c:pt idx="126">
                <c:v>5292</c:v>
              </c:pt>
              <c:pt idx="127">
                <c:v>5334</c:v>
              </c:pt>
              <c:pt idx="128">
                <c:v>5376</c:v>
              </c:pt>
              <c:pt idx="129">
                <c:v>5418</c:v>
              </c:pt>
              <c:pt idx="130">
                <c:v>5460</c:v>
              </c:pt>
              <c:pt idx="131">
                <c:v>5502</c:v>
              </c:pt>
              <c:pt idx="132">
                <c:v>5544</c:v>
              </c:pt>
              <c:pt idx="133">
                <c:v>5586</c:v>
              </c:pt>
              <c:pt idx="134">
                <c:v>5628</c:v>
              </c:pt>
              <c:pt idx="135">
                <c:v>5670</c:v>
              </c:pt>
              <c:pt idx="136">
                <c:v>5712</c:v>
              </c:pt>
              <c:pt idx="137">
                <c:v>5754</c:v>
              </c:pt>
              <c:pt idx="138">
                <c:v>5796</c:v>
              </c:pt>
              <c:pt idx="139">
                <c:v>5838</c:v>
              </c:pt>
              <c:pt idx="140">
                <c:v>5880</c:v>
              </c:pt>
              <c:pt idx="141">
                <c:v>5922</c:v>
              </c:pt>
              <c:pt idx="142">
                <c:v>5964</c:v>
              </c:pt>
              <c:pt idx="143">
                <c:v>6006</c:v>
              </c:pt>
              <c:pt idx="144">
                <c:v>6048</c:v>
              </c:pt>
              <c:pt idx="145">
                <c:v>6090</c:v>
              </c:pt>
              <c:pt idx="146">
                <c:v>6132</c:v>
              </c:pt>
              <c:pt idx="147">
                <c:v>6174</c:v>
              </c:pt>
              <c:pt idx="148">
                <c:v>6216</c:v>
              </c:pt>
              <c:pt idx="149">
                <c:v>6258</c:v>
              </c:pt>
              <c:pt idx="150">
                <c:v>6300</c:v>
              </c:pt>
              <c:pt idx="151">
                <c:v>6342</c:v>
              </c:pt>
              <c:pt idx="152">
                <c:v>6384</c:v>
              </c:pt>
              <c:pt idx="153">
                <c:v>6426</c:v>
              </c:pt>
              <c:pt idx="154">
                <c:v>6468</c:v>
              </c:pt>
              <c:pt idx="155">
                <c:v>6510</c:v>
              </c:pt>
              <c:pt idx="156">
                <c:v>6552</c:v>
              </c:pt>
              <c:pt idx="157">
                <c:v>6594</c:v>
              </c:pt>
              <c:pt idx="158">
                <c:v>6636</c:v>
              </c:pt>
              <c:pt idx="159">
                <c:v>6678</c:v>
              </c:pt>
              <c:pt idx="160">
                <c:v>6720</c:v>
              </c:pt>
              <c:pt idx="161">
                <c:v>6762</c:v>
              </c:pt>
              <c:pt idx="162">
                <c:v>6804</c:v>
              </c:pt>
              <c:pt idx="163">
                <c:v>6846</c:v>
              </c:pt>
              <c:pt idx="164">
                <c:v>6888</c:v>
              </c:pt>
              <c:pt idx="165">
                <c:v>6930</c:v>
              </c:pt>
              <c:pt idx="166">
                <c:v>6972</c:v>
              </c:pt>
              <c:pt idx="167">
                <c:v>7014</c:v>
              </c:pt>
              <c:pt idx="168">
                <c:v>7056</c:v>
              </c:pt>
              <c:pt idx="169">
                <c:v>7098</c:v>
              </c:pt>
              <c:pt idx="170">
                <c:v>7140</c:v>
              </c:pt>
              <c:pt idx="171">
                <c:v>7182</c:v>
              </c:pt>
              <c:pt idx="172">
                <c:v>7224</c:v>
              </c:pt>
              <c:pt idx="173">
                <c:v>7266</c:v>
              </c:pt>
              <c:pt idx="174">
                <c:v>7308</c:v>
              </c:pt>
              <c:pt idx="175">
                <c:v>7350</c:v>
              </c:pt>
              <c:pt idx="176">
                <c:v>7392</c:v>
              </c:pt>
              <c:pt idx="177">
                <c:v>7434</c:v>
              </c:pt>
              <c:pt idx="178">
                <c:v>7476</c:v>
              </c:pt>
              <c:pt idx="179">
                <c:v>7518</c:v>
              </c:pt>
              <c:pt idx="180">
                <c:v>7560</c:v>
              </c:pt>
              <c:pt idx="181">
                <c:v>7602</c:v>
              </c:pt>
              <c:pt idx="182">
                <c:v>7644</c:v>
              </c:pt>
              <c:pt idx="183">
                <c:v>7686</c:v>
              </c:pt>
              <c:pt idx="184">
                <c:v>7728</c:v>
              </c:pt>
              <c:pt idx="185">
                <c:v>7770</c:v>
              </c:pt>
              <c:pt idx="186">
                <c:v>7812</c:v>
              </c:pt>
              <c:pt idx="187">
                <c:v>7854</c:v>
              </c:pt>
              <c:pt idx="188">
                <c:v>7896</c:v>
              </c:pt>
              <c:pt idx="189">
                <c:v>7938</c:v>
              </c:pt>
              <c:pt idx="190">
                <c:v>7980</c:v>
              </c:pt>
              <c:pt idx="191">
                <c:v>8022</c:v>
              </c:pt>
              <c:pt idx="192">
                <c:v>8064</c:v>
              </c:pt>
              <c:pt idx="193">
                <c:v>8106</c:v>
              </c:pt>
              <c:pt idx="194">
                <c:v>8148</c:v>
              </c:pt>
              <c:pt idx="195">
                <c:v>8190</c:v>
              </c:pt>
              <c:pt idx="196">
                <c:v>8232</c:v>
              </c:pt>
              <c:pt idx="197">
                <c:v>8274</c:v>
              </c:pt>
              <c:pt idx="198">
                <c:v>8316</c:v>
              </c:pt>
              <c:pt idx="199">
                <c:v>8358</c:v>
              </c:pt>
              <c:pt idx="200">
                <c:v>8400</c:v>
              </c:pt>
              <c:pt idx="201">
                <c:v>8442</c:v>
              </c:pt>
              <c:pt idx="202">
                <c:v>8484</c:v>
              </c:pt>
              <c:pt idx="203">
                <c:v>8526</c:v>
              </c:pt>
              <c:pt idx="204">
                <c:v>8568</c:v>
              </c:pt>
              <c:pt idx="205">
                <c:v>8610</c:v>
              </c:pt>
              <c:pt idx="206">
                <c:v>8652</c:v>
              </c:pt>
              <c:pt idx="207">
                <c:v>8694</c:v>
              </c:pt>
              <c:pt idx="208">
                <c:v>8736</c:v>
              </c:pt>
              <c:pt idx="209">
                <c:v>8778</c:v>
              </c:pt>
              <c:pt idx="210">
                <c:v>8820</c:v>
              </c:pt>
              <c:pt idx="211">
                <c:v>8862</c:v>
              </c:pt>
              <c:pt idx="212">
                <c:v>8904</c:v>
              </c:pt>
              <c:pt idx="213">
                <c:v>8946</c:v>
              </c:pt>
              <c:pt idx="214">
                <c:v>8988</c:v>
              </c:pt>
              <c:pt idx="215">
                <c:v>9030</c:v>
              </c:pt>
              <c:pt idx="216">
                <c:v>9072</c:v>
              </c:pt>
              <c:pt idx="217">
                <c:v>9114</c:v>
              </c:pt>
              <c:pt idx="218">
                <c:v>9156</c:v>
              </c:pt>
              <c:pt idx="219">
                <c:v>9198</c:v>
              </c:pt>
              <c:pt idx="220">
                <c:v>9240</c:v>
              </c:pt>
              <c:pt idx="221">
                <c:v>9282</c:v>
              </c:pt>
              <c:pt idx="222">
                <c:v>9324</c:v>
              </c:pt>
              <c:pt idx="223">
                <c:v>9366</c:v>
              </c:pt>
              <c:pt idx="224">
                <c:v>9408</c:v>
              </c:pt>
              <c:pt idx="225">
                <c:v>9450</c:v>
              </c:pt>
              <c:pt idx="226">
                <c:v>9492</c:v>
              </c:pt>
              <c:pt idx="227">
                <c:v>9534</c:v>
              </c:pt>
              <c:pt idx="228">
                <c:v>9576</c:v>
              </c:pt>
              <c:pt idx="229">
                <c:v>9618</c:v>
              </c:pt>
              <c:pt idx="230">
                <c:v>9660</c:v>
              </c:pt>
              <c:pt idx="231">
                <c:v>9702</c:v>
              </c:pt>
              <c:pt idx="232">
                <c:v>9744</c:v>
              </c:pt>
              <c:pt idx="233">
                <c:v>9786</c:v>
              </c:pt>
              <c:pt idx="234">
                <c:v>9828</c:v>
              </c:pt>
              <c:pt idx="235">
                <c:v>9870</c:v>
              </c:pt>
              <c:pt idx="236">
                <c:v>9912</c:v>
              </c:pt>
              <c:pt idx="237">
                <c:v>9954</c:v>
              </c:pt>
              <c:pt idx="238">
                <c:v>9996</c:v>
              </c:pt>
              <c:pt idx="239">
                <c:v>10038</c:v>
              </c:pt>
              <c:pt idx="240">
                <c:v>10080</c:v>
              </c:pt>
              <c:pt idx="241">
                <c:v>10122</c:v>
              </c:pt>
              <c:pt idx="242">
                <c:v>10164</c:v>
              </c:pt>
              <c:pt idx="243">
                <c:v>10206</c:v>
              </c:pt>
              <c:pt idx="244">
                <c:v>10248</c:v>
              </c:pt>
              <c:pt idx="245">
                <c:v>10290</c:v>
              </c:pt>
              <c:pt idx="246">
                <c:v>10332</c:v>
              </c:pt>
              <c:pt idx="247">
                <c:v>10374</c:v>
              </c:pt>
              <c:pt idx="248">
                <c:v>10416</c:v>
              </c:pt>
              <c:pt idx="249">
                <c:v>10458</c:v>
              </c:pt>
              <c:pt idx="250">
                <c:v>10500</c:v>
              </c:pt>
              <c:pt idx="251">
                <c:v>10542</c:v>
              </c:pt>
              <c:pt idx="252">
                <c:v>10584</c:v>
              </c:pt>
              <c:pt idx="253">
                <c:v>10626</c:v>
              </c:pt>
              <c:pt idx="254">
                <c:v>10668</c:v>
              </c:pt>
              <c:pt idx="255">
                <c:v>10710</c:v>
              </c:pt>
              <c:pt idx="256">
                <c:v>10752</c:v>
              </c:pt>
              <c:pt idx="257">
                <c:v>10794</c:v>
              </c:pt>
              <c:pt idx="258">
                <c:v>10836</c:v>
              </c:pt>
              <c:pt idx="259">
                <c:v>10878</c:v>
              </c:pt>
              <c:pt idx="260">
                <c:v>10920</c:v>
              </c:pt>
              <c:pt idx="261">
                <c:v>10962</c:v>
              </c:pt>
              <c:pt idx="262">
                <c:v>11004</c:v>
              </c:pt>
              <c:pt idx="263">
                <c:v>11046</c:v>
              </c:pt>
              <c:pt idx="264">
                <c:v>11088</c:v>
              </c:pt>
              <c:pt idx="265">
                <c:v>11130</c:v>
              </c:pt>
              <c:pt idx="266">
                <c:v>11172</c:v>
              </c:pt>
              <c:pt idx="267">
                <c:v>11214</c:v>
              </c:pt>
              <c:pt idx="268">
                <c:v>11256</c:v>
              </c:pt>
              <c:pt idx="269">
                <c:v>11298</c:v>
              </c:pt>
              <c:pt idx="270">
                <c:v>11340</c:v>
              </c:pt>
              <c:pt idx="271">
                <c:v>11382</c:v>
              </c:pt>
              <c:pt idx="272">
                <c:v>11424</c:v>
              </c:pt>
              <c:pt idx="273">
                <c:v>11466</c:v>
              </c:pt>
              <c:pt idx="274">
                <c:v>11508</c:v>
              </c:pt>
              <c:pt idx="275">
                <c:v>11550</c:v>
              </c:pt>
              <c:pt idx="276">
                <c:v>11592</c:v>
              </c:pt>
              <c:pt idx="277">
                <c:v>11634</c:v>
              </c:pt>
              <c:pt idx="278">
                <c:v>11676</c:v>
              </c:pt>
              <c:pt idx="279">
                <c:v>11718</c:v>
              </c:pt>
              <c:pt idx="280">
                <c:v>11760</c:v>
              </c:pt>
              <c:pt idx="281">
                <c:v>11802</c:v>
              </c:pt>
              <c:pt idx="282">
                <c:v>11844</c:v>
              </c:pt>
              <c:pt idx="283">
                <c:v>11886</c:v>
              </c:pt>
              <c:pt idx="284">
                <c:v>11928</c:v>
              </c:pt>
              <c:pt idx="285">
                <c:v>11970</c:v>
              </c:pt>
              <c:pt idx="286">
                <c:v>12012</c:v>
              </c:pt>
              <c:pt idx="287">
                <c:v>12054</c:v>
              </c:pt>
              <c:pt idx="288">
                <c:v>12096</c:v>
              </c:pt>
              <c:pt idx="289">
                <c:v>12138</c:v>
              </c:pt>
              <c:pt idx="290">
                <c:v>12180</c:v>
              </c:pt>
              <c:pt idx="291">
                <c:v>12222</c:v>
              </c:pt>
              <c:pt idx="292">
                <c:v>12264</c:v>
              </c:pt>
              <c:pt idx="293">
                <c:v>12306</c:v>
              </c:pt>
              <c:pt idx="294">
                <c:v>12348</c:v>
              </c:pt>
              <c:pt idx="295">
                <c:v>12390</c:v>
              </c:pt>
              <c:pt idx="296">
                <c:v>12432</c:v>
              </c:pt>
              <c:pt idx="297">
                <c:v>12474</c:v>
              </c:pt>
              <c:pt idx="298">
                <c:v>12516</c:v>
              </c:pt>
              <c:pt idx="299">
                <c:v>12558</c:v>
              </c:pt>
              <c:pt idx="300">
                <c:v>12600</c:v>
              </c:pt>
              <c:pt idx="301">
                <c:v>12642</c:v>
              </c:pt>
              <c:pt idx="302">
                <c:v>12684</c:v>
              </c:pt>
              <c:pt idx="303">
                <c:v>12726</c:v>
              </c:pt>
              <c:pt idx="304">
                <c:v>12768</c:v>
              </c:pt>
              <c:pt idx="305">
                <c:v>12810</c:v>
              </c:pt>
              <c:pt idx="306">
                <c:v>12852</c:v>
              </c:pt>
              <c:pt idx="307">
                <c:v>12894</c:v>
              </c:pt>
              <c:pt idx="308">
                <c:v>12936</c:v>
              </c:pt>
              <c:pt idx="309">
                <c:v>12978</c:v>
              </c:pt>
              <c:pt idx="310">
                <c:v>13020</c:v>
              </c:pt>
              <c:pt idx="311">
                <c:v>13062</c:v>
              </c:pt>
              <c:pt idx="312">
                <c:v>13104</c:v>
              </c:pt>
              <c:pt idx="313">
                <c:v>13146</c:v>
              </c:pt>
              <c:pt idx="314">
                <c:v>13188</c:v>
              </c:pt>
              <c:pt idx="315">
                <c:v>13230</c:v>
              </c:pt>
              <c:pt idx="316">
                <c:v>13272</c:v>
              </c:pt>
              <c:pt idx="317">
                <c:v>13314</c:v>
              </c:pt>
              <c:pt idx="318">
                <c:v>13356</c:v>
              </c:pt>
              <c:pt idx="319">
                <c:v>13398</c:v>
              </c:pt>
              <c:pt idx="320">
                <c:v>13440</c:v>
              </c:pt>
              <c:pt idx="321">
                <c:v>13482</c:v>
              </c:pt>
              <c:pt idx="322">
                <c:v>13524</c:v>
              </c:pt>
              <c:pt idx="323">
                <c:v>13566</c:v>
              </c:pt>
              <c:pt idx="324">
                <c:v>13608</c:v>
              </c:pt>
              <c:pt idx="325">
                <c:v>13650</c:v>
              </c:pt>
              <c:pt idx="326">
                <c:v>13692</c:v>
              </c:pt>
              <c:pt idx="327">
                <c:v>13734</c:v>
              </c:pt>
              <c:pt idx="328">
                <c:v>13776</c:v>
              </c:pt>
              <c:pt idx="329">
                <c:v>13818</c:v>
              </c:pt>
              <c:pt idx="330">
                <c:v>13860</c:v>
              </c:pt>
              <c:pt idx="331">
                <c:v>13902</c:v>
              </c:pt>
              <c:pt idx="332">
                <c:v>13944</c:v>
              </c:pt>
              <c:pt idx="333">
                <c:v>13986</c:v>
              </c:pt>
              <c:pt idx="334">
                <c:v>14028</c:v>
              </c:pt>
              <c:pt idx="335">
                <c:v>14070</c:v>
              </c:pt>
              <c:pt idx="336">
                <c:v>14112</c:v>
              </c:pt>
              <c:pt idx="337">
                <c:v>14154</c:v>
              </c:pt>
              <c:pt idx="338">
                <c:v>14196</c:v>
              </c:pt>
              <c:pt idx="339">
                <c:v>14238</c:v>
              </c:pt>
              <c:pt idx="340">
                <c:v>14280</c:v>
              </c:pt>
              <c:pt idx="341">
                <c:v>14322</c:v>
              </c:pt>
              <c:pt idx="342">
                <c:v>14364</c:v>
              </c:pt>
              <c:pt idx="343">
                <c:v>14406</c:v>
              </c:pt>
              <c:pt idx="344">
                <c:v>14448</c:v>
              </c:pt>
              <c:pt idx="345">
                <c:v>14490</c:v>
              </c:pt>
              <c:pt idx="346">
                <c:v>14532</c:v>
              </c:pt>
              <c:pt idx="347">
                <c:v>14574</c:v>
              </c:pt>
              <c:pt idx="348">
                <c:v>14616</c:v>
              </c:pt>
              <c:pt idx="349">
                <c:v>14658</c:v>
              </c:pt>
              <c:pt idx="350">
                <c:v>14700</c:v>
              </c:pt>
              <c:pt idx="351">
                <c:v>14742</c:v>
              </c:pt>
              <c:pt idx="352">
                <c:v>14784</c:v>
              </c:pt>
              <c:pt idx="353">
                <c:v>14826</c:v>
              </c:pt>
              <c:pt idx="354">
                <c:v>14868</c:v>
              </c:pt>
              <c:pt idx="355">
                <c:v>14910</c:v>
              </c:pt>
              <c:pt idx="356">
                <c:v>14952</c:v>
              </c:pt>
              <c:pt idx="357">
                <c:v>14994</c:v>
              </c:pt>
              <c:pt idx="358">
                <c:v>15036</c:v>
              </c:pt>
              <c:pt idx="359">
                <c:v>15078</c:v>
              </c:pt>
              <c:pt idx="360">
                <c:v>15120</c:v>
              </c:pt>
              <c:pt idx="361">
                <c:v>15162</c:v>
              </c:pt>
              <c:pt idx="362">
                <c:v>15204</c:v>
              </c:pt>
              <c:pt idx="363">
                <c:v>15246</c:v>
              </c:pt>
              <c:pt idx="364">
                <c:v>15288</c:v>
              </c:pt>
              <c:pt idx="365">
                <c:v>15330</c:v>
              </c:pt>
              <c:pt idx="366">
                <c:v>15372</c:v>
              </c:pt>
              <c:pt idx="367">
                <c:v>15414</c:v>
              </c:pt>
              <c:pt idx="368">
                <c:v>15456</c:v>
              </c:pt>
              <c:pt idx="369">
                <c:v>15498</c:v>
              </c:pt>
              <c:pt idx="370">
                <c:v>15540</c:v>
              </c:pt>
              <c:pt idx="371">
                <c:v>15582</c:v>
              </c:pt>
              <c:pt idx="372">
                <c:v>15624</c:v>
              </c:pt>
              <c:pt idx="373">
                <c:v>15666</c:v>
              </c:pt>
              <c:pt idx="374">
                <c:v>15708</c:v>
              </c:pt>
              <c:pt idx="375">
                <c:v>15750</c:v>
              </c:pt>
              <c:pt idx="376">
                <c:v>15792</c:v>
              </c:pt>
              <c:pt idx="377">
                <c:v>15834</c:v>
              </c:pt>
              <c:pt idx="378">
                <c:v>15876</c:v>
              </c:pt>
              <c:pt idx="379">
                <c:v>15918</c:v>
              </c:pt>
              <c:pt idx="380">
                <c:v>15960</c:v>
              </c:pt>
              <c:pt idx="381">
                <c:v>16002</c:v>
              </c:pt>
              <c:pt idx="382">
                <c:v>16044</c:v>
              </c:pt>
              <c:pt idx="383">
                <c:v>16086</c:v>
              </c:pt>
              <c:pt idx="384">
                <c:v>16128</c:v>
              </c:pt>
              <c:pt idx="385">
                <c:v>16170</c:v>
              </c:pt>
              <c:pt idx="386">
                <c:v>16212</c:v>
              </c:pt>
              <c:pt idx="387">
                <c:v>16254</c:v>
              </c:pt>
              <c:pt idx="388">
                <c:v>16296</c:v>
              </c:pt>
              <c:pt idx="389">
                <c:v>16338</c:v>
              </c:pt>
              <c:pt idx="390">
                <c:v>16380</c:v>
              </c:pt>
              <c:pt idx="391">
                <c:v>16422</c:v>
              </c:pt>
              <c:pt idx="392">
                <c:v>16464</c:v>
              </c:pt>
              <c:pt idx="393">
                <c:v>16506</c:v>
              </c:pt>
              <c:pt idx="394">
                <c:v>16548</c:v>
              </c:pt>
              <c:pt idx="395">
                <c:v>16590</c:v>
              </c:pt>
              <c:pt idx="396">
                <c:v>16632</c:v>
              </c:pt>
              <c:pt idx="397">
                <c:v>16674</c:v>
              </c:pt>
              <c:pt idx="398">
                <c:v>16716</c:v>
              </c:pt>
              <c:pt idx="399">
                <c:v>16758</c:v>
              </c:pt>
              <c:pt idx="400">
                <c:v>16800</c:v>
              </c:pt>
              <c:pt idx="401">
                <c:v>16842</c:v>
              </c:pt>
              <c:pt idx="402">
                <c:v>16884</c:v>
              </c:pt>
              <c:pt idx="403">
                <c:v>16926</c:v>
              </c:pt>
              <c:pt idx="404">
                <c:v>16968</c:v>
              </c:pt>
              <c:pt idx="405">
                <c:v>17010</c:v>
              </c:pt>
              <c:pt idx="406">
                <c:v>17052</c:v>
              </c:pt>
              <c:pt idx="407">
                <c:v>17094</c:v>
              </c:pt>
              <c:pt idx="408">
                <c:v>17136</c:v>
              </c:pt>
              <c:pt idx="409">
                <c:v>17178</c:v>
              </c:pt>
              <c:pt idx="410">
                <c:v>17220</c:v>
              </c:pt>
              <c:pt idx="411">
                <c:v>17262</c:v>
              </c:pt>
              <c:pt idx="412">
                <c:v>17304</c:v>
              </c:pt>
              <c:pt idx="413">
                <c:v>17346</c:v>
              </c:pt>
              <c:pt idx="414">
                <c:v>17388</c:v>
              </c:pt>
              <c:pt idx="415">
                <c:v>17430</c:v>
              </c:pt>
              <c:pt idx="416">
                <c:v>17472</c:v>
              </c:pt>
              <c:pt idx="417">
                <c:v>17514</c:v>
              </c:pt>
              <c:pt idx="418">
                <c:v>17556</c:v>
              </c:pt>
              <c:pt idx="419">
                <c:v>17598</c:v>
              </c:pt>
              <c:pt idx="420">
                <c:v>17640</c:v>
              </c:pt>
              <c:pt idx="421">
                <c:v>17682</c:v>
              </c:pt>
              <c:pt idx="422">
                <c:v>17724</c:v>
              </c:pt>
              <c:pt idx="423">
                <c:v>17766</c:v>
              </c:pt>
              <c:pt idx="424">
                <c:v>17808</c:v>
              </c:pt>
              <c:pt idx="425">
                <c:v>17850</c:v>
              </c:pt>
              <c:pt idx="426">
                <c:v>17892</c:v>
              </c:pt>
              <c:pt idx="427">
                <c:v>17934</c:v>
              </c:pt>
              <c:pt idx="428">
                <c:v>17976</c:v>
              </c:pt>
              <c:pt idx="429">
                <c:v>18018</c:v>
              </c:pt>
              <c:pt idx="430">
                <c:v>18060</c:v>
              </c:pt>
              <c:pt idx="431">
                <c:v>18102</c:v>
              </c:pt>
              <c:pt idx="432">
                <c:v>18144</c:v>
              </c:pt>
              <c:pt idx="433">
                <c:v>18186</c:v>
              </c:pt>
              <c:pt idx="434">
                <c:v>18228</c:v>
              </c:pt>
              <c:pt idx="435">
                <c:v>18270</c:v>
              </c:pt>
              <c:pt idx="436">
                <c:v>18312</c:v>
              </c:pt>
              <c:pt idx="437">
                <c:v>18354</c:v>
              </c:pt>
              <c:pt idx="438">
                <c:v>18396</c:v>
              </c:pt>
              <c:pt idx="439">
                <c:v>18438</c:v>
              </c:pt>
              <c:pt idx="440">
                <c:v>18480</c:v>
              </c:pt>
              <c:pt idx="441">
                <c:v>18522</c:v>
              </c:pt>
              <c:pt idx="442">
                <c:v>18564</c:v>
              </c:pt>
              <c:pt idx="443">
                <c:v>18606</c:v>
              </c:pt>
              <c:pt idx="444">
                <c:v>18648</c:v>
              </c:pt>
              <c:pt idx="445">
                <c:v>18690</c:v>
              </c:pt>
              <c:pt idx="446">
                <c:v>18732</c:v>
              </c:pt>
              <c:pt idx="447">
                <c:v>18774</c:v>
              </c:pt>
              <c:pt idx="448">
                <c:v>18816</c:v>
              </c:pt>
              <c:pt idx="449">
                <c:v>18858</c:v>
              </c:pt>
              <c:pt idx="450">
                <c:v>18900</c:v>
              </c:pt>
              <c:pt idx="451">
                <c:v>18942</c:v>
              </c:pt>
              <c:pt idx="452">
                <c:v>18984</c:v>
              </c:pt>
              <c:pt idx="453">
                <c:v>19026</c:v>
              </c:pt>
              <c:pt idx="454">
                <c:v>19068</c:v>
              </c:pt>
              <c:pt idx="455">
                <c:v>19110</c:v>
              </c:pt>
              <c:pt idx="456">
                <c:v>19152</c:v>
              </c:pt>
              <c:pt idx="457">
                <c:v>19194</c:v>
              </c:pt>
              <c:pt idx="458">
                <c:v>19236</c:v>
              </c:pt>
              <c:pt idx="459">
                <c:v>19278</c:v>
              </c:pt>
              <c:pt idx="460">
                <c:v>19320</c:v>
              </c:pt>
              <c:pt idx="461">
                <c:v>19362</c:v>
              </c:pt>
              <c:pt idx="462">
                <c:v>19404</c:v>
              </c:pt>
              <c:pt idx="463">
                <c:v>19446</c:v>
              </c:pt>
              <c:pt idx="464">
                <c:v>19488</c:v>
              </c:pt>
              <c:pt idx="465">
                <c:v>19530</c:v>
              </c:pt>
              <c:pt idx="466">
                <c:v>19572</c:v>
              </c:pt>
              <c:pt idx="467">
                <c:v>19614</c:v>
              </c:pt>
              <c:pt idx="468">
                <c:v>19656</c:v>
              </c:pt>
              <c:pt idx="469">
                <c:v>19698</c:v>
              </c:pt>
              <c:pt idx="470">
                <c:v>19740</c:v>
              </c:pt>
              <c:pt idx="471">
                <c:v>19782</c:v>
              </c:pt>
              <c:pt idx="472">
                <c:v>19824</c:v>
              </c:pt>
              <c:pt idx="473">
                <c:v>19866</c:v>
              </c:pt>
              <c:pt idx="474">
                <c:v>19908</c:v>
              </c:pt>
              <c:pt idx="475">
                <c:v>19950</c:v>
              </c:pt>
              <c:pt idx="476">
                <c:v>19992</c:v>
              </c:pt>
              <c:pt idx="477">
                <c:v>20034</c:v>
              </c:pt>
              <c:pt idx="478">
                <c:v>20076</c:v>
              </c:pt>
              <c:pt idx="479">
                <c:v>20118</c:v>
              </c:pt>
              <c:pt idx="480">
                <c:v>20160</c:v>
              </c:pt>
              <c:pt idx="481">
                <c:v>20202</c:v>
              </c:pt>
              <c:pt idx="482">
                <c:v>20244</c:v>
              </c:pt>
              <c:pt idx="483">
                <c:v>20286</c:v>
              </c:pt>
              <c:pt idx="484">
                <c:v>20328</c:v>
              </c:pt>
              <c:pt idx="485">
                <c:v>20370</c:v>
              </c:pt>
              <c:pt idx="486">
                <c:v>20412</c:v>
              </c:pt>
              <c:pt idx="487">
                <c:v>20454</c:v>
              </c:pt>
              <c:pt idx="488">
                <c:v>20496</c:v>
              </c:pt>
              <c:pt idx="489">
                <c:v>20538</c:v>
              </c:pt>
              <c:pt idx="490">
                <c:v>20580</c:v>
              </c:pt>
              <c:pt idx="491">
                <c:v>20622</c:v>
              </c:pt>
              <c:pt idx="492">
                <c:v>20664</c:v>
              </c:pt>
              <c:pt idx="493">
                <c:v>20706</c:v>
              </c:pt>
              <c:pt idx="494">
                <c:v>20748</c:v>
              </c:pt>
              <c:pt idx="495">
                <c:v>20790</c:v>
              </c:pt>
              <c:pt idx="496">
                <c:v>20832</c:v>
              </c:pt>
              <c:pt idx="497">
                <c:v>20874</c:v>
              </c:pt>
              <c:pt idx="498">
                <c:v>20916</c:v>
              </c:pt>
              <c:pt idx="499">
                <c:v>20958</c:v>
              </c:pt>
              <c:pt idx="500">
                <c:v>21000</c:v>
              </c:pt>
              <c:pt idx="501">
                <c:v>21042</c:v>
              </c:pt>
              <c:pt idx="502">
                <c:v>21084</c:v>
              </c:pt>
              <c:pt idx="503">
                <c:v>21126</c:v>
              </c:pt>
              <c:pt idx="504">
                <c:v>21168</c:v>
              </c:pt>
              <c:pt idx="505">
                <c:v>21210</c:v>
              </c:pt>
              <c:pt idx="506">
                <c:v>21252</c:v>
              </c:pt>
              <c:pt idx="507">
                <c:v>21294</c:v>
              </c:pt>
              <c:pt idx="508">
                <c:v>21336</c:v>
              </c:pt>
              <c:pt idx="509">
                <c:v>21378</c:v>
              </c:pt>
              <c:pt idx="510">
                <c:v>21420</c:v>
              </c:pt>
              <c:pt idx="511">
                <c:v>21462</c:v>
              </c:pt>
              <c:pt idx="512">
                <c:v>21504</c:v>
              </c:pt>
              <c:pt idx="513">
                <c:v>21546</c:v>
              </c:pt>
              <c:pt idx="514">
                <c:v>21588</c:v>
              </c:pt>
              <c:pt idx="515">
                <c:v>21630</c:v>
              </c:pt>
              <c:pt idx="516">
                <c:v>21672</c:v>
              </c:pt>
              <c:pt idx="517">
                <c:v>21714</c:v>
              </c:pt>
              <c:pt idx="518">
                <c:v>21756</c:v>
              </c:pt>
              <c:pt idx="519">
                <c:v>21798</c:v>
              </c:pt>
              <c:pt idx="520">
                <c:v>21840</c:v>
              </c:pt>
              <c:pt idx="521">
                <c:v>21882</c:v>
              </c:pt>
              <c:pt idx="522">
                <c:v>21924</c:v>
              </c:pt>
              <c:pt idx="523">
                <c:v>21966</c:v>
              </c:pt>
              <c:pt idx="524">
                <c:v>22008</c:v>
              </c:pt>
              <c:pt idx="525">
                <c:v>22050</c:v>
              </c:pt>
              <c:pt idx="526">
                <c:v>22092</c:v>
              </c:pt>
              <c:pt idx="527">
                <c:v>22134</c:v>
              </c:pt>
              <c:pt idx="528">
                <c:v>22176</c:v>
              </c:pt>
              <c:pt idx="529">
                <c:v>22218</c:v>
              </c:pt>
              <c:pt idx="530">
                <c:v>22260</c:v>
              </c:pt>
              <c:pt idx="531">
                <c:v>22302</c:v>
              </c:pt>
              <c:pt idx="532">
                <c:v>22344</c:v>
              </c:pt>
              <c:pt idx="533">
                <c:v>22386</c:v>
              </c:pt>
              <c:pt idx="534">
                <c:v>22428</c:v>
              </c:pt>
              <c:pt idx="535">
                <c:v>22470</c:v>
              </c:pt>
              <c:pt idx="536">
                <c:v>22512</c:v>
              </c:pt>
              <c:pt idx="537">
                <c:v>22554</c:v>
              </c:pt>
              <c:pt idx="538">
                <c:v>22596</c:v>
              </c:pt>
              <c:pt idx="539">
                <c:v>22638</c:v>
              </c:pt>
              <c:pt idx="540">
                <c:v>22680</c:v>
              </c:pt>
              <c:pt idx="541">
                <c:v>22722</c:v>
              </c:pt>
              <c:pt idx="542">
                <c:v>22764</c:v>
              </c:pt>
              <c:pt idx="543">
                <c:v>22806</c:v>
              </c:pt>
              <c:pt idx="544">
                <c:v>22848</c:v>
              </c:pt>
              <c:pt idx="545">
                <c:v>22890</c:v>
              </c:pt>
              <c:pt idx="546">
                <c:v>22932</c:v>
              </c:pt>
              <c:pt idx="547">
                <c:v>22974</c:v>
              </c:pt>
              <c:pt idx="548">
                <c:v>23016</c:v>
              </c:pt>
              <c:pt idx="549">
                <c:v>23058</c:v>
              </c:pt>
              <c:pt idx="550">
                <c:v>23100</c:v>
              </c:pt>
              <c:pt idx="551">
                <c:v>23142</c:v>
              </c:pt>
              <c:pt idx="552">
                <c:v>23184</c:v>
              </c:pt>
              <c:pt idx="553">
                <c:v>23226</c:v>
              </c:pt>
              <c:pt idx="554">
                <c:v>23268</c:v>
              </c:pt>
              <c:pt idx="555">
                <c:v>23310</c:v>
              </c:pt>
              <c:pt idx="556">
                <c:v>23352</c:v>
              </c:pt>
              <c:pt idx="557">
                <c:v>23394</c:v>
              </c:pt>
              <c:pt idx="558">
                <c:v>23436</c:v>
              </c:pt>
              <c:pt idx="559">
                <c:v>23478</c:v>
              </c:pt>
              <c:pt idx="560">
                <c:v>23520</c:v>
              </c:pt>
              <c:pt idx="561">
                <c:v>23562</c:v>
              </c:pt>
              <c:pt idx="562">
                <c:v>23604</c:v>
              </c:pt>
              <c:pt idx="563">
                <c:v>23646</c:v>
              </c:pt>
              <c:pt idx="564">
                <c:v>23688</c:v>
              </c:pt>
              <c:pt idx="565">
                <c:v>23730</c:v>
              </c:pt>
              <c:pt idx="566">
                <c:v>23772</c:v>
              </c:pt>
              <c:pt idx="567">
                <c:v>23814</c:v>
              </c:pt>
              <c:pt idx="568">
                <c:v>23856</c:v>
              </c:pt>
              <c:pt idx="569">
                <c:v>23898</c:v>
              </c:pt>
              <c:pt idx="570">
                <c:v>23940</c:v>
              </c:pt>
              <c:pt idx="571">
                <c:v>23982</c:v>
              </c:pt>
              <c:pt idx="572">
                <c:v>24024</c:v>
              </c:pt>
              <c:pt idx="573">
                <c:v>24066</c:v>
              </c:pt>
              <c:pt idx="574">
                <c:v>24108</c:v>
              </c:pt>
              <c:pt idx="575">
                <c:v>24150</c:v>
              </c:pt>
              <c:pt idx="576">
                <c:v>24192</c:v>
              </c:pt>
              <c:pt idx="577">
                <c:v>24234</c:v>
              </c:pt>
              <c:pt idx="578">
                <c:v>24276</c:v>
              </c:pt>
              <c:pt idx="579">
                <c:v>24318</c:v>
              </c:pt>
              <c:pt idx="580">
                <c:v>24360</c:v>
              </c:pt>
              <c:pt idx="581">
                <c:v>24402</c:v>
              </c:pt>
              <c:pt idx="582">
                <c:v>24444</c:v>
              </c:pt>
              <c:pt idx="583">
                <c:v>24486</c:v>
              </c:pt>
              <c:pt idx="584">
                <c:v>24528</c:v>
              </c:pt>
              <c:pt idx="585">
                <c:v>24570</c:v>
              </c:pt>
              <c:pt idx="586">
                <c:v>24612</c:v>
              </c:pt>
              <c:pt idx="587">
                <c:v>24654</c:v>
              </c:pt>
              <c:pt idx="588">
                <c:v>24696</c:v>
              </c:pt>
              <c:pt idx="589">
                <c:v>24738</c:v>
              </c:pt>
              <c:pt idx="590">
                <c:v>24780</c:v>
              </c:pt>
              <c:pt idx="591">
                <c:v>24822</c:v>
              </c:pt>
              <c:pt idx="592">
                <c:v>24864</c:v>
              </c:pt>
              <c:pt idx="593">
                <c:v>24906</c:v>
              </c:pt>
              <c:pt idx="594">
                <c:v>24948</c:v>
              </c:pt>
              <c:pt idx="595">
                <c:v>24990</c:v>
              </c:pt>
              <c:pt idx="596">
                <c:v>25032</c:v>
              </c:pt>
              <c:pt idx="597">
                <c:v>25074</c:v>
              </c:pt>
              <c:pt idx="598">
                <c:v>25116</c:v>
              </c:pt>
              <c:pt idx="599">
                <c:v>25158</c:v>
              </c:pt>
              <c:pt idx="600">
                <c:v>25200</c:v>
              </c:pt>
              <c:pt idx="601">
                <c:v>25242</c:v>
              </c:pt>
              <c:pt idx="602">
                <c:v>25284</c:v>
              </c:pt>
              <c:pt idx="603">
                <c:v>25326</c:v>
              </c:pt>
              <c:pt idx="604">
                <c:v>25368</c:v>
              </c:pt>
              <c:pt idx="605">
                <c:v>25410</c:v>
              </c:pt>
              <c:pt idx="606">
                <c:v>25452</c:v>
              </c:pt>
              <c:pt idx="607">
                <c:v>25494</c:v>
              </c:pt>
              <c:pt idx="608">
                <c:v>25536</c:v>
              </c:pt>
              <c:pt idx="609">
                <c:v>25578</c:v>
              </c:pt>
              <c:pt idx="610">
                <c:v>25620</c:v>
              </c:pt>
              <c:pt idx="611">
                <c:v>25662</c:v>
              </c:pt>
              <c:pt idx="612">
                <c:v>25704</c:v>
              </c:pt>
              <c:pt idx="613">
                <c:v>25746</c:v>
              </c:pt>
              <c:pt idx="614">
                <c:v>25788</c:v>
              </c:pt>
              <c:pt idx="615">
                <c:v>25830</c:v>
              </c:pt>
              <c:pt idx="616">
                <c:v>25872</c:v>
              </c:pt>
              <c:pt idx="617">
                <c:v>25914</c:v>
              </c:pt>
              <c:pt idx="618">
                <c:v>25956</c:v>
              </c:pt>
              <c:pt idx="619">
                <c:v>25998</c:v>
              </c:pt>
              <c:pt idx="620">
                <c:v>26040</c:v>
              </c:pt>
              <c:pt idx="621">
                <c:v>26082</c:v>
              </c:pt>
              <c:pt idx="622">
                <c:v>26124</c:v>
              </c:pt>
              <c:pt idx="623">
                <c:v>26166</c:v>
              </c:pt>
              <c:pt idx="624">
                <c:v>26208</c:v>
              </c:pt>
              <c:pt idx="625">
                <c:v>26250</c:v>
              </c:pt>
              <c:pt idx="626">
                <c:v>26292</c:v>
              </c:pt>
              <c:pt idx="627">
                <c:v>26334</c:v>
              </c:pt>
              <c:pt idx="628">
                <c:v>26376</c:v>
              </c:pt>
              <c:pt idx="629">
                <c:v>26418</c:v>
              </c:pt>
              <c:pt idx="630">
                <c:v>26460</c:v>
              </c:pt>
              <c:pt idx="631">
                <c:v>26502</c:v>
              </c:pt>
              <c:pt idx="632">
                <c:v>26544</c:v>
              </c:pt>
              <c:pt idx="633">
                <c:v>26586</c:v>
              </c:pt>
              <c:pt idx="634">
                <c:v>26628</c:v>
              </c:pt>
              <c:pt idx="635">
                <c:v>26670</c:v>
              </c:pt>
              <c:pt idx="636">
                <c:v>26712</c:v>
              </c:pt>
              <c:pt idx="637">
                <c:v>26754</c:v>
              </c:pt>
              <c:pt idx="638">
                <c:v>26796</c:v>
              </c:pt>
              <c:pt idx="639">
                <c:v>26838</c:v>
              </c:pt>
              <c:pt idx="640">
                <c:v>26880</c:v>
              </c:pt>
              <c:pt idx="641">
                <c:v>26922</c:v>
              </c:pt>
              <c:pt idx="642">
                <c:v>26964</c:v>
              </c:pt>
              <c:pt idx="643">
                <c:v>27006</c:v>
              </c:pt>
              <c:pt idx="644">
                <c:v>27048</c:v>
              </c:pt>
              <c:pt idx="645">
                <c:v>27090</c:v>
              </c:pt>
              <c:pt idx="646">
                <c:v>27132</c:v>
              </c:pt>
              <c:pt idx="647">
                <c:v>27174</c:v>
              </c:pt>
              <c:pt idx="648">
                <c:v>27216</c:v>
              </c:pt>
              <c:pt idx="649">
                <c:v>27258</c:v>
              </c:pt>
              <c:pt idx="650">
                <c:v>27300</c:v>
              </c:pt>
              <c:pt idx="651">
                <c:v>27342</c:v>
              </c:pt>
              <c:pt idx="652">
                <c:v>27384</c:v>
              </c:pt>
              <c:pt idx="653">
                <c:v>27426</c:v>
              </c:pt>
              <c:pt idx="654">
                <c:v>27468</c:v>
              </c:pt>
              <c:pt idx="655">
                <c:v>27510</c:v>
              </c:pt>
              <c:pt idx="656">
                <c:v>27552</c:v>
              </c:pt>
              <c:pt idx="657">
                <c:v>27594</c:v>
              </c:pt>
              <c:pt idx="658">
                <c:v>27636</c:v>
              </c:pt>
              <c:pt idx="659">
                <c:v>27678</c:v>
              </c:pt>
              <c:pt idx="660">
                <c:v>27720</c:v>
              </c:pt>
              <c:pt idx="661">
                <c:v>27762</c:v>
              </c:pt>
              <c:pt idx="662">
                <c:v>27804</c:v>
              </c:pt>
              <c:pt idx="663">
                <c:v>27846</c:v>
              </c:pt>
              <c:pt idx="664">
                <c:v>27888</c:v>
              </c:pt>
              <c:pt idx="665">
                <c:v>27930</c:v>
              </c:pt>
              <c:pt idx="666">
                <c:v>27972</c:v>
              </c:pt>
              <c:pt idx="667">
                <c:v>28014</c:v>
              </c:pt>
              <c:pt idx="668">
                <c:v>28056</c:v>
              </c:pt>
              <c:pt idx="669">
                <c:v>28098</c:v>
              </c:pt>
              <c:pt idx="670">
                <c:v>28140</c:v>
              </c:pt>
              <c:pt idx="671">
                <c:v>28182</c:v>
              </c:pt>
              <c:pt idx="672">
                <c:v>28224</c:v>
              </c:pt>
              <c:pt idx="673">
                <c:v>28266</c:v>
              </c:pt>
              <c:pt idx="674">
                <c:v>28308</c:v>
              </c:pt>
              <c:pt idx="675">
                <c:v>28350</c:v>
              </c:pt>
              <c:pt idx="676">
                <c:v>28392</c:v>
              </c:pt>
              <c:pt idx="677">
                <c:v>28434</c:v>
              </c:pt>
              <c:pt idx="678">
                <c:v>28476</c:v>
              </c:pt>
              <c:pt idx="679">
                <c:v>28518</c:v>
              </c:pt>
              <c:pt idx="680">
                <c:v>28560</c:v>
              </c:pt>
              <c:pt idx="681">
                <c:v>28602</c:v>
              </c:pt>
              <c:pt idx="682">
                <c:v>28644</c:v>
              </c:pt>
              <c:pt idx="683">
                <c:v>28686</c:v>
              </c:pt>
              <c:pt idx="684">
                <c:v>28728</c:v>
              </c:pt>
              <c:pt idx="685">
                <c:v>28770</c:v>
              </c:pt>
              <c:pt idx="686">
                <c:v>28812</c:v>
              </c:pt>
              <c:pt idx="687">
                <c:v>28854</c:v>
              </c:pt>
              <c:pt idx="688">
                <c:v>28896</c:v>
              </c:pt>
              <c:pt idx="689">
                <c:v>28938</c:v>
              </c:pt>
              <c:pt idx="690">
                <c:v>28980</c:v>
              </c:pt>
              <c:pt idx="691">
                <c:v>29022</c:v>
              </c:pt>
              <c:pt idx="692">
                <c:v>29064</c:v>
              </c:pt>
              <c:pt idx="693">
                <c:v>29106</c:v>
              </c:pt>
              <c:pt idx="694">
                <c:v>29148</c:v>
              </c:pt>
              <c:pt idx="695">
                <c:v>29190</c:v>
              </c:pt>
              <c:pt idx="696">
                <c:v>29232</c:v>
              </c:pt>
              <c:pt idx="697">
                <c:v>29274</c:v>
              </c:pt>
              <c:pt idx="698">
                <c:v>29316</c:v>
              </c:pt>
              <c:pt idx="699">
                <c:v>29358</c:v>
              </c:pt>
              <c:pt idx="700">
                <c:v>29400</c:v>
              </c:pt>
              <c:pt idx="701">
                <c:v>29442</c:v>
              </c:pt>
              <c:pt idx="702">
                <c:v>29484</c:v>
              </c:pt>
              <c:pt idx="703">
                <c:v>29526</c:v>
              </c:pt>
              <c:pt idx="704">
                <c:v>29568</c:v>
              </c:pt>
              <c:pt idx="705">
                <c:v>29610</c:v>
              </c:pt>
              <c:pt idx="706">
                <c:v>29652</c:v>
              </c:pt>
              <c:pt idx="707">
                <c:v>29694</c:v>
              </c:pt>
              <c:pt idx="708">
                <c:v>29736</c:v>
              </c:pt>
              <c:pt idx="709">
                <c:v>29778</c:v>
              </c:pt>
              <c:pt idx="710">
                <c:v>29820</c:v>
              </c:pt>
              <c:pt idx="711">
                <c:v>29862</c:v>
              </c:pt>
              <c:pt idx="712">
                <c:v>29904</c:v>
              </c:pt>
              <c:pt idx="713">
                <c:v>29946</c:v>
              </c:pt>
              <c:pt idx="714">
                <c:v>29988</c:v>
              </c:pt>
              <c:pt idx="715">
                <c:v>30030</c:v>
              </c:pt>
              <c:pt idx="716">
                <c:v>30072</c:v>
              </c:pt>
              <c:pt idx="717">
                <c:v>30114</c:v>
              </c:pt>
              <c:pt idx="718">
                <c:v>30156</c:v>
              </c:pt>
              <c:pt idx="719">
                <c:v>30198</c:v>
              </c:pt>
              <c:pt idx="720">
                <c:v>30240</c:v>
              </c:pt>
              <c:pt idx="721">
                <c:v>30282</c:v>
              </c:pt>
              <c:pt idx="722">
                <c:v>30324</c:v>
              </c:pt>
              <c:pt idx="723">
                <c:v>30366</c:v>
              </c:pt>
              <c:pt idx="724">
                <c:v>30408</c:v>
              </c:pt>
              <c:pt idx="725">
                <c:v>30450</c:v>
              </c:pt>
              <c:pt idx="726">
                <c:v>30492</c:v>
              </c:pt>
              <c:pt idx="727">
                <c:v>30534</c:v>
              </c:pt>
              <c:pt idx="728">
                <c:v>30576</c:v>
              </c:pt>
              <c:pt idx="729">
                <c:v>30618</c:v>
              </c:pt>
              <c:pt idx="730">
                <c:v>30660</c:v>
              </c:pt>
              <c:pt idx="731">
                <c:v>30702</c:v>
              </c:pt>
              <c:pt idx="732">
                <c:v>30744</c:v>
              </c:pt>
              <c:pt idx="733">
                <c:v>30786</c:v>
              </c:pt>
              <c:pt idx="734">
                <c:v>30828</c:v>
              </c:pt>
              <c:pt idx="735">
                <c:v>30870</c:v>
              </c:pt>
              <c:pt idx="736">
                <c:v>30912</c:v>
              </c:pt>
              <c:pt idx="737">
                <c:v>30954</c:v>
              </c:pt>
              <c:pt idx="738">
                <c:v>30996</c:v>
              </c:pt>
              <c:pt idx="739">
                <c:v>31038</c:v>
              </c:pt>
              <c:pt idx="740">
                <c:v>31080</c:v>
              </c:pt>
              <c:pt idx="741">
                <c:v>31122</c:v>
              </c:pt>
              <c:pt idx="742">
                <c:v>31164</c:v>
              </c:pt>
              <c:pt idx="743">
                <c:v>31206</c:v>
              </c:pt>
              <c:pt idx="744">
                <c:v>31248</c:v>
              </c:pt>
              <c:pt idx="745">
                <c:v>31290</c:v>
              </c:pt>
              <c:pt idx="746">
                <c:v>31332</c:v>
              </c:pt>
              <c:pt idx="747">
                <c:v>31374</c:v>
              </c:pt>
              <c:pt idx="748">
                <c:v>31416</c:v>
              </c:pt>
              <c:pt idx="749">
                <c:v>31458</c:v>
              </c:pt>
              <c:pt idx="750">
                <c:v>31500</c:v>
              </c:pt>
              <c:pt idx="751">
                <c:v>31542</c:v>
              </c:pt>
              <c:pt idx="752">
                <c:v>31584</c:v>
              </c:pt>
              <c:pt idx="753">
                <c:v>31626</c:v>
              </c:pt>
              <c:pt idx="754">
                <c:v>31668</c:v>
              </c:pt>
              <c:pt idx="755">
                <c:v>31710</c:v>
              </c:pt>
              <c:pt idx="756">
                <c:v>31752</c:v>
              </c:pt>
              <c:pt idx="757">
                <c:v>31794</c:v>
              </c:pt>
              <c:pt idx="758">
                <c:v>31836</c:v>
              </c:pt>
              <c:pt idx="759">
                <c:v>31878</c:v>
              </c:pt>
              <c:pt idx="760">
                <c:v>31920</c:v>
              </c:pt>
              <c:pt idx="761">
                <c:v>31962</c:v>
              </c:pt>
              <c:pt idx="762">
                <c:v>32004</c:v>
              </c:pt>
              <c:pt idx="763">
                <c:v>32046</c:v>
              </c:pt>
              <c:pt idx="764">
                <c:v>32088</c:v>
              </c:pt>
              <c:pt idx="765">
                <c:v>32130</c:v>
              </c:pt>
              <c:pt idx="766">
                <c:v>32172</c:v>
              </c:pt>
              <c:pt idx="767">
                <c:v>32214</c:v>
              </c:pt>
              <c:pt idx="768">
                <c:v>32256</c:v>
              </c:pt>
              <c:pt idx="769">
                <c:v>32298</c:v>
              </c:pt>
              <c:pt idx="770">
                <c:v>32340</c:v>
              </c:pt>
              <c:pt idx="771">
                <c:v>32382</c:v>
              </c:pt>
              <c:pt idx="772">
                <c:v>32424</c:v>
              </c:pt>
              <c:pt idx="773">
                <c:v>32466</c:v>
              </c:pt>
              <c:pt idx="774">
                <c:v>32508</c:v>
              </c:pt>
              <c:pt idx="775">
                <c:v>32550</c:v>
              </c:pt>
              <c:pt idx="776">
                <c:v>32592</c:v>
              </c:pt>
              <c:pt idx="777">
                <c:v>32634</c:v>
              </c:pt>
              <c:pt idx="778">
                <c:v>32676</c:v>
              </c:pt>
              <c:pt idx="779">
                <c:v>32718</c:v>
              </c:pt>
              <c:pt idx="780">
                <c:v>32760</c:v>
              </c:pt>
              <c:pt idx="781">
                <c:v>32802</c:v>
              </c:pt>
              <c:pt idx="782">
                <c:v>32844</c:v>
              </c:pt>
              <c:pt idx="783">
                <c:v>32886</c:v>
              </c:pt>
              <c:pt idx="784">
                <c:v>32928</c:v>
              </c:pt>
              <c:pt idx="785">
                <c:v>32970</c:v>
              </c:pt>
              <c:pt idx="786">
                <c:v>33012</c:v>
              </c:pt>
              <c:pt idx="787">
                <c:v>33054</c:v>
              </c:pt>
              <c:pt idx="788">
                <c:v>33096</c:v>
              </c:pt>
              <c:pt idx="789">
                <c:v>33138</c:v>
              </c:pt>
              <c:pt idx="790">
                <c:v>33180</c:v>
              </c:pt>
              <c:pt idx="791">
                <c:v>33222</c:v>
              </c:pt>
              <c:pt idx="792">
                <c:v>33264</c:v>
              </c:pt>
              <c:pt idx="793">
                <c:v>33306</c:v>
              </c:pt>
              <c:pt idx="794">
                <c:v>33348</c:v>
              </c:pt>
              <c:pt idx="795">
                <c:v>33390</c:v>
              </c:pt>
              <c:pt idx="796">
                <c:v>33432</c:v>
              </c:pt>
              <c:pt idx="797">
                <c:v>33474</c:v>
              </c:pt>
              <c:pt idx="798">
                <c:v>33516</c:v>
              </c:pt>
              <c:pt idx="799">
                <c:v>33558</c:v>
              </c:pt>
              <c:pt idx="800">
                <c:v>33600</c:v>
              </c:pt>
              <c:pt idx="801">
                <c:v>33642</c:v>
              </c:pt>
              <c:pt idx="802">
                <c:v>33684</c:v>
              </c:pt>
              <c:pt idx="803">
                <c:v>33726</c:v>
              </c:pt>
              <c:pt idx="804">
                <c:v>33768</c:v>
              </c:pt>
              <c:pt idx="805">
                <c:v>33810</c:v>
              </c:pt>
              <c:pt idx="806">
                <c:v>33852</c:v>
              </c:pt>
              <c:pt idx="807">
                <c:v>33894</c:v>
              </c:pt>
              <c:pt idx="808">
                <c:v>33936</c:v>
              </c:pt>
              <c:pt idx="809">
                <c:v>33978</c:v>
              </c:pt>
              <c:pt idx="810">
                <c:v>34020</c:v>
              </c:pt>
              <c:pt idx="811">
                <c:v>34062</c:v>
              </c:pt>
              <c:pt idx="812">
                <c:v>34104</c:v>
              </c:pt>
              <c:pt idx="813">
                <c:v>34146</c:v>
              </c:pt>
              <c:pt idx="814">
                <c:v>34188</c:v>
              </c:pt>
              <c:pt idx="815">
                <c:v>34230</c:v>
              </c:pt>
              <c:pt idx="816">
                <c:v>34272</c:v>
              </c:pt>
              <c:pt idx="817">
                <c:v>34314</c:v>
              </c:pt>
              <c:pt idx="818">
                <c:v>34356</c:v>
              </c:pt>
              <c:pt idx="819">
                <c:v>34398</c:v>
              </c:pt>
              <c:pt idx="820">
                <c:v>34440</c:v>
              </c:pt>
              <c:pt idx="821">
                <c:v>34482</c:v>
              </c:pt>
              <c:pt idx="822">
                <c:v>34524</c:v>
              </c:pt>
              <c:pt idx="823">
                <c:v>34566</c:v>
              </c:pt>
              <c:pt idx="824">
                <c:v>34608</c:v>
              </c:pt>
              <c:pt idx="825">
                <c:v>34650</c:v>
              </c:pt>
              <c:pt idx="826">
                <c:v>34692</c:v>
              </c:pt>
              <c:pt idx="827">
                <c:v>34734</c:v>
              </c:pt>
              <c:pt idx="828">
                <c:v>34776</c:v>
              </c:pt>
              <c:pt idx="829">
                <c:v>34818</c:v>
              </c:pt>
              <c:pt idx="830">
                <c:v>34860</c:v>
              </c:pt>
              <c:pt idx="831">
                <c:v>34902</c:v>
              </c:pt>
              <c:pt idx="832">
                <c:v>34944</c:v>
              </c:pt>
              <c:pt idx="833">
                <c:v>34986</c:v>
              </c:pt>
              <c:pt idx="834">
                <c:v>35028</c:v>
              </c:pt>
              <c:pt idx="835">
                <c:v>35070</c:v>
              </c:pt>
              <c:pt idx="836">
                <c:v>35112</c:v>
              </c:pt>
              <c:pt idx="837">
                <c:v>35154</c:v>
              </c:pt>
              <c:pt idx="838">
                <c:v>35196</c:v>
              </c:pt>
              <c:pt idx="839">
                <c:v>35238</c:v>
              </c:pt>
              <c:pt idx="840">
                <c:v>35280</c:v>
              </c:pt>
              <c:pt idx="841">
                <c:v>35322</c:v>
              </c:pt>
              <c:pt idx="842">
                <c:v>35364</c:v>
              </c:pt>
              <c:pt idx="843">
                <c:v>35406</c:v>
              </c:pt>
              <c:pt idx="844">
                <c:v>35448</c:v>
              </c:pt>
              <c:pt idx="845">
                <c:v>35490</c:v>
              </c:pt>
              <c:pt idx="846">
                <c:v>35532</c:v>
              </c:pt>
              <c:pt idx="847">
                <c:v>35574</c:v>
              </c:pt>
              <c:pt idx="848">
                <c:v>35616</c:v>
              </c:pt>
              <c:pt idx="849">
                <c:v>35658</c:v>
              </c:pt>
              <c:pt idx="850">
                <c:v>35700</c:v>
              </c:pt>
              <c:pt idx="851">
                <c:v>35742</c:v>
              </c:pt>
              <c:pt idx="852">
                <c:v>35784</c:v>
              </c:pt>
              <c:pt idx="853">
                <c:v>35826</c:v>
              </c:pt>
              <c:pt idx="854">
                <c:v>35868</c:v>
              </c:pt>
              <c:pt idx="855">
                <c:v>35910</c:v>
              </c:pt>
              <c:pt idx="856">
                <c:v>35952</c:v>
              </c:pt>
              <c:pt idx="857">
                <c:v>35994</c:v>
              </c:pt>
              <c:pt idx="858">
                <c:v>36036</c:v>
              </c:pt>
              <c:pt idx="859">
                <c:v>36078</c:v>
              </c:pt>
              <c:pt idx="860">
                <c:v>36120</c:v>
              </c:pt>
              <c:pt idx="861">
                <c:v>36162</c:v>
              </c:pt>
              <c:pt idx="862">
                <c:v>36204</c:v>
              </c:pt>
              <c:pt idx="863">
                <c:v>36246</c:v>
              </c:pt>
              <c:pt idx="864">
                <c:v>36288</c:v>
              </c:pt>
              <c:pt idx="865">
                <c:v>36330</c:v>
              </c:pt>
              <c:pt idx="866">
                <c:v>36372</c:v>
              </c:pt>
              <c:pt idx="867">
                <c:v>36414</c:v>
              </c:pt>
              <c:pt idx="868">
                <c:v>36456</c:v>
              </c:pt>
              <c:pt idx="869">
                <c:v>36498</c:v>
              </c:pt>
              <c:pt idx="870">
                <c:v>36540</c:v>
              </c:pt>
              <c:pt idx="871">
                <c:v>36582</c:v>
              </c:pt>
              <c:pt idx="872">
                <c:v>36624</c:v>
              </c:pt>
              <c:pt idx="873">
                <c:v>36666</c:v>
              </c:pt>
              <c:pt idx="874">
                <c:v>36708</c:v>
              </c:pt>
              <c:pt idx="875">
                <c:v>36750</c:v>
              </c:pt>
              <c:pt idx="876">
                <c:v>36792</c:v>
              </c:pt>
              <c:pt idx="877">
                <c:v>36834</c:v>
              </c:pt>
              <c:pt idx="878">
                <c:v>36876</c:v>
              </c:pt>
              <c:pt idx="879">
                <c:v>36918</c:v>
              </c:pt>
              <c:pt idx="880">
                <c:v>36960</c:v>
              </c:pt>
              <c:pt idx="881">
                <c:v>37002</c:v>
              </c:pt>
              <c:pt idx="882">
                <c:v>37044</c:v>
              </c:pt>
              <c:pt idx="883">
                <c:v>37086</c:v>
              </c:pt>
              <c:pt idx="884">
                <c:v>37128</c:v>
              </c:pt>
              <c:pt idx="885">
                <c:v>37170</c:v>
              </c:pt>
              <c:pt idx="886">
                <c:v>37212</c:v>
              </c:pt>
              <c:pt idx="887">
                <c:v>37254</c:v>
              </c:pt>
              <c:pt idx="888">
                <c:v>37296</c:v>
              </c:pt>
              <c:pt idx="889">
                <c:v>37338</c:v>
              </c:pt>
              <c:pt idx="890">
                <c:v>37380</c:v>
              </c:pt>
              <c:pt idx="891">
                <c:v>37422</c:v>
              </c:pt>
              <c:pt idx="892">
                <c:v>37464</c:v>
              </c:pt>
              <c:pt idx="893">
                <c:v>37506</c:v>
              </c:pt>
              <c:pt idx="894">
                <c:v>37548</c:v>
              </c:pt>
              <c:pt idx="895">
                <c:v>37590</c:v>
              </c:pt>
              <c:pt idx="896">
                <c:v>37632</c:v>
              </c:pt>
              <c:pt idx="897">
                <c:v>37674</c:v>
              </c:pt>
              <c:pt idx="898">
                <c:v>37716</c:v>
              </c:pt>
              <c:pt idx="899">
                <c:v>37758</c:v>
              </c:pt>
              <c:pt idx="900">
                <c:v>37800</c:v>
              </c:pt>
              <c:pt idx="901">
                <c:v>37842</c:v>
              </c:pt>
              <c:pt idx="902">
                <c:v>37884</c:v>
              </c:pt>
              <c:pt idx="903">
                <c:v>37926</c:v>
              </c:pt>
              <c:pt idx="904">
                <c:v>37968</c:v>
              </c:pt>
              <c:pt idx="905">
                <c:v>38010</c:v>
              </c:pt>
              <c:pt idx="906">
                <c:v>38052</c:v>
              </c:pt>
              <c:pt idx="907">
                <c:v>38094</c:v>
              </c:pt>
              <c:pt idx="908">
                <c:v>38136</c:v>
              </c:pt>
              <c:pt idx="909">
                <c:v>38178</c:v>
              </c:pt>
              <c:pt idx="910">
                <c:v>38220</c:v>
              </c:pt>
              <c:pt idx="911">
                <c:v>38262</c:v>
              </c:pt>
              <c:pt idx="912">
                <c:v>38304</c:v>
              </c:pt>
              <c:pt idx="913">
                <c:v>38346</c:v>
              </c:pt>
              <c:pt idx="914">
                <c:v>38388</c:v>
              </c:pt>
              <c:pt idx="915">
                <c:v>38430</c:v>
              </c:pt>
              <c:pt idx="916">
                <c:v>38472</c:v>
              </c:pt>
              <c:pt idx="917">
                <c:v>38514</c:v>
              </c:pt>
              <c:pt idx="918">
                <c:v>38556</c:v>
              </c:pt>
              <c:pt idx="919">
                <c:v>38598</c:v>
              </c:pt>
              <c:pt idx="920">
                <c:v>38640</c:v>
              </c:pt>
              <c:pt idx="921">
                <c:v>38682</c:v>
              </c:pt>
              <c:pt idx="922">
                <c:v>38724</c:v>
              </c:pt>
              <c:pt idx="923">
                <c:v>38766</c:v>
              </c:pt>
              <c:pt idx="924">
                <c:v>38808</c:v>
              </c:pt>
              <c:pt idx="925">
                <c:v>38850</c:v>
              </c:pt>
              <c:pt idx="926">
                <c:v>38892</c:v>
              </c:pt>
              <c:pt idx="927">
                <c:v>38934</c:v>
              </c:pt>
              <c:pt idx="928">
                <c:v>38976</c:v>
              </c:pt>
              <c:pt idx="929">
                <c:v>39018</c:v>
              </c:pt>
              <c:pt idx="930">
                <c:v>39060</c:v>
              </c:pt>
              <c:pt idx="931">
                <c:v>39102</c:v>
              </c:pt>
              <c:pt idx="932">
                <c:v>39144</c:v>
              </c:pt>
              <c:pt idx="933">
                <c:v>39186</c:v>
              </c:pt>
              <c:pt idx="934">
                <c:v>39228</c:v>
              </c:pt>
              <c:pt idx="935">
                <c:v>39270</c:v>
              </c:pt>
              <c:pt idx="936">
                <c:v>39312</c:v>
              </c:pt>
              <c:pt idx="937">
                <c:v>39354</c:v>
              </c:pt>
              <c:pt idx="938">
                <c:v>39396</c:v>
              </c:pt>
              <c:pt idx="939">
                <c:v>39438</c:v>
              </c:pt>
              <c:pt idx="940">
                <c:v>39480</c:v>
              </c:pt>
              <c:pt idx="941">
                <c:v>39522</c:v>
              </c:pt>
              <c:pt idx="942">
                <c:v>39564</c:v>
              </c:pt>
              <c:pt idx="943">
                <c:v>39606</c:v>
              </c:pt>
              <c:pt idx="944">
                <c:v>39648</c:v>
              </c:pt>
              <c:pt idx="945">
                <c:v>39690</c:v>
              </c:pt>
              <c:pt idx="946">
                <c:v>39732</c:v>
              </c:pt>
              <c:pt idx="947">
                <c:v>39774</c:v>
              </c:pt>
              <c:pt idx="948">
                <c:v>39816</c:v>
              </c:pt>
              <c:pt idx="949">
                <c:v>39858</c:v>
              </c:pt>
              <c:pt idx="950">
                <c:v>39900</c:v>
              </c:pt>
              <c:pt idx="951">
                <c:v>39942</c:v>
              </c:pt>
              <c:pt idx="952">
                <c:v>39984</c:v>
              </c:pt>
              <c:pt idx="953">
                <c:v>40026</c:v>
              </c:pt>
              <c:pt idx="954">
                <c:v>40068</c:v>
              </c:pt>
              <c:pt idx="955">
                <c:v>40110</c:v>
              </c:pt>
              <c:pt idx="956">
                <c:v>40152</c:v>
              </c:pt>
              <c:pt idx="957">
                <c:v>40194</c:v>
              </c:pt>
              <c:pt idx="958">
                <c:v>40236</c:v>
              </c:pt>
              <c:pt idx="959">
                <c:v>40278</c:v>
              </c:pt>
              <c:pt idx="960">
                <c:v>40320</c:v>
              </c:pt>
              <c:pt idx="961">
                <c:v>40362</c:v>
              </c:pt>
              <c:pt idx="962">
                <c:v>40404</c:v>
              </c:pt>
              <c:pt idx="963">
                <c:v>40446</c:v>
              </c:pt>
              <c:pt idx="964">
                <c:v>40488</c:v>
              </c:pt>
              <c:pt idx="965">
                <c:v>40530</c:v>
              </c:pt>
              <c:pt idx="966">
                <c:v>40572</c:v>
              </c:pt>
              <c:pt idx="967">
                <c:v>40614</c:v>
              </c:pt>
              <c:pt idx="968">
                <c:v>40656</c:v>
              </c:pt>
              <c:pt idx="969">
                <c:v>40698</c:v>
              </c:pt>
              <c:pt idx="970">
                <c:v>40740</c:v>
              </c:pt>
              <c:pt idx="971">
                <c:v>40782</c:v>
              </c:pt>
              <c:pt idx="972">
                <c:v>40824</c:v>
              </c:pt>
              <c:pt idx="973">
                <c:v>40866</c:v>
              </c:pt>
              <c:pt idx="974">
                <c:v>40908</c:v>
              </c:pt>
              <c:pt idx="975">
                <c:v>40950</c:v>
              </c:pt>
              <c:pt idx="976">
                <c:v>40992</c:v>
              </c:pt>
              <c:pt idx="977">
                <c:v>41034</c:v>
              </c:pt>
              <c:pt idx="978">
                <c:v>41076</c:v>
              </c:pt>
              <c:pt idx="979">
                <c:v>41118</c:v>
              </c:pt>
              <c:pt idx="980">
                <c:v>41160</c:v>
              </c:pt>
              <c:pt idx="981">
                <c:v>41202</c:v>
              </c:pt>
              <c:pt idx="982">
                <c:v>41244</c:v>
              </c:pt>
              <c:pt idx="983">
                <c:v>41286</c:v>
              </c:pt>
              <c:pt idx="984">
                <c:v>41328</c:v>
              </c:pt>
              <c:pt idx="985">
                <c:v>41370</c:v>
              </c:pt>
              <c:pt idx="986">
                <c:v>41412</c:v>
              </c:pt>
              <c:pt idx="987">
                <c:v>41454</c:v>
              </c:pt>
              <c:pt idx="988">
                <c:v>41496</c:v>
              </c:pt>
              <c:pt idx="989">
                <c:v>41538</c:v>
              </c:pt>
              <c:pt idx="990">
                <c:v>41580</c:v>
              </c:pt>
              <c:pt idx="991">
                <c:v>41622</c:v>
              </c:pt>
              <c:pt idx="992">
                <c:v>41664</c:v>
              </c:pt>
              <c:pt idx="993">
                <c:v>41706</c:v>
              </c:pt>
              <c:pt idx="994">
                <c:v>41748</c:v>
              </c:pt>
              <c:pt idx="995">
                <c:v>41790</c:v>
              </c:pt>
              <c:pt idx="996">
                <c:v>41832</c:v>
              </c:pt>
              <c:pt idx="997">
                <c:v>41874</c:v>
              </c:pt>
              <c:pt idx="998">
                <c:v>41916</c:v>
              </c:pt>
              <c:pt idx="999">
                <c:v>41958</c:v>
              </c:pt>
              <c:pt idx="1000">
                <c:v>42000</c:v>
              </c:pt>
              <c:pt idx="1001">
                <c:v>42042</c:v>
              </c:pt>
              <c:pt idx="1002">
                <c:v>42084</c:v>
              </c:pt>
              <c:pt idx="1003">
                <c:v>42126</c:v>
              </c:pt>
              <c:pt idx="1004">
                <c:v>42168</c:v>
              </c:pt>
              <c:pt idx="1005">
                <c:v>42210</c:v>
              </c:pt>
              <c:pt idx="1006">
                <c:v>42252</c:v>
              </c:pt>
              <c:pt idx="1007">
                <c:v>42294</c:v>
              </c:pt>
              <c:pt idx="1008">
                <c:v>42336</c:v>
              </c:pt>
              <c:pt idx="1009">
                <c:v>42378</c:v>
              </c:pt>
              <c:pt idx="1010">
                <c:v>42420</c:v>
              </c:pt>
              <c:pt idx="1011">
                <c:v>42462</c:v>
              </c:pt>
              <c:pt idx="1012">
                <c:v>42504</c:v>
              </c:pt>
              <c:pt idx="1013">
                <c:v>42546</c:v>
              </c:pt>
              <c:pt idx="1014">
                <c:v>42588</c:v>
              </c:pt>
              <c:pt idx="1015">
                <c:v>42630</c:v>
              </c:pt>
              <c:pt idx="1016">
                <c:v>42672</c:v>
              </c:pt>
              <c:pt idx="1017">
                <c:v>42714</c:v>
              </c:pt>
              <c:pt idx="1018">
                <c:v>42756</c:v>
              </c:pt>
              <c:pt idx="1019">
                <c:v>42798</c:v>
              </c:pt>
              <c:pt idx="1020">
                <c:v>42840</c:v>
              </c:pt>
              <c:pt idx="1021">
                <c:v>42882</c:v>
              </c:pt>
              <c:pt idx="1022">
                <c:v>42924</c:v>
              </c:pt>
              <c:pt idx="1023">
                <c:v>42966</c:v>
              </c:pt>
              <c:pt idx="1024">
                <c:v>43008</c:v>
              </c:pt>
              <c:pt idx="1025">
                <c:v>43050</c:v>
              </c:pt>
              <c:pt idx="1026">
                <c:v>43092</c:v>
              </c:pt>
              <c:pt idx="1027">
                <c:v>43134</c:v>
              </c:pt>
              <c:pt idx="1028">
                <c:v>43176</c:v>
              </c:pt>
              <c:pt idx="1029">
                <c:v>43218</c:v>
              </c:pt>
              <c:pt idx="1030">
                <c:v>43260</c:v>
              </c:pt>
              <c:pt idx="1031">
                <c:v>43302</c:v>
              </c:pt>
              <c:pt idx="1032">
                <c:v>43344</c:v>
              </c:pt>
              <c:pt idx="1033">
                <c:v>43386</c:v>
              </c:pt>
              <c:pt idx="1034">
                <c:v>43428</c:v>
              </c:pt>
              <c:pt idx="1035">
                <c:v>43470</c:v>
              </c:pt>
              <c:pt idx="1036">
                <c:v>43512</c:v>
              </c:pt>
              <c:pt idx="1037">
                <c:v>43554</c:v>
              </c:pt>
              <c:pt idx="1038">
                <c:v>43596</c:v>
              </c:pt>
              <c:pt idx="1039">
                <c:v>43638</c:v>
              </c:pt>
              <c:pt idx="1040">
                <c:v>43680</c:v>
              </c:pt>
              <c:pt idx="1041">
                <c:v>43722</c:v>
              </c:pt>
              <c:pt idx="1042">
                <c:v>43764</c:v>
              </c:pt>
              <c:pt idx="1043">
                <c:v>43806</c:v>
              </c:pt>
              <c:pt idx="1044">
                <c:v>43848</c:v>
              </c:pt>
              <c:pt idx="1045">
                <c:v>43890</c:v>
              </c:pt>
              <c:pt idx="1046">
                <c:v>43932</c:v>
              </c:pt>
              <c:pt idx="1047">
                <c:v>43974</c:v>
              </c:pt>
              <c:pt idx="1048">
                <c:v>44016</c:v>
              </c:pt>
              <c:pt idx="1049">
                <c:v>44058</c:v>
              </c:pt>
              <c:pt idx="1050">
                <c:v>44100</c:v>
              </c:pt>
              <c:pt idx="1051">
                <c:v>44142</c:v>
              </c:pt>
              <c:pt idx="1052">
                <c:v>44184</c:v>
              </c:pt>
              <c:pt idx="1053">
                <c:v>44226</c:v>
              </c:pt>
              <c:pt idx="1054">
                <c:v>44268</c:v>
              </c:pt>
              <c:pt idx="1055">
                <c:v>44310</c:v>
              </c:pt>
              <c:pt idx="1056">
                <c:v>44352</c:v>
              </c:pt>
              <c:pt idx="1057">
                <c:v>44394</c:v>
              </c:pt>
              <c:pt idx="1058">
                <c:v>44436</c:v>
              </c:pt>
              <c:pt idx="1059">
                <c:v>44478</c:v>
              </c:pt>
              <c:pt idx="1060">
                <c:v>44520</c:v>
              </c:pt>
              <c:pt idx="1061">
                <c:v>44562</c:v>
              </c:pt>
              <c:pt idx="1062">
                <c:v>44604</c:v>
              </c:pt>
              <c:pt idx="1063">
                <c:v>44646</c:v>
              </c:pt>
              <c:pt idx="1064">
                <c:v>44688</c:v>
              </c:pt>
              <c:pt idx="1065">
                <c:v>44730</c:v>
              </c:pt>
              <c:pt idx="1066">
                <c:v>44772</c:v>
              </c:pt>
              <c:pt idx="1067">
                <c:v>44814</c:v>
              </c:pt>
              <c:pt idx="1068">
                <c:v>44856</c:v>
              </c:pt>
              <c:pt idx="1069">
                <c:v>44898</c:v>
              </c:pt>
              <c:pt idx="1070">
                <c:v>44940</c:v>
              </c:pt>
              <c:pt idx="1071">
                <c:v>44982</c:v>
              </c:pt>
              <c:pt idx="1072">
                <c:v>45024</c:v>
              </c:pt>
              <c:pt idx="1073">
                <c:v>45066</c:v>
              </c:pt>
              <c:pt idx="1074">
                <c:v>45108</c:v>
              </c:pt>
              <c:pt idx="1075">
                <c:v>45150</c:v>
              </c:pt>
              <c:pt idx="1076">
                <c:v>45192</c:v>
              </c:pt>
              <c:pt idx="1077">
                <c:v>45234</c:v>
              </c:pt>
              <c:pt idx="1078">
                <c:v>45276</c:v>
              </c:pt>
              <c:pt idx="1079">
                <c:v>45318</c:v>
              </c:pt>
              <c:pt idx="1080">
                <c:v>45360</c:v>
              </c:pt>
              <c:pt idx="1081">
                <c:v>45402</c:v>
              </c:pt>
              <c:pt idx="1082">
                <c:v>45444</c:v>
              </c:pt>
              <c:pt idx="1083">
                <c:v>45486</c:v>
              </c:pt>
              <c:pt idx="1084">
                <c:v>45528</c:v>
              </c:pt>
              <c:pt idx="1085">
                <c:v>45570</c:v>
              </c:pt>
              <c:pt idx="1086">
                <c:v>45612</c:v>
              </c:pt>
              <c:pt idx="1087">
                <c:v>45654</c:v>
              </c:pt>
              <c:pt idx="1088">
                <c:v>45696</c:v>
              </c:pt>
              <c:pt idx="1089">
                <c:v>45738</c:v>
              </c:pt>
              <c:pt idx="1090">
                <c:v>45780</c:v>
              </c:pt>
              <c:pt idx="1091">
                <c:v>45822</c:v>
              </c:pt>
              <c:pt idx="1092">
                <c:v>45864</c:v>
              </c:pt>
              <c:pt idx="1093">
                <c:v>45906</c:v>
              </c:pt>
              <c:pt idx="1094">
                <c:v>45948</c:v>
              </c:pt>
              <c:pt idx="1095">
                <c:v>45990</c:v>
              </c:pt>
              <c:pt idx="1096">
                <c:v>46032</c:v>
              </c:pt>
              <c:pt idx="1097">
                <c:v>46074</c:v>
              </c:pt>
              <c:pt idx="1098">
                <c:v>46116</c:v>
              </c:pt>
              <c:pt idx="1099">
                <c:v>46158</c:v>
              </c:pt>
              <c:pt idx="1100">
                <c:v>46200</c:v>
              </c:pt>
              <c:pt idx="1101">
                <c:v>46242</c:v>
              </c:pt>
              <c:pt idx="1102">
                <c:v>46284</c:v>
              </c:pt>
              <c:pt idx="1103">
                <c:v>46326</c:v>
              </c:pt>
              <c:pt idx="1104">
                <c:v>46368</c:v>
              </c:pt>
              <c:pt idx="1105">
                <c:v>46410</c:v>
              </c:pt>
              <c:pt idx="1106">
                <c:v>46452</c:v>
              </c:pt>
              <c:pt idx="1107">
                <c:v>46494</c:v>
              </c:pt>
              <c:pt idx="1108">
                <c:v>46536</c:v>
              </c:pt>
              <c:pt idx="1109">
                <c:v>46578</c:v>
              </c:pt>
              <c:pt idx="1110">
                <c:v>46620</c:v>
              </c:pt>
              <c:pt idx="1111">
                <c:v>46662</c:v>
              </c:pt>
              <c:pt idx="1112">
                <c:v>46704</c:v>
              </c:pt>
              <c:pt idx="1113">
                <c:v>46746</c:v>
              </c:pt>
              <c:pt idx="1114">
                <c:v>46788</c:v>
              </c:pt>
              <c:pt idx="1115">
                <c:v>46830</c:v>
              </c:pt>
              <c:pt idx="1116">
                <c:v>46872</c:v>
              </c:pt>
              <c:pt idx="1117">
                <c:v>46914</c:v>
              </c:pt>
              <c:pt idx="1118">
                <c:v>46956</c:v>
              </c:pt>
              <c:pt idx="1119">
                <c:v>46998</c:v>
              </c:pt>
              <c:pt idx="1120">
                <c:v>47040</c:v>
              </c:pt>
              <c:pt idx="1121">
                <c:v>47082</c:v>
              </c:pt>
              <c:pt idx="1122">
                <c:v>47124</c:v>
              </c:pt>
              <c:pt idx="1123">
                <c:v>47166</c:v>
              </c:pt>
              <c:pt idx="1124">
                <c:v>47208</c:v>
              </c:pt>
              <c:pt idx="1125">
                <c:v>47250</c:v>
              </c:pt>
              <c:pt idx="1126">
                <c:v>47292</c:v>
              </c:pt>
              <c:pt idx="1127">
                <c:v>47334</c:v>
              </c:pt>
              <c:pt idx="1128">
                <c:v>47376</c:v>
              </c:pt>
              <c:pt idx="1129">
                <c:v>47418</c:v>
              </c:pt>
              <c:pt idx="1130">
                <c:v>47460</c:v>
              </c:pt>
              <c:pt idx="1131">
                <c:v>47502</c:v>
              </c:pt>
              <c:pt idx="1132">
                <c:v>47544</c:v>
              </c:pt>
              <c:pt idx="1133">
                <c:v>47586</c:v>
              </c:pt>
              <c:pt idx="1134">
                <c:v>47628</c:v>
              </c:pt>
              <c:pt idx="1135">
                <c:v>47670</c:v>
              </c:pt>
              <c:pt idx="1136">
                <c:v>47712</c:v>
              </c:pt>
              <c:pt idx="1137">
                <c:v>47754</c:v>
              </c:pt>
              <c:pt idx="1138">
                <c:v>47796</c:v>
              </c:pt>
              <c:pt idx="1139">
                <c:v>47838</c:v>
              </c:pt>
              <c:pt idx="1140">
                <c:v>47880</c:v>
              </c:pt>
              <c:pt idx="1141">
                <c:v>47922</c:v>
              </c:pt>
              <c:pt idx="1142">
                <c:v>47964</c:v>
              </c:pt>
              <c:pt idx="1143">
                <c:v>48006</c:v>
              </c:pt>
              <c:pt idx="1144">
                <c:v>48048</c:v>
              </c:pt>
              <c:pt idx="1145">
                <c:v>48090</c:v>
              </c:pt>
              <c:pt idx="1146">
                <c:v>48132</c:v>
              </c:pt>
              <c:pt idx="1147">
                <c:v>48174</c:v>
              </c:pt>
              <c:pt idx="1148">
                <c:v>48216</c:v>
              </c:pt>
              <c:pt idx="1149">
                <c:v>48258</c:v>
              </c:pt>
              <c:pt idx="1150">
                <c:v>48300</c:v>
              </c:pt>
              <c:pt idx="1151">
                <c:v>48342</c:v>
              </c:pt>
              <c:pt idx="1152">
                <c:v>48384</c:v>
              </c:pt>
              <c:pt idx="1153">
                <c:v>48426</c:v>
              </c:pt>
              <c:pt idx="1154">
                <c:v>48468</c:v>
              </c:pt>
              <c:pt idx="1155">
                <c:v>48510</c:v>
              </c:pt>
              <c:pt idx="1156">
                <c:v>48552</c:v>
              </c:pt>
              <c:pt idx="1157">
                <c:v>48594</c:v>
              </c:pt>
              <c:pt idx="1158">
                <c:v>48636</c:v>
              </c:pt>
              <c:pt idx="1159">
                <c:v>48678</c:v>
              </c:pt>
              <c:pt idx="1160">
                <c:v>48720</c:v>
              </c:pt>
              <c:pt idx="1161">
                <c:v>48762</c:v>
              </c:pt>
              <c:pt idx="1162">
                <c:v>48804</c:v>
              </c:pt>
              <c:pt idx="1163">
                <c:v>48846</c:v>
              </c:pt>
              <c:pt idx="1164">
                <c:v>48888</c:v>
              </c:pt>
              <c:pt idx="1165">
                <c:v>48930</c:v>
              </c:pt>
              <c:pt idx="1166">
                <c:v>48972</c:v>
              </c:pt>
              <c:pt idx="1167">
                <c:v>49014</c:v>
              </c:pt>
              <c:pt idx="1168">
                <c:v>49056</c:v>
              </c:pt>
              <c:pt idx="1169">
                <c:v>49098</c:v>
              </c:pt>
              <c:pt idx="1170">
                <c:v>49140</c:v>
              </c:pt>
              <c:pt idx="1171">
                <c:v>49182</c:v>
              </c:pt>
              <c:pt idx="1172">
                <c:v>49224</c:v>
              </c:pt>
              <c:pt idx="1173">
                <c:v>49266</c:v>
              </c:pt>
              <c:pt idx="1174">
                <c:v>49308</c:v>
              </c:pt>
              <c:pt idx="1175">
                <c:v>49350</c:v>
              </c:pt>
              <c:pt idx="1176">
                <c:v>49392</c:v>
              </c:pt>
              <c:pt idx="1177">
                <c:v>49434</c:v>
              </c:pt>
              <c:pt idx="1178">
                <c:v>49476</c:v>
              </c:pt>
              <c:pt idx="1179">
                <c:v>49518</c:v>
              </c:pt>
              <c:pt idx="1180">
                <c:v>49560</c:v>
              </c:pt>
              <c:pt idx="1181">
                <c:v>49602</c:v>
              </c:pt>
              <c:pt idx="1182">
                <c:v>49644</c:v>
              </c:pt>
              <c:pt idx="1183">
                <c:v>49686</c:v>
              </c:pt>
              <c:pt idx="1184">
                <c:v>49728</c:v>
              </c:pt>
              <c:pt idx="1185">
                <c:v>49770</c:v>
              </c:pt>
              <c:pt idx="1186">
                <c:v>49812</c:v>
              </c:pt>
              <c:pt idx="1187">
                <c:v>49854</c:v>
              </c:pt>
              <c:pt idx="1188">
                <c:v>49896</c:v>
              </c:pt>
              <c:pt idx="1189">
                <c:v>49938</c:v>
              </c:pt>
              <c:pt idx="1190">
                <c:v>49980</c:v>
              </c:pt>
              <c:pt idx="1191">
                <c:v>50022</c:v>
              </c:pt>
              <c:pt idx="1192">
                <c:v>50064</c:v>
              </c:pt>
              <c:pt idx="1193">
                <c:v>50106</c:v>
              </c:pt>
              <c:pt idx="1194">
                <c:v>50148</c:v>
              </c:pt>
              <c:pt idx="1195">
                <c:v>50190</c:v>
              </c:pt>
              <c:pt idx="1196">
                <c:v>50232</c:v>
              </c:pt>
              <c:pt idx="1197">
                <c:v>50274</c:v>
              </c:pt>
              <c:pt idx="1198">
                <c:v>50316</c:v>
              </c:pt>
              <c:pt idx="1199">
                <c:v>50358</c:v>
              </c:pt>
              <c:pt idx="1200">
                <c:v>50400</c:v>
              </c:pt>
              <c:pt idx="1201">
                <c:v>50442</c:v>
              </c:pt>
              <c:pt idx="1202">
                <c:v>50484</c:v>
              </c:pt>
              <c:pt idx="1203">
                <c:v>50526</c:v>
              </c:pt>
              <c:pt idx="1204">
                <c:v>50568</c:v>
              </c:pt>
              <c:pt idx="1205">
                <c:v>50610</c:v>
              </c:pt>
              <c:pt idx="1206">
                <c:v>50652</c:v>
              </c:pt>
              <c:pt idx="1207">
                <c:v>50694</c:v>
              </c:pt>
              <c:pt idx="1208">
                <c:v>50736</c:v>
              </c:pt>
              <c:pt idx="1209">
                <c:v>50778</c:v>
              </c:pt>
              <c:pt idx="1210">
                <c:v>50820</c:v>
              </c:pt>
              <c:pt idx="1211">
                <c:v>50862</c:v>
              </c:pt>
              <c:pt idx="1212">
                <c:v>50904</c:v>
              </c:pt>
              <c:pt idx="1213">
                <c:v>50946</c:v>
              </c:pt>
              <c:pt idx="1214">
                <c:v>50988</c:v>
              </c:pt>
              <c:pt idx="1215">
                <c:v>51030</c:v>
              </c:pt>
              <c:pt idx="1216">
                <c:v>51072</c:v>
              </c:pt>
              <c:pt idx="1217">
                <c:v>51114</c:v>
              </c:pt>
              <c:pt idx="1218">
                <c:v>51156</c:v>
              </c:pt>
              <c:pt idx="1219">
                <c:v>51198</c:v>
              </c:pt>
              <c:pt idx="1220">
                <c:v>51240</c:v>
              </c:pt>
              <c:pt idx="1221">
                <c:v>51282</c:v>
              </c:pt>
              <c:pt idx="1222">
                <c:v>51324</c:v>
              </c:pt>
              <c:pt idx="1223">
                <c:v>51366</c:v>
              </c:pt>
              <c:pt idx="1224">
                <c:v>51408</c:v>
              </c:pt>
              <c:pt idx="1225">
                <c:v>51450</c:v>
              </c:pt>
              <c:pt idx="1226">
                <c:v>51492</c:v>
              </c:pt>
              <c:pt idx="1227">
                <c:v>51534</c:v>
              </c:pt>
              <c:pt idx="1228">
                <c:v>51576</c:v>
              </c:pt>
              <c:pt idx="1229">
                <c:v>51618</c:v>
              </c:pt>
              <c:pt idx="1230">
                <c:v>51660</c:v>
              </c:pt>
              <c:pt idx="1231">
                <c:v>51702</c:v>
              </c:pt>
              <c:pt idx="1232">
                <c:v>51744</c:v>
              </c:pt>
              <c:pt idx="1233">
                <c:v>51786</c:v>
              </c:pt>
              <c:pt idx="1234">
                <c:v>51828</c:v>
              </c:pt>
              <c:pt idx="1235">
                <c:v>51870</c:v>
              </c:pt>
              <c:pt idx="1236">
                <c:v>51912</c:v>
              </c:pt>
              <c:pt idx="1237">
                <c:v>51954</c:v>
              </c:pt>
              <c:pt idx="1238">
                <c:v>51996</c:v>
              </c:pt>
              <c:pt idx="1239">
                <c:v>52038</c:v>
              </c:pt>
              <c:pt idx="1240">
                <c:v>52080</c:v>
              </c:pt>
              <c:pt idx="1241">
                <c:v>52122</c:v>
              </c:pt>
              <c:pt idx="1242">
                <c:v>52164</c:v>
              </c:pt>
              <c:pt idx="1243">
                <c:v>52206</c:v>
              </c:pt>
              <c:pt idx="1244">
                <c:v>52248</c:v>
              </c:pt>
              <c:pt idx="1245">
                <c:v>52290</c:v>
              </c:pt>
              <c:pt idx="1246">
                <c:v>52332</c:v>
              </c:pt>
              <c:pt idx="1247">
                <c:v>52374</c:v>
              </c:pt>
              <c:pt idx="1248">
                <c:v>52416</c:v>
              </c:pt>
              <c:pt idx="1249">
                <c:v>52458</c:v>
              </c:pt>
              <c:pt idx="1250">
                <c:v>52500</c:v>
              </c:pt>
              <c:pt idx="1251">
                <c:v>52542</c:v>
              </c:pt>
              <c:pt idx="1252">
                <c:v>52584</c:v>
              </c:pt>
              <c:pt idx="1253">
                <c:v>52626</c:v>
              </c:pt>
              <c:pt idx="1254">
                <c:v>52668</c:v>
              </c:pt>
              <c:pt idx="1255">
                <c:v>52710</c:v>
              </c:pt>
              <c:pt idx="1256">
                <c:v>52752</c:v>
              </c:pt>
              <c:pt idx="1257">
                <c:v>52794</c:v>
              </c:pt>
              <c:pt idx="1258">
                <c:v>52836</c:v>
              </c:pt>
              <c:pt idx="1259">
                <c:v>52878</c:v>
              </c:pt>
              <c:pt idx="1260">
                <c:v>52920</c:v>
              </c:pt>
              <c:pt idx="1261">
                <c:v>52962</c:v>
              </c:pt>
              <c:pt idx="1262">
                <c:v>53004</c:v>
              </c:pt>
              <c:pt idx="1263">
                <c:v>53046</c:v>
              </c:pt>
              <c:pt idx="1264">
                <c:v>53088</c:v>
              </c:pt>
              <c:pt idx="1265">
                <c:v>53130</c:v>
              </c:pt>
              <c:pt idx="1266">
                <c:v>53172</c:v>
              </c:pt>
              <c:pt idx="1267">
                <c:v>53214</c:v>
              </c:pt>
              <c:pt idx="1268">
                <c:v>53256</c:v>
              </c:pt>
              <c:pt idx="1269">
                <c:v>53298</c:v>
              </c:pt>
              <c:pt idx="1270">
                <c:v>53340</c:v>
              </c:pt>
              <c:pt idx="1271">
                <c:v>53382</c:v>
              </c:pt>
              <c:pt idx="1272">
                <c:v>53424</c:v>
              </c:pt>
              <c:pt idx="1273">
                <c:v>53466</c:v>
              </c:pt>
              <c:pt idx="1274">
                <c:v>53508</c:v>
              </c:pt>
              <c:pt idx="1275">
                <c:v>53550</c:v>
              </c:pt>
              <c:pt idx="1276">
                <c:v>53592</c:v>
              </c:pt>
              <c:pt idx="1277">
                <c:v>53634</c:v>
              </c:pt>
              <c:pt idx="1278">
                <c:v>53676</c:v>
              </c:pt>
              <c:pt idx="1279">
                <c:v>53718</c:v>
              </c:pt>
              <c:pt idx="1280">
                <c:v>53760</c:v>
              </c:pt>
              <c:pt idx="1281">
                <c:v>53802</c:v>
              </c:pt>
              <c:pt idx="1282">
                <c:v>53844</c:v>
              </c:pt>
              <c:pt idx="1283">
                <c:v>53886</c:v>
              </c:pt>
              <c:pt idx="1284">
                <c:v>53928</c:v>
              </c:pt>
              <c:pt idx="1285">
                <c:v>53970</c:v>
              </c:pt>
              <c:pt idx="1286">
                <c:v>54012</c:v>
              </c:pt>
              <c:pt idx="1287">
                <c:v>54054</c:v>
              </c:pt>
              <c:pt idx="1288">
                <c:v>54096</c:v>
              </c:pt>
              <c:pt idx="1289">
                <c:v>54138</c:v>
              </c:pt>
              <c:pt idx="1290">
                <c:v>54180</c:v>
              </c:pt>
              <c:pt idx="1291">
                <c:v>54222</c:v>
              </c:pt>
              <c:pt idx="1292">
                <c:v>54264</c:v>
              </c:pt>
              <c:pt idx="1293">
                <c:v>54306</c:v>
              </c:pt>
              <c:pt idx="1294">
                <c:v>54348</c:v>
              </c:pt>
              <c:pt idx="1295">
                <c:v>54390</c:v>
              </c:pt>
              <c:pt idx="1296">
                <c:v>54432</c:v>
              </c:pt>
              <c:pt idx="1297">
                <c:v>54474</c:v>
              </c:pt>
              <c:pt idx="1298">
                <c:v>54516</c:v>
              </c:pt>
              <c:pt idx="1299">
                <c:v>54558</c:v>
              </c:pt>
              <c:pt idx="1300">
                <c:v>54600</c:v>
              </c:pt>
              <c:pt idx="1301">
                <c:v>54642</c:v>
              </c:pt>
              <c:pt idx="1302">
                <c:v>54684</c:v>
              </c:pt>
              <c:pt idx="1303">
                <c:v>54726</c:v>
              </c:pt>
              <c:pt idx="1304">
                <c:v>54768</c:v>
              </c:pt>
              <c:pt idx="1305">
                <c:v>54810</c:v>
              </c:pt>
              <c:pt idx="1306">
                <c:v>54852</c:v>
              </c:pt>
              <c:pt idx="1307">
                <c:v>54894</c:v>
              </c:pt>
              <c:pt idx="1308">
                <c:v>54936</c:v>
              </c:pt>
              <c:pt idx="1309">
                <c:v>54978</c:v>
              </c:pt>
              <c:pt idx="1310">
                <c:v>55020</c:v>
              </c:pt>
              <c:pt idx="1311">
                <c:v>55062</c:v>
              </c:pt>
              <c:pt idx="1312">
                <c:v>55104</c:v>
              </c:pt>
              <c:pt idx="1313">
                <c:v>55146</c:v>
              </c:pt>
              <c:pt idx="1314">
                <c:v>55188</c:v>
              </c:pt>
              <c:pt idx="1315">
                <c:v>55230</c:v>
              </c:pt>
              <c:pt idx="1316">
                <c:v>55272</c:v>
              </c:pt>
              <c:pt idx="1317">
                <c:v>55314</c:v>
              </c:pt>
              <c:pt idx="1318">
                <c:v>55356</c:v>
              </c:pt>
              <c:pt idx="1319">
                <c:v>55398</c:v>
              </c:pt>
              <c:pt idx="1320">
                <c:v>55440</c:v>
              </c:pt>
              <c:pt idx="1321">
                <c:v>55482</c:v>
              </c:pt>
              <c:pt idx="1322">
                <c:v>55524</c:v>
              </c:pt>
              <c:pt idx="1323">
                <c:v>55566</c:v>
              </c:pt>
              <c:pt idx="1324">
                <c:v>55608</c:v>
              </c:pt>
              <c:pt idx="1325">
                <c:v>55650</c:v>
              </c:pt>
              <c:pt idx="1326">
                <c:v>55692</c:v>
              </c:pt>
              <c:pt idx="1327">
                <c:v>55734</c:v>
              </c:pt>
              <c:pt idx="1328">
                <c:v>55776</c:v>
              </c:pt>
              <c:pt idx="1329">
                <c:v>55818</c:v>
              </c:pt>
              <c:pt idx="1330">
                <c:v>55860</c:v>
              </c:pt>
              <c:pt idx="1331">
                <c:v>55902</c:v>
              </c:pt>
              <c:pt idx="1332">
                <c:v>55944</c:v>
              </c:pt>
              <c:pt idx="1333">
                <c:v>55986</c:v>
              </c:pt>
              <c:pt idx="1334">
                <c:v>56028</c:v>
              </c:pt>
              <c:pt idx="1335">
                <c:v>56070</c:v>
              </c:pt>
              <c:pt idx="1336">
                <c:v>56112</c:v>
              </c:pt>
              <c:pt idx="1337">
                <c:v>56154</c:v>
              </c:pt>
              <c:pt idx="1338">
                <c:v>56196</c:v>
              </c:pt>
              <c:pt idx="1339">
                <c:v>56238</c:v>
              </c:pt>
              <c:pt idx="1340">
                <c:v>56280</c:v>
              </c:pt>
              <c:pt idx="1341">
                <c:v>56322</c:v>
              </c:pt>
              <c:pt idx="1342">
                <c:v>56364</c:v>
              </c:pt>
              <c:pt idx="1343">
                <c:v>56406</c:v>
              </c:pt>
              <c:pt idx="1344">
                <c:v>56448</c:v>
              </c:pt>
              <c:pt idx="1345">
                <c:v>56490</c:v>
              </c:pt>
              <c:pt idx="1346">
                <c:v>56532</c:v>
              </c:pt>
              <c:pt idx="1347">
                <c:v>56574</c:v>
              </c:pt>
              <c:pt idx="1348">
                <c:v>56616</c:v>
              </c:pt>
              <c:pt idx="1349">
                <c:v>56658</c:v>
              </c:pt>
              <c:pt idx="1350">
                <c:v>56700</c:v>
              </c:pt>
              <c:pt idx="1351">
                <c:v>56742</c:v>
              </c:pt>
              <c:pt idx="1352">
                <c:v>56784</c:v>
              </c:pt>
              <c:pt idx="1353">
                <c:v>56826</c:v>
              </c:pt>
              <c:pt idx="1354">
                <c:v>56868</c:v>
              </c:pt>
              <c:pt idx="1355">
                <c:v>56910</c:v>
              </c:pt>
              <c:pt idx="1356">
                <c:v>56952</c:v>
              </c:pt>
              <c:pt idx="1357">
                <c:v>56994</c:v>
              </c:pt>
              <c:pt idx="1358">
                <c:v>57036</c:v>
              </c:pt>
              <c:pt idx="1359">
                <c:v>57078</c:v>
              </c:pt>
              <c:pt idx="1360">
                <c:v>57120</c:v>
              </c:pt>
              <c:pt idx="1361">
                <c:v>57162</c:v>
              </c:pt>
              <c:pt idx="1362">
                <c:v>57204</c:v>
              </c:pt>
              <c:pt idx="1363">
                <c:v>57246</c:v>
              </c:pt>
              <c:pt idx="1364">
                <c:v>57288</c:v>
              </c:pt>
              <c:pt idx="1365">
                <c:v>57330</c:v>
              </c:pt>
              <c:pt idx="1366">
                <c:v>57372</c:v>
              </c:pt>
              <c:pt idx="1367">
                <c:v>57414</c:v>
              </c:pt>
              <c:pt idx="1368">
                <c:v>57456</c:v>
              </c:pt>
              <c:pt idx="1369">
                <c:v>57498</c:v>
              </c:pt>
              <c:pt idx="1370">
                <c:v>57540</c:v>
              </c:pt>
              <c:pt idx="1371">
                <c:v>57582</c:v>
              </c:pt>
              <c:pt idx="1372">
                <c:v>57624</c:v>
              </c:pt>
              <c:pt idx="1373">
                <c:v>57666</c:v>
              </c:pt>
              <c:pt idx="1374">
                <c:v>57708</c:v>
              </c:pt>
              <c:pt idx="1375">
                <c:v>57750</c:v>
              </c:pt>
              <c:pt idx="1376">
                <c:v>57792</c:v>
              </c:pt>
              <c:pt idx="1377">
                <c:v>57834</c:v>
              </c:pt>
              <c:pt idx="1378">
                <c:v>57876</c:v>
              </c:pt>
              <c:pt idx="1379">
                <c:v>57918</c:v>
              </c:pt>
              <c:pt idx="1380">
                <c:v>57960</c:v>
              </c:pt>
              <c:pt idx="1381">
                <c:v>58002</c:v>
              </c:pt>
              <c:pt idx="1382">
                <c:v>58044</c:v>
              </c:pt>
              <c:pt idx="1383">
                <c:v>58086</c:v>
              </c:pt>
              <c:pt idx="1384">
                <c:v>58128</c:v>
              </c:pt>
              <c:pt idx="1385">
                <c:v>58170</c:v>
              </c:pt>
              <c:pt idx="1386">
                <c:v>58212</c:v>
              </c:pt>
              <c:pt idx="1387">
                <c:v>58254</c:v>
              </c:pt>
              <c:pt idx="1388">
                <c:v>58296</c:v>
              </c:pt>
              <c:pt idx="1389">
                <c:v>58338</c:v>
              </c:pt>
              <c:pt idx="1390">
                <c:v>58380</c:v>
              </c:pt>
              <c:pt idx="1391">
                <c:v>58422</c:v>
              </c:pt>
              <c:pt idx="1392">
                <c:v>58464</c:v>
              </c:pt>
              <c:pt idx="1393">
                <c:v>58506</c:v>
              </c:pt>
              <c:pt idx="1394">
                <c:v>58548</c:v>
              </c:pt>
              <c:pt idx="1395">
                <c:v>58590</c:v>
              </c:pt>
              <c:pt idx="1396">
                <c:v>58632</c:v>
              </c:pt>
              <c:pt idx="1397">
                <c:v>58674</c:v>
              </c:pt>
              <c:pt idx="1398">
                <c:v>58716</c:v>
              </c:pt>
              <c:pt idx="1399">
                <c:v>58758</c:v>
              </c:pt>
              <c:pt idx="1400">
                <c:v>58800</c:v>
              </c:pt>
              <c:pt idx="1401">
                <c:v>58842</c:v>
              </c:pt>
              <c:pt idx="1402">
                <c:v>58884</c:v>
              </c:pt>
              <c:pt idx="1403">
                <c:v>58926</c:v>
              </c:pt>
              <c:pt idx="1404">
                <c:v>58968</c:v>
              </c:pt>
              <c:pt idx="1405">
                <c:v>59010</c:v>
              </c:pt>
              <c:pt idx="1406">
                <c:v>59052</c:v>
              </c:pt>
              <c:pt idx="1407">
                <c:v>59094</c:v>
              </c:pt>
              <c:pt idx="1408">
                <c:v>59136</c:v>
              </c:pt>
              <c:pt idx="1409">
                <c:v>59178</c:v>
              </c:pt>
              <c:pt idx="1410">
                <c:v>59220</c:v>
              </c:pt>
              <c:pt idx="1411">
                <c:v>59262</c:v>
              </c:pt>
              <c:pt idx="1412">
                <c:v>59304</c:v>
              </c:pt>
              <c:pt idx="1413">
                <c:v>59346</c:v>
              </c:pt>
              <c:pt idx="1414">
                <c:v>59388</c:v>
              </c:pt>
              <c:pt idx="1415">
                <c:v>59430</c:v>
              </c:pt>
              <c:pt idx="1416">
                <c:v>59472</c:v>
              </c:pt>
              <c:pt idx="1417">
                <c:v>59514</c:v>
              </c:pt>
              <c:pt idx="1418">
                <c:v>59556</c:v>
              </c:pt>
              <c:pt idx="1419">
                <c:v>59598</c:v>
              </c:pt>
              <c:pt idx="1420">
                <c:v>59640</c:v>
              </c:pt>
              <c:pt idx="1421">
                <c:v>59682</c:v>
              </c:pt>
              <c:pt idx="1422">
                <c:v>59724</c:v>
              </c:pt>
              <c:pt idx="1423">
                <c:v>59766</c:v>
              </c:pt>
              <c:pt idx="1424">
                <c:v>59808</c:v>
              </c:pt>
              <c:pt idx="1425">
                <c:v>59850</c:v>
              </c:pt>
              <c:pt idx="1426">
                <c:v>59892</c:v>
              </c:pt>
              <c:pt idx="1427">
                <c:v>59934</c:v>
              </c:pt>
              <c:pt idx="1428">
                <c:v>59976</c:v>
              </c:pt>
              <c:pt idx="1429">
                <c:v>60018</c:v>
              </c:pt>
              <c:pt idx="1430">
                <c:v>60060</c:v>
              </c:pt>
              <c:pt idx="1431">
                <c:v>60102</c:v>
              </c:pt>
              <c:pt idx="1432">
                <c:v>60144</c:v>
              </c:pt>
              <c:pt idx="1433">
                <c:v>60186</c:v>
              </c:pt>
              <c:pt idx="1434">
                <c:v>60228</c:v>
              </c:pt>
              <c:pt idx="1435">
                <c:v>60270</c:v>
              </c:pt>
              <c:pt idx="1436">
                <c:v>60312</c:v>
              </c:pt>
              <c:pt idx="1437">
                <c:v>60354</c:v>
              </c:pt>
              <c:pt idx="1438">
                <c:v>60396</c:v>
              </c:pt>
              <c:pt idx="1439">
                <c:v>60438</c:v>
              </c:pt>
              <c:pt idx="1440">
                <c:v>60480</c:v>
              </c:pt>
              <c:pt idx="1441">
                <c:v>60522</c:v>
              </c:pt>
              <c:pt idx="1442">
                <c:v>60564</c:v>
              </c:pt>
              <c:pt idx="1443">
                <c:v>60606</c:v>
              </c:pt>
              <c:pt idx="1444">
                <c:v>60648</c:v>
              </c:pt>
              <c:pt idx="1445">
                <c:v>60690</c:v>
              </c:pt>
              <c:pt idx="1446">
                <c:v>60732</c:v>
              </c:pt>
              <c:pt idx="1447">
                <c:v>60774</c:v>
              </c:pt>
              <c:pt idx="1448">
                <c:v>60816</c:v>
              </c:pt>
              <c:pt idx="1449">
                <c:v>60858</c:v>
              </c:pt>
              <c:pt idx="1450">
                <c:v>60900</c:v>
              </c:pt>
              <c:pt idx="1451">
                <c:v>60942</c:v>
              </c:pt>
              <c:pt idx="1452">
                <c:v>60984</c:v>
              </c:pt>
              <c:pt idx="1453">
                <c:v>61026</c:v>
              </c:pt>
              <c:pt idx="1454">
                <c:v>61068</c:v>
              </c:pt>
              <c:pt idx="1455">
                <c:v>61110</c:v>
              </c:pt>
              <c:pt idx="1456">
                <c:v>61152</c:v>
              </c:pt>
              <c:pt idx="1457">
                <c:v>61194</c:v>
              </c:pt>
              <c:pt idx="1458">
                <c:v>61236</c:v>
              </c:pt>
              <c:pt idx="1459">
                <c:v>61278</c:v>
              </c:pt>
              <c:pt idx="1460">
                <c:v>61320</c:v>
              </c:pt>
              <c:pt idx="1461">
                <c:v>61362</c:v>
              </c:pt>
              <c:pt idx="1462">
                <c:v>61404</c:v>
              </c:pt>
              <c:pt idx="1463">
                <c:v>61446</c:v>
              </c:pt>
              <c:pt idx="1464">
                <c:v>61488</c:v>
              </c:pt>
              <c:pt idx="1465">
                <c:v>61530</c:v>
              </c:pt>
              <c:pt idx="1466">
                <c:v>61572</c:v>
              </c:pt>
              <c:pt idx="1467">
                <c:v>61614</c:v>
              </c:pt>
              <c:pt idx="1468">
                <c:v>61656</c:v>
              </c:pt>
              <c:pt idx="1469">
                <c:v>61698</c:v>
              </c:pt>
              <c:pt idx="1470">
                <c:v>61740</c:v>
              </c:pt>
              <c:pt idx="1471">
                <c:v>61782</c:v>
              </c:pt>
              <c:pt idx="1472">
                <c:v>61824</c:v>
              </c:pt>
              <c:pt idx="1473">
                <c:v>61866</c:v>
              </c:pt>
              <c:pt idx="1474">
                <c:v>61908</c:v>
              </c:pt>
              <c:pt idx="1475">
                <c:v>61950</c:v>
              </c:pt>
              <c:pt idx="1476">
                <c:v>61992</c:v>
              </c:pt>
              <c:pt idx="1477">
                <c:v>62034</c:v>
              </c:pt>
              <c:pt idx="1478">
                <c:v>62076</c:v>
              </c:pt>
              <c:pt idx="1479">
                <c:v>62118</c:v>
              </c:pt>
              <c:pt idx="1480">
                <c:v>62160</c:v>
              </c:pt>
              <c:pt idx="1481">
                <c:v>62202</c:v>
              </c:pt>
              <c:pt idx="1482">
                <c:v>62244</c:v>
              </c:pt>
              <c:pt idx="1483">
                <c:v>62286</c:v>
              </c:pt>
              <c:pt idx="1484">
                <c:v>62328</c:v>
              </c:pt>
              <c:pt idx="1485">
                <c:v>62370</c:v>
              </c:pt>
              <c:pt idx="1486">
                <c:v>62412</c:v>
              </c:pt>
              <c:pt idx="1487">
                <c:v>62454</c:v>
              </c:pt>
              <c:pt idx="1488">
                <c:v>62496</c:v>
              </c:pt>
              <c:pt idx="1489">
                <c:v>62538</c:v>
              </c:pt>
              <c:pt idx="1490">
                <c:v>62580</c:v>
              </c:pt>
              <c:pt idx="1491">
                <c:v>62622</c:v>
              </c:pt>
              <c:pt idx="1492">
                <c:v>62664</c:v>
              </c:pt>
              <c:pt idx="1493">
                <c:v>62706</c:v>
              </c:pt>
              <c:pt idx="1494">
                <c:v>62748</c:v>
              </c:pt>
              <c:pt idx="1495">
                <c:v>62790</c:v>
              </c:pt>
              <c:pt idx="1496">
                <c:v>62832</c:v>
              </c:pt>
              <c:pt idx="1497">
                <c:v>62874</c:v>
              </c:pt>
              <c:pt idx="1498">
                <c:v>62916</c:v>
              </c:pt>
              <c:pt idx="1499">
                <c:v>62958</c:v>
              </c:pt>
              <c:pt idx="1500">
                <c:v>63000</c:v>
              </c:pt>
              <c:pt idx="1501">
                <c:v>63042</c:v>
              </c:pt>
              <c:pt idx="1502">
                <c:v>63084</c:v>
              </c:pt>
              <c:pt idx="1503">
                <c:v>63126</c:v>
              </c:pt>
              <c:pt idx="1504">
                <c:v>63168</c:v>
              </c:pt>
              <c:pt idx="1505">
                <c:v>63210</c:v>
              </c:pt>
              <c:pt idx="1506">
                <c:v>63252</c:v>
              </c:pt>
              <c:pt idx="1507">
                <c:v>63294</c:v>
              </c:pt>
              <c:pt idx="1508">
                <c:v>63336</c:v>
              </c:pt>
              <c:pt idx="1509">
                <c:v>63378</c:v>
              </c:pt>
              <c:pt idx="1510">
                <c:v>63420</c:v>
              </c:pt>
              <c:pt idx="1511">
                <c:v>63462</c:v>
              </c:pt>
              <c:pt idx="1512">
                <c:v>63504</c:v>
              </c:pt>
              <c:pt idx="1513">
                <c:v>63546</c:v>
              </c:pt>
              <c:pt idx="1514">
                <c:v>63588</c:v>
              </c:pt>
              <c:pt idx="1515">
                <c:v>63630</c:v>
              </c:pt>
              <c:pt idx="1516">
                <c:v>63672</c:v>
              </c:pt>
              <c:pt idx="1517">
                <c:v>63714</c:v>
              </c:pt>
              <c:pt idx="1518">
                <c:v>63756</c:v>
              </c:pt>
              <c:pt idx="1519">
                <c:v>63798</c:v>
              </c:pt>
              <c:pt idx="1520">
                <c:v>63840</c:v>
              </c:pt>
              <c:pt idx="1521">
                <c:v>63882</c:v>
              </c:pt>
              <c:pt idx="1522">
                <c:v>63924</c:v>
              </c:pt>
              <c:pt idx="1523">
                <c:v>63966</c:v>
              </c:pt>
              <c:pt idx="1524">
                <c:v>64008</c:v>
              </c:pt>
              <c:pt idx="1525">
                <c:v>64050</c:v>
              </c:pt>
              <c:pt idx="1526">
                <c:v>64092</c:v>
              </c:pt>
              <c:pt idx="1527">
                <c:v>64134</c:v>
              </c:pt>
              <c:pt idx="1528">
                <c:v>64176</c:v>
              </c:pt>
              <c:pt idx="1529">
                <c:v>64218</c:v>
              </c:pt>
              <c:pt idx="1530">
                <c:v>64260</c:v>
              </c:pt>
              <c:pt idx="1531">
                <c:v>64302</c:v>
              </c:pt>
              <c:pt idx="1532">
                <c:v>64344</c:v>
              </c:pt>
              <c:pt idx="1533">
                <c:v>64386</c:v>
              </c:pt>
              <c:pt idx="1534">
                <c:v>64428</c:v>
              </c:pt>
              <c:pt idx="1535">
                <c:v>64470</c:v>
              </c:pt>
              <c:pt idx="1536">
                <c:v>64512</c:v>
              </c:pt>
              <c:pt idx="1537">
                <c:v>64554</c:v>
              </c:pt>
              <c:pt idx="1538">
                <c:v>64596</c:v>
              </c:pt>
              <c:pt idx="1539">
                <c:v>64638</c:v>
              </c:pt>
              <c:pt idx="1540">
                <c:v>64680</c:v>
              </c:pt>
              <c:pt idx="1541">
                <c:v>64722</c:v>
              </c:pt>
              <c:pt idx="1542">
                <c:v>64764</c:v>
              </c:pt>
              <c:pt idx="1543">
                <c:v>64806</c:v>
              </c:pt>
              <c:pt idx="1544">
                <c:v>64848</c:v>
              </c:pt>
              <c:pt idx="1545">
                <c:v>64890</c:v>
              </c:pt>
              <c:pt idx="1546">
                <c:v>64932</c:v>
              </c:pt>
              <c:pt idx="1547">
                <c:v>64974</c:v>
              </c:pt>
              <c:pt idx="1548">
                <c:v>65016</c:v>
              </c:pt>
              <c:pt idx="1549">
                <c:v>65058</c:v>
              </c:pt>
              <c:pt idx="1550">
                <c:v>65100</c:v>
              </c:pt>
              <c:pt idx="1551">
                <c:v>65142</c:v>
              </c:pt>
              <c:pt idx="1552">
                <c:v>65184</c:v>
              </c:pt>
              <c:pt idx="1553">
                <c:v>65226</c:v>
              </c:pt>
              <c:pt idx="1554">
                <c:v>65268</c:v>
              </c:pt>
              <c:pt idx="1555">
                <c:v>65310</c:v>
              </c:pt>
              <c:pt idx="1556">
                <c:v>65352</c:v>
              </c:pt>
              <c:pt idx="1557">
                <c:v>65394</c:v>
              </c:pt>
              <c:pt idx="1558">
                <c:v>65436</c:v>
              </c:pt>
              <c:pt idx="1559">
                <c:v>65478</c:v>
              </c:pt>
              <c:pt idx="1560">
                <c:v>65520</c:v>
              </c:pt>
              <c:pt idx="1561">
                <c:v>65562</c:v>
              </c:pt>
              <c:pt idx="1562">
                <c:v>65604</c:v>
              </c:pt>
              <c:pt idx="1563">
                <c:v>65646</c:v>
              </c:pt>
              <c:pt idx="1564">
                <c:v>65688</c:v>
              </c:pt>
              <c:pt idx="1565">
                <c:v>65730</c:v>
              </c:pt>
              <c:pt idx="1566">
                <c:v>65772</c:v>
              </c:pt>
              <c:pt idx="1567">
                <c:v>65814</c:v>
              </c:pt>
              <c:pt idx="1568">
                <c:v>65856</c:v>
              </c:pt>
              <c:pt idx="1569">
                <c:v>65898</c:v>
              </c:pt>
              <c:pt idx="1570">
                <c:v>65940</c:v>
              </c:pt>
              <c:pt idx="1571">
                <c:v>65982</c:v>
              </c:pt>
              <c:pt idx="1572">
                <c:v>66024</c:v>
              </c:pt>
              <c:pt idx="1573">
                <c:v>66066</c:v>
              </c:pt>
              <c:pt idx="1574">
                <c:v>66108</c:v>
              </c:pt>
              <c:pt idx="1575">
                <c:v>66150</c:v>
              </c:pt>
              <c:pt idx="1576">
                <c:v>66192</c:v>
              </c:pt>
              <c:pt idx="1577">
                <c:v>66234</c:v>
              </c:pt>
              <c:pt idx="1578">
                <c:v>66276</c:v>
              </c:pt>
              <c:pt idx="1579">
                <c:v>66318</c:v>
              </c:pt>
              <c:pt idx="1580">
                <c:v>66360</c:v>
              </c:pt>
              <c:pt idx="1581">
                <c:v>66402</c:v>
              </c:pt>
              <c:pt idx="1582">
                <c:v>66444</c:v>
              </c:pt>
              <c:pt idx="1583">
                <c:v>66486</c:v>
              </c:pt>
              <c:pt idx="1584">
                <c:v>66528</c:v>
              </c:pt>
              <c:pt idx="1585">
                <c:v>66570</c:v>
              </c:pt>
              <c:pt idx="1586">
                <c:v>66612</c:v>
              </c:pt>
              <c:pt idx="1587">
                <c:v>66654</c:v>
              </c:pt>
              <c:pt idx="1588">
                <c:v>66696</c:v>
              </c:pt>
              <c:pt idx="1589">
                <c:v>66738</c:v>
              </c:pt>
              <c:pt idx="1590">
                <c:v>66780</c:v>
              </c:pt>
              <c:pt idx="1591">
                <c:v>66822</c:v>
              </c:pt>
              <c:pt idx="1592">
                <c:v>66864</c:v>
              </c:pt>
              <c:pt idx="1593">
                <c:v>66906</c:v>
              </c:pt>
              <c:pt idx="1594">
                <c:v>66948</c:v>
              </c:pt>
              <c:pt idx="1595">
                <c:v>66990</c:v>
              </c:pt>
              <c:pt idx="1596">
                <c:v>67032</c:v>
              </c:pt>
              <c:pt idx="1597">
                <c:v>67074</c:v>
              </c:pt>
              <c:pt idx="1598">
                <c:v>67116</c:v>
              </c:pt>
              <c:pt idx="1599">
                <c:v>67158</c:v>
              </c:pt>
              <c:pt idx="1600">
                <c:v>67200</c:v>
              </c:pt>
              <c:pt idx="1601">
                <c:v>67242</c:v>
              </c:pt>
              <c:pt idx="1602">
                <c:v>67284</c:v>
              </c:pt>
              <c:pt idx="1603">
                <c:v>67326</c:v>
              </c:pt>
              <c:pt idx="1604">
                <c:v>67368</c:v>
              </c:pt>
              <c:pt idx="1605">
                <c:v>67410</c:v>
              </c:pt>
              <c:pt idx="1606">
                <c:v>67452</c:v>
              </c:pt>
              <c:pt idx="1607">
                <c:v>67494</c:v>
              </c:pt>
              <c:pt idx="1608">
                <c:v>67536</c:v>
              </c:pt>
              <c:pt idx="1609">
                <c:v>67578</c:v>
              </c:pt>
              <c:pt idx="1610">
                <c:v>67620</c:v>
              </c:pt>
              <c:pt idx="1611">
                <c:v>67662</c:v>
              </c:pt>
              <c:pt idx="1612">
                <c:v>67704</c:v>
              </c:pt>
              <c:pt idx="1613">
                <c:v>67746</c:v>
              </c:pt>
              <c:pt idx="1614">
                <c:v>67788</c:v>
              </c:pt>
              <c:pt idx="1615">
                <c:v>67830</c:v>
              </c:pt>
              <c:pt idx="1616">
                <c:v>67872</c:v>
              </c:pt>
              <c:pt idx="1617">
                <c:v>67914</c:v>
              </c:pt>
              <c:pt idx="1618">
                <c:v>67956</c:v>
              </c:pt>
              <c:pt idx="1619">
                <c:v>67998</c:v>
              </c:pt>
              <c:pt idx="1620">
                <c:v>68040</c:v>
              </c:pt>
              <c:pt idx="1621">
                <c:v>68082</c:v>
              </c:pt>
              <c:pt idx="1622">
                <c:v>68124</c:v>
              </c:pt>
              <c:pt idx="1623">
                <c:v>68166</c:v>
              </c:pt>
              <c:pt idx="1624">
                <c:v>68208</c:v>
              </c:pt>
              <c:pt idx="1625">
                <c:v>68250</c:v>
              </c:pt>
              <c:pt idx="1626">
                <c:v>68292</c:v>
              </c:pt>
              <c:pt idx="1627">
                <c:v>68334</c:v>
              </c:pt>
              <c:pt idx="1628">
                <c:v>68376</c:v>
              </c:pt>
              <c:pt idx="1629">
                <c:v>68418</c:v>
              </c:pt>
              <c:pt idx="1630">
                <c:v>68460</c:v>
              </c:pt>
              <c:pt idx="1631">
                <c:v>68502</c:v>
              </c:pt>
              <c:pt idx="1632">
                <c:v>68544</c:v>
              </c:pt>
              <c:pt idx="1633">
                <c:v>68586</c:v>
              </c:pt>
              <c:pt idx="1634">
                <c:v>68628</c:v>
              </c:pt>
              <c:pt idx="1635">
                <c:v>68670</c:v>
              </c:pt>
              <c:pt idx="1636">
                <c:v>68712</c:v>
              </c:pt>
              <c:pt idx="1637">
                <c:v>68754</c:v>
              </c:pt>
              <c:pt idx="1638">
                <c:v>68796</c:v>
              </c:pt>
              <c:pt idx="1639">
                <c:v>68838</c:v>
              </c:pt>
              <c:pt idx="1640">
                <c:v>68880</c:v>
              </c:pt>
              <c:pt idx="1641">
                <c:v>68922</c:v>
              </c:pt>
              <c:pt idx="1642">
                <c:v>68964</c:v>
              </c:pt>
              <c:pt idx="1643">
                <c:v>69006</c:v>
              </c:pt>
              <c:pt idx="1644">
                <c:v>69048</c:v>
              </c:pt>
              <c:pt idx="1645">
                <c:v>69132</c:v>
              </c:pt>
              <c:pt idx="1646">
                <c:v>69174</c:v>
              </c:pt>
              <c:pt idx="1647">
                <c:v>69216</c:v>
              </c:pt>
              <c:pt idx="1648">
                <c:v>69258</c:v>
              </c:pt>
              <c:pt idx="1649">
                <c:v>69300</c:v>
              </c:pt>
              <c:pt idx="1650">
                <c:v>69342</c:v>
              </c:pt>
              <c:pt idx="1651">
                <c:v>69384</c:v>
              </c:pt>
              <c:pt idx="1652">
                <c:v>69426</c:v>
              </c:pt>
              <c:pt idx="1653">
                <c:v>69468</c:v>
              </c:pt>
              <c:pt idx="1654">
                <c:v>69510</c:v>
              </c:pt>
              <c:pt idx="1655">
                <c:v>69552</c:v>
              </c:pt>
              <c:pt idx="1656">
                <c:v>69594</c:v>
              </c:pt>
              <c:pt idx="1657">
                <c:v>69636</c:v>
              </c:pt>
              <c:pt idx="1658">
                <c:v>69678</c:v>
              </c:pt>
              <c:pt idx="1659">
                <c:v>69720</c:v>
              </c:pt>
              <c:pt idx="1660">
                <c:v>69762</c:v>
              </c:pt>
              <c:pt idx="1661">
                <c:v>69804</c:v>
              </c:pt>
              <c:pt idx="1662">
                <c:v>69846</c:v>
              </c:pt>
              <c:pt idx="1663">
                <c:v>69888</c:v>
              </c:pt>
              <c:pt idx="1664">
                <c:v>69930</c:v>
              </c:pt>
              <c:pt idx="1665">
                <c:v>69972</c:v>
              </c:pt>
              <c:pt idx="1666">
                <c:v>70014</c:v>
              </c:pt>
              <c:pt idx="1667">
                <c:v>70056</c:v>
              </c:pt>
              <c:pt idx="1668">
                <c:v>70098</c:v>
              </c:pt>
              <c:pt idx="1669">
                <c:v>70140</c:v>
              </c:pt>
              <c:pt idx="1670">
                <c:v>70182</c:v>
              </c:pt>
              <c:pt idx="1671">
                <c:v>70224</c:v>
              </c:pt>
              <c:pt idx="1672">
                <c:v>70266</c:v>
              </c:pt>
              <c:pt idx="1673">
                <c:v>70308</c:v>
              </c:pt>
              <c:pt idx="1674">
                <c:v>70350</c:v>
              </c:pt>
              <c:pt idx="1675">
                <c:v>70392</c:v>
              </c:pt>
              <c:pt idx="1676">
                <c:v>70434</c:v>
              </c:pt>
              <c:pt idx="1677">
                <c:v>70476</c:v>
              </c:pt>
              <c:pt idx="1678">
                <c:v>70518</c:v>
              </c:pt>
              <c:pt idx="1679">
                <c:v>70560</c:v>
              </c:pt>
              <c:pt idx="1680">
                <c:v>70602</c:v>
              </c:pt>
              <c:pt idx="1681">
                <c:v>70644</c:v>
              </c:pt>
              <c:pt idx="1682">
                <c:v>70686</c:v>
              </c:pt>
              <c:pt idx="1683">
                <c:v>70728</c:v>
              </c:pt>
              <c:pt idx="1684">
                <c:v>70770</c:v>
              </c:pt>
              <c:pt idx="1685">
                <c:v>70812</c:v>
              </c:pt>
              <c:pt idx="1686">
                <c:v>70854</c:v>
              </c:pt>
              <c:pt idx="1687">
                <c:v>70896</c:v>
              </c:pt>
              <c:pt idx="1688">
                <c:v>70938</c:v>
              </c:pt>
              <c:pt idx="1689">
                <c:v>70980</c:v>
              </c:pt>
              <c:pt idx="1690">
                <c:v>71022</c:v>
              </c:pt>
              <c:pt idx="1691">
                <c:v>71064</c:v>
              </c:pt>
              <c:pt idx="1692">
                <c:v>71106</c:v>
              </c:pt>
              <c:pt idx="1693">
                <c:v>71148</c:v>
              </c:pt>
              <c:pt idx="1694">
                <c:v>71190</c:v>
              </c:pt>
              <c:pt idx="1695">
                <c:v>71232</c:v>
              </c:pt>
              <c:pt idx="1696">
                <c:v>71274</c:v>
              </c:pt>
              <c:pt idx="1697">
                <c:v>71316</c:v>
              </c:pt>
              <c:pt idx="1698">
                <c:v>71358</c:v>
              </c:pt>
              <c:pt idx="1699">
                <c:v>71400</c:v>
              </c:pt>
              <c:pt idx="1700">
                <c:v>71442</c:v>
              </c:pt>
              <c:pt idx="1701">
                <c:v>71484</c:v>
              </c:pt>
              <c:pt idx="1702">
                <c:v>71526</c:v>
              </c:pt>
              <c:pt idx="1703">
                <c:v>71568</c:v>
              </c:pt>
              <c:pt idx="1704">
                <c:v>71610</c:v>
              </c:pt>
              <c:pt idx="1705">
                <c:v>71652</c:v>
              </c:pt>
              <c:pt idx="1706">
                <c:v>71694</c:v>
              </c:pt>
              <c:pt idx="1707">
                <c:v>71736</c:v>
              </c:pt>
              <c:pt idx="1708">
                <c:v>71778</c:v>
              </c:pt>
              <c:pt idx="1709">
                <c:v>71820</c:v>
              </c:pt>
              <c:pt idx="1710">
                <c:v>71862</c:v>
              </c:pt>
              <c:pt idx="1711">
                <c:v>71904</c:v>
              </c:pt>
              <c:pt idx="1712">
                <c:v>71946</c:v>
              </c:pt>
              <c:pt idx="1713">
                <c:v>71988</c:v>
              </c:pt>
              <c:pt idx="1714">
                <c:v>72030</c:v>
              </c:pt>
              <c:pt idx="1715">
                <c:v>72072</c:v>
              </c:pt>
              <c:pt idx="1716">
                <c:v>72114</c:v>
              </c:pt>
              <c:pt idx="1717">
                <c:v>72156</c:v>
              </c:pt>
              <c:pt idx="1718">
                <c:v>72198</c:v>
              </c:pt>
              <c:pt idx="1719">
                <c:v>72240</c:v>
              </c:pt>
              <c:pt idx="1720">
                <c:v>72282</c:v>
              </c:pt>
              <c:pt idx="1721">
                <c:v>72324</c:v>
              </c:pt>
              <c:pt idx="1722">
                <c:v>72366</c:v>
              </c:pt>
              <c:pt idx="1723">
                <c:v>72408</c:v>
              </c:pt>
              <c:pt idx="1724">
                <c:v>72450</c:v>
              </c:pt>
              <c:pt idx="1725">
                <c:v>72492</c:v>
              </c:pt>
              <c:pt idx="1726">
                <c:v>72534</c:v>
              </c:pt>
              <c:pt idx="1727">
                <c:v>72576</c:v>
              </c:pt>
              <c:pt idx="1728">
                <c:v>72618</c:v>
              </c:pt>
              <c:pt idx="1729">
                <c:v>72660</c:v>
              </c:pt>
              <c:pt idx="1730">
                <c:v>72702</c:v>
              </c:pt>
              <c:pt idx="1731">
                <c:v>72744</c:v>
              </c:pt>
              <c:pt idx="1732">
                <c:v>72786</c:v>
              </c:pt>
              <c:pt idx="1733">
                <c:v>72828</c:v>
              </c:pt>
              <c:pt idx="1734">
                <c:v>72870</c:v>
              </c:pt>
              <c:pt idx="1735">
                <c:v>72912</c:v>
              </c:pt>
              <c:pt idx="1736">
                <c:v>72954</c:v>
              </c:pt>
              <c:pt idx="1737">
                <c:v>72996</c:v>
              </c:pt>
              <c:pt idx="1738">
                <c:v>73038</c:v>
              </c:pt>
              <c:pt idx="1739">
                <c:v>73080</c:v>
              </c:pt>
              <c:pt idx="1740">
                <c:v>73122</c:v>
              </c:pt>
              <c:pt idx="1741">
                <c:v>73164</c:v>
              </c:pt>
              <c:pt idx="1742">
                <c:v>73206</c:v>
              </c:pt>
              <c:pt idx="1743">
                <c:v>73248</c:v>
              </c:pt>
              <c:pt idx="1744">
                <c:v>73290</c:v>
              </c:pt>
              <c:pt idx="1745">
                <c:v>73332</c:v>
              </c:pt>
              <c:pt idx="1746">
                <c:v>73374</c:v>
              </c:pt>
              <c:pt idx="1747">
                <c:v>73416</c:v>
              </c:pt>
              <c:pt idx="1748">
                <c:v>73458</c:v>
              </c:pt>
              <c:pt idx="1749">
                <c:v>79716</c:v>
              </c:pt>
              <c:pt idx="1750">
                <c:v>79758</c:v>
              </c:pt>
              <c:pt idx="1751">
                <c:v>79800</c:v>
              </c:pt>
              <c:pt idx="1752">
                <c:v>79842</c:v>
              </c:pt>
              <c:pt idx="1753">
                <c:v>79884</c:v>
              </c:pt>
              <c:pt idx="1754">
                <c:v>79926</c:v>
              </c:pt>
              <c:pt idx="1755">
                <c:v>79968</c:v>
              </c:pt>
              <c:pt idx="1756">
                <c:v>80010</c:v>
              </c:pt>
              <c:pt idx="1757">
                <c:v>80052</c:v>
              </c:pt>
              <c:pt idx="1758">
                <c:v>80094</c:v>
              </c:pt>
              <c:pt idx="1759">
                <c:v>80136</c:v>
              </c:pt>
              <c:pt idx="1760">
                <c:v>80178</c:v>
              </c:pt>
              <c:pt idx="1761">
                <c:v>80220</c:v>
              </c:pt>
              <c:pt idx="1762">
                <c:v>80262</c:v>
              </c:pt>
              <c:pt idx="1763">
                <c:v>80304</c:v>
              </c:pt>
              <c:pt idx="1764">
                <c:v>80346</c:v>
              </c:pt>
              <c:pt idx="1765">
                <c:v>80388</c:v>
              </c:pt>
              <c:pt idx="1766">
                <c:v>80430</c:v>
              </c:pt>
              <c:pt idx="1767">
                <c:v>80472</c:v>
              </c:pt>
              <c:pt idx="1768">
                <c:v>80514</c:v>
              </c:pt>
              <c:pt idx="1769">
                <c:v>80556</c:v>
              </c:pt>
              <c:pt idx="1770">
                <c:v>80598</c:v>
              </c:pt>
              <c:pt idx="1771">
                <c:v>80640</c:v>
              </c:pt>
              <c:pt idx="1772">
                <c:v>80682</c:v>
              </c:pt>
              <c:pt idx="1773">
                <c:v>80724</c:v>
              </c:pt>
              <c:pt idx="1774">
                <c:v>80766</c:v>
              </c:pt>
              <c:pt idx="1775">
                <c:v>80808</c:v>
              </c:pt>
              <c:pt idx="1776">
                <c:v>80850</c:v>
              </c:pt>
              <c:pt idx="1777">
                <c:v>80892</c:v>
              </c:pt>
              <c:pt idx="1778">
                <c:v>80934</c:v>
              </c:pt>
              <c:pt idx="1779">
                <c:v>80976</c:v>
              </c:pt>
              <c:pt idx="1780">
                <c:v>81018</c:v>
              </c:pt>
              <c:pt idx="1781">
                <c:v>81060</c:v>
              </c:pt>
              <c:pt idx="1782">
                <c:v>81102</c:v>
              </c:pt>
              <c:pt idx="1783">
                <c:v>81144</c:v>
              </c:pt>
              <c:pt idx="1784">
                <c:v>81186</c:v>
              </c:pt>
              <c:pt idx="1785">
                <c:v>81228</c:v>
              </c:pt>
              <c:pt idx="1786">
                <c:v>81270</c:v>
              </c:pt>
              <c:pt idx="1787">
                <c:v>81312</c:v>
              </c:pt>
              <c:pt idx="1788">
                <c:v>81354</c:v>
              </c:pt>
              <c:pt idx="1789">
                <c:v>81396</c:v>
              </c:pt>
              <c:pt idx="1790">
                <c:v>81438</c:v>
              </c:pt>
              <c:pt idx="1791">
                <c:v>81480</c:v>
              </c:pt>
              <c:pt idx="1792">
                <c:v>81522</c:v>
              </c:pt>
              <c:pt idx="1793">
                <c:v>81564</c:v>
              </c:pt>
              <c:pt idx="1794">
                <c:v>81606</c:v>
              </c:pt>
              <c:pt idx="1795">
                <c:v>81648</c:v>
              </c:pt>
              <c:pt idx="1796">
                <c:v>81690</c:v>
              </c:pt>
              <c:pt idx="1797">
                <c:v>81732</c:v>
              </c:pt>
              <c:pt idx="1798">
                <c:v>81774</c:v>
              </c:pt>
              <c:pt idx="1799">
                <c:v>81816</c:v>
              </c:pt>
              <c:pt idx="1800">
                <c:v>81858</c:v>
              </c:pt>
              <c:pt idx="1801">
                <c:v>81900</c:v>
              </c:pt>
              <c:pt idx="1802">
                <c:v>81942</c:v>
              </c:pt>
              <c:pt idx="1803">
                <c:v>81984</c:v>
              </c:pt>
              <c:pt idx="1804">
                <c:v>82026</c:v>
              </c:pt>
              <c:pt idx="1805">
                <c:v>82068</c:v>
              </c:pt>
              <c:pt idx="1806">
                <c:v>82110</c:v>
              </c:pt>
              <c:pt idx="1807">
                <c:v>82152</c:v>
              </c:pt>
              <c:pt idx="1808">
                <c:v>82194</c:v>
              </c:pt>
              <c:pt idx="1809">
                <c:v>82236</c:v>
              </c:pt>
              <c:pt idx="1810">
                <c:v>82278</c:v>
              </c:pt>
              <c:pt idx="1811">
                <c:v>82320</c:v>
              </c:pt>
              <c:pt idx="1812">
                <c:v>82362</c:v>
              </c:pt>
              <c:pt idx="1813">
                <c:v>82404</c:v>
              </c:pt>
              <c:pt idx="1814">
                <c:v>82446</c:v>
              </c:pt>
              <c:pt idx="1815">
                <c:v>82488</c:v>
              </c:pt>
              <c:pt idx="1816">
                <c:v>82530</c:v>
              </c:pt>
              <c:pt idx="1817">
                <c:v>82572</c:v>
              </c:pt>
              <c:pt idx="1818">
                <c:v>82614</c:v>
              </c:pt>
              <c:pt idx="1819">
                <c:v>82656</c:v>
              </c:pt>
              <c:pt idx="1820">
                <c:v>82698</c:v>
              </c:pt>
              <c:pt idx="1821">
                <c:v>82740</c:v>
              </c:pt>
              <c:pt idx="1822">
                <c:v>82782</c:v>
              </c:pt>
              <c:pt idx="1823">
                <c:v>82824</c:v>
              </c:pt>
              <c:pt idx="1824">
                <c:v>82866</c:v>
              </c:pt>
              <c:pt idx="1825">
                <c:v>82908</c:v>
              </c:pt>
              <c:pt idx="1826">
                <c:v>82950</c:v>
              </c:pt>
              <c:pt idx="1827">
                <c:v>82992</c:v>
              </c:pt>
              <c:pt idx="1828">
                <c:v>83034</c:v>
              </c:pt>
              <c:pt idx="1829">
                <c:v>83076</c:v>
              </c:pt>
              <c:pt idx="1830">
                <c:v>83118</c:v>
              </c:pt>
              <c:pt idx="1831">
                <c:v>83160</c:v>
              </c:pt>
              <c:pt idx="1832">
                <c:v>83202</c:v>
              </c:pt>
              <c:pt idx="1833">
                <c:v>83244</c:v>
              </c:pt>
              <c:pt idx="1834">
                <c:v>83286</c:v>
              </c:pt>
              <c:pt idx="1835">
                <c:v>83328</c:v>
              </c:pt>
              <c:pt idx="1836">
                <c:v>83370</c:v>
              </c:pt>
              <c:pt idx="1837">
                <c:v>83412</c:v>
              </c:pt>
              <c:pt idx="1838">
                <c:v>83454</c:v>
              </c:pt>
              <c:pt idx="1839">
                <c:v>83496</c:v>
              </c:pt>
              <c:pt idx="1840">
                <c:v>83538</c:v>
              </c:pt>
              <c:pt idx="1841">
                <c:v>83580</c:v>
              </c:pt>
              <c:pt idx="1842">
                <c:v>83622</c:v>
              </c:pt>
              <c:pt idx="1843">
                <c:v>83664</c:v>
              </c:pt>
              <c:pt idx="1844">
                <c:v>83706</c:v>
              </c:pt>
              <c:pt idx="1845">
                <c:v>83748</c:v>
              </c:pt>
              <c:pt idx="1846">
                <c:v>83790</c:v>
              </c:pt>
              <c:pt idx="1847">
                <c:v>83832</c:v>
              </c:pt>
              <c:pt idx="1848">
                <c:v>83874</c:v>
              </c:pt>
            </c:numLit>
          </c:xVal>
          <c:yVal>
            <c:numLit>
              <c:formatCode>General</c:formatCode>
              <c:ptCount val="1849"/>
              <c:pt idx="0">
                <c:v>9.2499999999999995E-3</c:v>
              </c:pt>
              <c:pt idx="1">
                <c:v>9.2250000000000006E-3</c:v>
              </c:pt>
              <c:pt idx="2">
                <c:v>5.8999999999999999E-3</c:v>
              </c:pt>
              <c:pt idx="3">
                <c:v>2.5999999999999999E-3</c:v>
              </c:pt>
              <c:pt idx="4">
                <c:v>1.475E-3</c:v>
              </c:pt>
              <c:pt idx="5">
                <c:v>-4.6499999999999996E-3</c:v>
              </c:pt>
              <c:pt idx="6">
                <c:v>-4.3249999999999999E-3</c:v>
              </c:pt>
              <c:pt idx="7">
                <c:v>-6.0000000000000001E-3</c:v>
              </c:pt>
              <c:pt idx="8">
                <c:v>-6.7499999999999999E-3</c:v>
              </c:pt>
              <c:pt idx="9">
                <c:v>-7.1250000000000003E-3</c:v>
              </c:pt>
              <c:pt idx="10">
                <c:v>-8.8249999999999995E-3</c:v>
              </c:pt>
              <c:pt idx="11">
                <c:v>-9.4999999999999998E-3</c:v>
              </c:pt>
              <c:pt idx="12">
                <c:v>-9.4000000000000004E-3</c:v>
              </c:pt>
              <c:pt idx="13">
                <c:v>-1.1325E-2</c:v>
              </c:pt>
              <c:pt idx="14">
                <c:v>-1.2425E-2</c:v>
              </c:pt>
              <c:pt idx="15">
                <c:v>-1.2925000000000001E-2</c:v>
              </c:pt>
              <c:pt idx="16">
                <c:v>-1.3050000000000001E-2</c:v>
              </c:pt>
              <c:pt idx="17">
                <c:v>-1.6074999999999999E-2</c:v>
              </c:pt>
              <c:pt idx="18">
                <c:v>-1.6375000000000001E-2</c:v>
              </c:pt>
              <c:pt idx="19">
                <c:v>-1.6525000000000001E-2</c:v>
              </c:pt>
              <c:pt idx="20">
                <c:v>-1.0125E-2</c:v>
              </c:pt>
              <c:pt idx="21">
                <c:v>-1.1724999999999999E-2</c:v>
              </c:pt>
              <c:pt idx="22">
                <c:v>-1.2274999999999999E-2</c:v>
              </c:pt>
              <c:pt idx="23">
                <c:v>-1.23E-2</c:v>
              </c:pt>
              <c:pt idx="24">
                <c:v>-1.7825000000000001E-2</c:v>
              </c:pt>
              <c:pt idx="25">
                <c:v>-1.9175000000000001E-2</c:v>
              </c:pt>
              <c:pt idx="26">
                <c:v>-2.0400000000000001E-2</c:v>
              </c:pt>
              <c:pt idx="27">
                <c:v>-1.9949999999999999E-2</c:v>
              </c:pt>
              <c:pt idx="28">
                <c:v>-2.1675E-2</c:v>
              </c:pt>
              <c:pt idx="29">
                <c:v>-2.2249999999999999E-2</c:v>
              </c:pt>
              <c:pt idx="30">
                <c:v>-2.5000000000000001E-2</c:v>
              </c:pt>
              <c:pt idx="31">
                <c:v>-2.3675000000000002E-2</c:v>
              </c:pt>
              <c:pt idx="32">
                <c:v>-2.495E-2</c:v>
              </c:pt>
              <c:pt idx="33">
                <c:v>-2.52E-2</c:v>
              </c:pt>
              <c:pt idx="34">
                <c:v>-2.4150000000000001E-2</c:v>
              </c:pt>
              <c:pt idx="35">
                <c:v>-2.5575000000000001E-2</c:v>
              </c:pt>
              <c:pt idx="36">
                <c:v>-2.5899999999999999E-2</c:v>
              </c:pt>
              <c:pt idx="37">
                <c:v>-2.725E-2</c:v>
              </c:pt>
              <c:pt idx="38">
                <c:v>-2.8275000000000002E-2</c:v>
              </c:pt>
              <c:pt idx="39">
                <c:v>-2.8750000000000001E-2</c:v>
              </c:pt>
              <c:pt idx="40">
                <c:v>-2.8850000000000001E-2</c:v>
              </c:pt>
              <c:pt idx="41">
                <c:v>-2.8375000000000001E-2</c:v>
              </c:pt>
              <c:pt idx="42">
                <c:v>-2.3900000000000001E-2</c:v>
              </c:pt>
              <c:pt idx="43">
                <c:v>-2.3625E-2</c:v>
              </c:pt>
              <c:pt idx="44">
                <c:v>-2.41E-2</c:v>
              </c:pt>
              <c:pt idx="45">
                <c:v>-2.6849999999999999E-2</c:v>
              </c:pt>
              <c:pt idx="46">
                <c:v>-2.4625000000000001E-2</c:v>
              </c:pt>
              <c:pt idx="47">
                <c:v>-2.4850000000000001E-2</c:v>
              </c:pt>
              <c:pt idx="48">
                <c:v>-2.4250000000000001E-2</c:v>
              </c:pt>
              <c:pt idx="49">
                <c:v>-2.6175E-2</c:v>
              </c:pt>
              <c:pt idx="50">
                <c:v>-2.5524999999999999E-2</c:v>
              </c:pt>
              <c:pt idx="51">
                <c:v>-6.7900000000000002E-2</c:v>
              </c:pt>
              <c:pt idx="52">
                <c:v>-6.7974999999999994E-2</c:v>
              </c:pt>
              <c:pt idx="53">
                <c:v>-6.7250000000000004E-2</c:v>
              </c:pt>
              <c:pt idx="54">
                <c:v>-6.7724999999999994E-2</c:v>
              </c:pt>
              <c:pt idx="55">
                <c:v>-6.3975000000000004E-2</c:v>
              </c:pt>
              <c:pt idx="56">
                <c:v>-6.3875000000000001E-2</c:v>
              </c:pt>
              <c:pt idx="57">
                <c:v>-6.5199999999999994E-2</c:v>
              </c:pt>
              <c:pt idx="58">
                <c:v>-6.4174999999999996E-2</c:v>
              </c:pt>
              <c:pt idx="59">
                <c:v>-6.4100000000000004E-2</c:v>
              </c:pt>
              <c:pt idx="60">
                <c:v>-6.5174999999999997E-2</c:v>
              </c:pt>
              <c:pt idx="61">
                <c:v>-6.8025000000000002E-2</c:v>
              </c:pt>
              <c:pt idx="62">
                <c:v>-6.5475000000000005E-2</c:v>
              </c:pt>
              <c:pt idx="63">
                <c:v>-6.2700000000000006E-2</c:v>
              </c:pt>
              <c:pt idx="64">
                <c:v>-6.3674999999999995E-2</c:v>
              </c:pt>
              <c:pt idx="65">
                <c:v>-6.3774999999999998E-2</c:v>
              </c:pt>
              <c:pt idx="66">
                <c:v>-6.4549999999999996E-2</c:v>
              </c:pt>
              <c:pt idx="67">
                <c:v>-6.5850000000000006E-2</c:v>
              </c:pt>
              <c:pt idx="68">
                <c:v>-6.4049999999999996E-2</c:v>
              </c:pt>
              <c:pt idx="69">
                <c:v>-6.6949999999999996E-2</c:v>
              </c:pt>
              <c:pt idx="70">
                <c:v>-6.8125000000000005E-2</c:v>
              </c:pt>
              <c:pt idx="71">
                <c:v>-6.6500000000000004E-2</c:v>
              </c:pt>
              <c:pt idx="72">
                <c:v>-6.6199999999999995E-2</c:v>
              </c:pt>
              <c:pt idx="73">
                <c:v>-6.6799999999999998E-2</c:v>
              </c:pt>
              <c:pt idx="74">
                <c:v>-7.0874999999999994E-2</c:v>
              </c:pt>
              <c:pt idx="75">
                <c:v>-7.1800000000000003E-2</c:v>
              </c:pt>
              <c:pt idx="76">
                <c:v>-7.0599999999999996E-2</c:v>
              </c:pt>
              <c:pt idx="77">
                <c:v>-7.0624999999999993E-2</c:v>
              </c:pt>
              <c:pt idx="78">
                <c:v>-7.2950000000000001E-2</c:v>
              </c:pt>
              <c:pt idx="79">
                <c:v>-6.9875000000000007E-2</c:v>
              </c:pt>
              <c:pt idx="80">
                <c:v>-7.4550000000000005E-2</c:v>
              </c:pt>
              <c:pt idx="81">
                <c:v>-7.8149999999999997E-2</c:v>
              </c:pt>
              <c:pt idx="82">
                <c:v>-7.5975000000000001E-2</c:v>
              </c:pt>
              <c:pt idx="83">
                <c:v>-7.1825E-2</c:v>
              </c:pt>
              <c:pt idx="84">
                <c:v>-6.8925E-2</c:v>
              </c:pt>
              <c:pt idx="85">
                <c:v>-7.1425000000000002E-2</c:v>
              </c:pt>
              <c:pt idx="86">
                <c:v>-6.9750000000000006E-2</c:v>
              </c:pt>
              <c:pt idx="87">
                <c:v>-6.88E-2</c:v>
              </c:pt>
              <c:pt idx="88">
                <c:v>-6.5275E-2</c:v>
              </c:pt>
              <c:pt idx="89">
                <c:v>-6.6725000000000007E-2</c:v>
              </c:pt>
              <c:pt idx="90">
                <c:v>-6.6924999999999998E-2</c:v>
              </c:pt>
              <c:pt idx="91">
                <c:v>-6.7000000000000004E-2</c:v>
              </c:pt>
              <c:pt idx="92">
                <c:v>-7.1775000000000005E-2</c:v>
              </c:pt>
              <c:pt idx="93">
                <c:v>-6.8650000000000003E-2</c:v>
              </c:pt>
              <c:pt idx="94">
                <c:v>-6.8949999999999997E-2</c:v>
              </c:pt>
              <c:pt idx="95">
                <c:v>-6.8875000000000006E-2</c:v>
              </c:pt>
              <c:pt idx="96">
                <c:v>-6.8625000000000005E-2</c:v>
              </c:pt>
              <c:pt idx="97">
                <c:v>-6.8525000000000003E-2</c:v>
              </c:pt>
              <c:pt idx="98">
                <c:v>-6.9250000000000006E-2</c:v>
              </c:pt>
              <c:pt idx="99">
                <c:v>-6.9099999999999995E-2</c:v>
              </c:pt>
              <c:pt idx="100">
                <c:v>-5.7299999999999997E-2</c:v>
              </c:pt>
              <c:pt idx="101">
                <c:v>-0.142125</c:v>
              </c:pt>
              <c:pt idx="102">
                <c:v>-0.12085</c:v>
              </c:pt>
              <c:pt idx="103">
                <c:v>-0.1191</c:v>
              </c:pt>
              <c:pt idx="104">
                <c:v>-0.11887499999999999</c:v>
              </c:pt>
              <c:pt idx="105">
                <c:v>-0.11824999999999999</c:v>
              </c:pt>
              <c:pt idx="106">
                <c:v>-0.120475</c:v>
              </c:pt>
              <c:pt idx="107">
                <c:v>-0.12055</c:v>
              </c:pt>
              <c:pt idx="108">
                <c:v>-0.120125</c:v>
              </c:pt>
              <c:pt idx="109">
                <c:v>-0.119975</c:v>
              </c:pt>
              <c:pt idx="110">
                <c:v>-0.121325</c:v>
              </c:pt>
              <c:pt idx="111">
                <c:v>-0.121325</c:v>
              </c:pt>
              <c:pt idx="112">
                <c:v>-0.11325</c:v>
              </c:pt>
              <c:pt idx="113">
                <c:v>-0.11587500000000001</c:v>
              </c:pt>
              <c:pt idx="114">
                <c:v>-0.116075</c:v>
              </c:pt>
              <c:pt idx="115">
                <c:v>-0.11625000000000001</c:v>
              </c:pt>
              <c:pt idx="116">
                <c:v>-0.11484999999999999</c:v>
              </c:pt>
              <c:pt idx="117">
                <c:v>-0.118075</c:v>
              </c:pt>
              <c:pt idx="118">
                <c:v>-0.114675</c:v>
              </c:pt>
              <c:pt idx="119">
                <c:v>-0.117475</c:v>
              </c:pt>
              <c:pt idx="120">
                <c:v>-0.1188</c:v>
              </c:pt>
              <c:pt idx="121">
                <c:v>-0.11572499999999999</c:v>
              </c:pt>
              <c:pt idx="122">
                <c:v>-0.11562500000000001</c:v>
              </c:pt>
              <c:pt idx="123">
                <c:v>-0.1178</c:v>
              </c:pt>
              <c:pt idx="124">
                <c:v>-0.120325</c:v>
              </c:pt>
              <c:pt idx="125">
                <c:v>-0.117475</c:v>
              </c:pt>
              <c:pt idx="126">
                <c:v>-0.1191</c:v>
              </c:pt>
              <c:pt idx="127">
                <c:v>-0.1201</c:v>
              </c:pt>
              <c:pt idx="128">
                <c:v>-0.116725</c:v>
              </c:pt>
              <c:pt idx="129">
                <c:v>-0.117175</c:v>
              </c:pt>
              <c:pt idx="130">
                <c:v>-0.14355000000000001</c:v>
              </c:pt>
              <c:pt idx="131">
                <c:v>-0.14349999999999999</c:v>
              </c:pt>
              <c:pt idx="132">
                <c:v>-0.1489</c:v>
              </c:pt>
              <c:pt idx="133">
                <c:v>-0.15375</c:v>
              </c:pt>
              <c:pt idx="134">
                <c:v>-0.15154999999999999</c:v>
              </c:pt>
              <c:pt idx="135">
                <c:v>-0.15095</c:v>
              </c:pt>
              <c:pt idx="136">
                <c:v>-0.14960000000000001</c:v>
              </c:pt>
              <c:pt idx="137">
                <c:v>-0.148975</c:v>
              </c:pt>
              <c:pt idx="138">
                <c:v>-0.15012500000000001</c:v>
              </c:pt>
              <c:pt idx="139">
                <c:v>-0.15035000000000001</c:v>
              </c:pt>
              <c:pt idx="140">
                <c:v>-0.151175</c:v>
              </c:pt>
              <c:pt idx="141">
                <c:v>-0.14974999999999999</c:v>
              </c:pt>
              <c:pt idx="142">
                <c:v>-0.14887500000000001</c:v>
              </c:pt>
              <c:pt idx="143">
                <c:v>-0.14879999999999999</c:v>
              </c:pt>
              <c:pt idx="144">
                <c:v>-0.15215000000000001</c:v>
              </c:pt>
              <c:pt idx="145">
                <c:v>-0.15260000000000001</c:v>
              </c:pt>
              <c:pt idx="146">
                <c:v>-0.15065000000000001</c:v>
              </c:pt>
              <c:pt idx="147">
                <c:v>-0.15407499999999999</c:v>
              </c:pt>
              <c:pt idx="148">
                <c:v>-0.15029999999999999</c:v>
              </c:pt>
              <c:pt idx="149">
                <c:v>-0.15282499999999999</c:v>
              </c:pt>
              <c:pt idx="150">
                <c:v>-0.15262500000000001</c:v>
              </c:pt>
              <c:pt idx="151">
                <c:v>-0.15970000000000001</c:v>
              </c:pt>
              <c:pt idx="152">
                <c:v>-0.1565</c:v>
              </c:pt>
              <c:pt idx="153">
                <c:v>-0.15554999999999999</c:v>
              </c:pt>
              <c:pt idx="154">
                <c:v>-0.15905</c:v>
              </c:pt>
              <c:pt idx="155">
                <c:v>-0.15745000000000001</c:v>
              </c:pt>
              <c:pt idx="156">
                <c:v>-0.14879999999999999</c:v>
              </c:pt>
              <c:pt idx="157">
                <c:v>-0.14887500000000001</c:v>
              </c:pt>
              <c:pt idx="158">
                <c:v>-0.16367499999999999</c:v>
              </c:pt>
              <c:pt idx="159">
                <c:v>-0.15657499999999999</c:v>
              </c:pt>
              <c:pt idx="160">
                <c:v>-0.15487500000000001</c:v>
              </c:pt>
              <c:pt idx="161">
                <c:v>-0.154475</c:v>
              </c:pt>
              <c:pt idx="162">
                <c:v>-0.15437500000000001</c:v>
              </c:pt>
              <c:pt idx="163">
                <c:v>-0.15565000000000001</c:v>
              </c:pt>
              <c:pt idx="164">
                <c:v>-0.15909999999999999</c:v>
              </c:pt>
              <c:pt idx="165">
                <c:v>-0.15720000000000001</c:v>
              </c:pt>
              <c:pt idx="166">
                <c:v>-0.156475</c:v>
              </c:pt>
              <c:pt idx="167">
                <c:v>-0.15475</c:v>
              </c:pt>
              <c:pt idx="168">
                <c:v>-0.1545</c:v>
              </c:pt>
              <c:pt idx="169">
                <c:v>-0.15362500000000001</c:v>
              </c:pt>
              <c:pt idx="170">
                <c:v>-0.15327499999999999</c:v>
              </c:pt>
              <c:pt idx="171">
                <c:v>-0.153975</c:v>
              </c:pt>
              <c:pt idx="172">
                <c:v>-0.1585</c:v>
              </c:pt>
              <c:pt idx="173">
                <c:v>-0.15437500000000001</c:v>
              </c:pt>
              <c:pt idx="174">
                <c:v>-0.1545</c:v>
              </c:pt>
              <c:pt idx="175">
                <c:v>-0.15487500000000001</c:v>
              </c:pt>
              <c:pt idx="176">
                <c:v>-0.15570000000000001</c:v>
              </c:pt>
              <c:pt idx="177">
                <c:v>-0.152425</c:v>
              </c:pt>
              <c:pt idx="178">
                <c:v>-0.15267500000000001</c:v>
              </c:pt>
              <c:pt idx="179">
                <c:v>-0.1396</c:v>
              </c:pt>
              <c:pt idx="180">
                <c:v>-0.15054999999999999</c:v>
              </c:pt>
              <c:pt idx="181">
                <c:v>-0.14080000000000001</c:v>
              </c:pt>
              <c:pt idx="182">
                <c:v>-0.14082500000000001</c:v>
              </c:pt>
              <c:pt idx="183">
                <c:v>-0.14117499999999999</c:v>
              </c:pt>
              <c:pt idx="184">
                <c:v>-0.14042499999999999</c:v>
              </c:pt>
              <c:pt idx="185">
                <c:v>-0.13915</c:v>
              </c:pt>
              <c:pt idx="186">
                <c:v>-0.14615</c:v>
              </c:pt>
              <c:pt idx="187">
                <c:v>-0.150425</c:v>
              </c:pt>
              <c:pt idx="188">
                <c:v>-0.13865</c:v>
              </c:pt>
              <c:pt idx="189">
                <c:v>-0.13522500000000001</c:v>
              </c:pt>
              <c:pt idx="190">
                <c:v>-0.13697500000000001</c:v>
              </c:pt>
              <c:pt idx="191">
                <c:v>-0.13600000000000001</c:v>
              </c:pt>
              <c:pt idx="192">
                <c:v>-0.13550000000000001</c:v>
              </c:pt>
              <c:pt idx="193">
                <c:v>-0.135325</c:v>
              </c:pt>
              <c:pt idx="194">
                <c:v>-0.13842499999999999</c:v>
              </c:pt>
              <c:pt idx="195">
                <c:v>-0.13500000000000001</c:v>
              </c:pt>
              <c:pt idx="196">
                <c:v>-0.13472500000000001</c:v>
              </c:pt>
              <c:pt idx="197">
                <c:v>-8.2299999999999998E-2</c:v>
              </c:pt>
              <c:pt idx="198">
                <c:v>-9.0825000000000003E-2</c:v>
              </c:pt>
              <c:pt idx="199">
                <c:v>-7.3925000000000005E-2</c:v>
              </c:pt>
              <c:pt idx="200">
                <c:v>-7.3749999999999996E-2</c:v>
              </c:pt>
              <c:pt idx="201">
                <c:v>-7.4999999999999997E-2</c:v>
              </c:pt>
              <c:pt idx="202">
                <c:v>-7.8850000000000003E-2</c:v>
              </c:pt>
              <c:pt idx="203">
                <c:v>-8.0574999999999994E-2</c:v>
              </c:pt>
              <c:pt idx="204">
                <c:v>-8.0049999999999996E-2</c:v>
              </c:pt>
              <c:pt idx="205">
                <c:v>-7.9475000000000004E-2</c:v>
              </c:pt>
              <c:pt idx="206">
                <c:v>-7.8974999999999004E-2</c:v>
              </c:pt>
              <c:pt idx="207">
                <c:v>-7.9375000000000001E-2</c:v>
              </c:pt>
              <c:pt idx="208">
                <c:v>-7.9250000000000001E-2</c:v>
              </c:pt>
              <c:pt idx="209">
                <c:v>-8.0674999999998998E-2</c:v>
              </c:pt>
              <c:pt idx="210">
                <c:v>-8.1475000000000006E-2</c:v>
              </c:pt>
              <c:pt idx="211">
                <c:v>-8.9325000000000002E-2</c:v>
              </c:pt>
              <c:pt idx="212">
                <c:v>-8.0725000000000005E-2</c:v>
              </c:pt>
              <c:pt idx="213">
                <c:v>-8.9349999999999999E-2</c:v>
              </c:pt>
              <c:pt idx="214">
                <c:v>-8.8749999999998996E-2</c:v>
              </c:pt>
              <c:pt idx="215">
                <c:v>-9.8324999999999996E-2</c:v>
              </c:pt>
              <c:pt idx="216">
                <c:v>-9.4925000000000995E-2</c:v>
              </c:pt>
              <c:pt idx="217">
                <c:v>-9.7650000000000001E-2</c:v>
              </c:pt>
              <c:pt idx="218">
                <c:v>-9.7574999999999995E-2</c:v>
              </c:pt>
              <c:pt idx="219">
                <c:v>-0.1009</c:v>
              </c:pt>
              <c:pt idx="220">
                <c:v>-0.10652499999999999</c:v>
              </c:pt>
              <c:pt idx="221">
                <c:v>-0.108975</c:v>
              </c:pt>
              <c:pt idx="222">
                <c:v>-0.10555</c:v>
              </c:pt>
              <c:pt idx="223">
                <c:v>-0.10575</c:v>
              </c:pt>
              <c:pt idx="224">
                <c:v>-0.106</c:v>
              </c:pt>
              <c:pt idx="225">
                <c:v>-0.106225</c:v>
              </c:pt>
              <c:pt idx="226">
                <c:v>-0.10664999999999999</c:v>
              </c:pt>
              <c:pt idx="227">
                <c:v>-0.106875</c:v>
              </c:pt>
              <c:pt idx="228">
                <c:v>-0.110125</c:v>
              </c:pt>
              <c:pt idx="229">
                <c:v>-0.111475</c:v>
              </c:pt>
              <c:pt idx="230">
                <c:v>-0.11032500000000001</c:v>
              </c:pt>
              <c:pt idx="231">
                <c:v>-0.111475</c:v>
              </c:pt>
              <c:pt idx="232">
                <c:v>-0.111025</c:v>
              </c:pt>
              <c:pt idx="233">
                <c:v>-0.113775</c:v>
              </c:pt>
              <c:pt idx="234">
                <c:v>-0.115525</c:v>
              </c:pt>
              <c:pt idx="235">
                <c:v>-0.10145</c:v>
              </c:pt>
              <c:pt idx="236">
                <c:v>-9.9875000000000005E-2</c:v>
              </c:pt>
              <c:pt idx="237">
                <c:v>-9.8775000000000002E-2</c:v>
              </c:pt>
              <c:pt idx="238">
                <c:v>-0.1</c:v>
              </c:pt>
              <c:pt idx="239">
                <c:v>-9.8799999999999999E-2</c:v>
              </c:pt>
              <c:pt idx="240">
                <c:v>-6.1100000000000002E-2</c:v>
              </c:pt>
              <c:pt idx="241">
                <c:v>-6.8724999999999994E-2</c:v>
              </c:pt>
              <c:pt idx="242">
                <c:v>-7.3999999999999996E-2</c:v>
              </c:pt>
              <c:pt idx="243">
                <c:v>-7.3874999999999996E-2</c:v>
              </c:pt>
              <c:pt idx="244">
                <c:v>-7.2849999999999998E-2</c:v>
              </c:pt>
              <c:pt idx="245">
                <c:v>-7.2999999999999995E-2</c:v>
              </c:pt>
              <c:pt idx="246">
                <c:v>-7.1775000000000005E-2</c:v>
              </c:pt>
              <c:pt idx="247">
                <c:v>-6.9250000000000006E-2</c:v>
              </c:pt>
              <c:pt idx="248">
                <c:v>-7.0025000000000004E-2</c:v>
              </c:pt>
              <c:pt idx="249">
                <c:v>-7.2849999999999998E-2</c:v>
              </c:pt>
              <c:pt idx="250">
                <c:v>-7.2849999999999998E-2</c:v>
              </c:pt>
              <c:pt idx="251">
                <c:v>-7.4450000000000002E-2</c:v>
              </c:pt>
              <c:pt idx="252">
                <c:v>-7.4999999999999997E-2</c:v>
              </c:pt>
              <c:pt idx="253">
                <c:v>-6.7324999999999996E-2</c:v>
              </c:pt>
              <c:pt idx="254">
                <c:v>-6.7474999999999993E-2</c:v>
              </c:pt>
              <c:pt idx="255">
                <c:v>-6.6975000000000007E-2</c:v>
              </c:pt>
              <c:pt idx="256">
                <c:v>-6.6724999999998993E-2</c:v>
              </c:pt>
              <c:pt idx="257">
                <c:v>-6.6900000000000001E-2</c:v>
              </c:pt>
              <c:pt idx="258">
                <c:v>-6.6049999999999998E-2</c:v>
              </c:pt>
              <c:pt idx="259">
                <c:v>-7.195E-2</c:v>
              </c:pt>
              <c:pt idx="260">
                <c:v>-7.2025000000000006E-2</c:v>
              </c:pt>
              <c:pt idx="261">
                <c:v>-7.5450000000000003E-2</c:v>
              </c:pt>
              <c:pt idx="262">
                <c:v>-7.2450000000000001E-2</c:v>
              </c:pt>
              <c:pt idx="263">
                <c:v>-7.7625E-2</c:v>
              </c:pt>
              <c:pt idx="264">
                <c:v>-7.7849999999999003E-2</c:v>
              </c:pt>
              <c:pt idx="265">
                <c:v>-7.6874999999999999E-2</c:v>
              </c:pt>
              <c:pt idx="266">
                <c:v>-7.6524999999999996E-2</c:v>
              </c:pt>
              <c:pt idx="267">
                <c:v>-7.5800000000000006E-2</c:v>
              </c:pt>
              <c:pt idx="268">
                <c:v>-7.5599999999999001E-2</c:v>
              </c:pt>
              <c:pt idx="269">
                <c:v>-7.5899999999999995E-2</c:v>
              </c:pt>
              <c:pt idx="270">
                <c:v>-7.5799999999998993E-2</c:v>
              </c:pt>
              <c:pt idx="271">
                <c:v>-7.5649999999999995E-2</c:v>
              </c:pt>
              <c:pt idx="272">
                <c:v>-8.0674999999998998E-2</c:v>
              </c:pt>
              <c:pt idx="273">
                <c:v>-7.6600000000000001E-2</c:v>
              </c:pt>
              <c:pt idx="274">
                <c:v>-7.6925000000001006E-2</c:v>
              </c:pt>
              <c:pt idx="275">
                <c:v>-7.7000000000000998E-2</c:v>
              </c:pt>
              <c:pt idx="276">
                <c:v>-7.7600000000000002E-2</c:v>
              </c:pt>
              <c:pt idx="277">
                <c:v>-7.8750000000000001E-2</c:v>
              </c:pt>
              <c:pt idx="278">
                <c:v>-7.7825000000000005E-2</c:v>
              </c:pt>
              <c:pt idx="279">
                <c:v>-8.0949999999999994E-2</c:v>
              </c:pt>
              <c:pt idx="280">
                <c:v>-7.8450000000000006E-2</c:v>
              </c:pt>
              <c:pt idx="281">
                <c:v>-7.8750000000000001E-2</c:v>
              </c:pt>
              <c:pt idx="282">
                <c:v>-7.8799999999999995E-2</c:v>
              </c:pt>
              <c:pt idx="283">
                <c:v>-7.9075000000001006E-2</c:v>
              </c:pt>
              <c:pt idx="284">
                <c:v>-8.4025000000000002E-2</c:v>
              </c:pt>
              <c:pt idx="285">
                <c:v>-8.4449999999999997E-2</c:v>
              </c:pt>
              <c:pt idx="286">
                <c:v>-8.7099999999999997E-2</c:v>
              </c:pt>
              <c:pt idx="287">
                <c:v>-8.1174999999999997E-2</c:v>
              </c:pt>
              <c:pt idx="288">
                <c:v>-7.6399999999999996E-2</c:v>
              </c:pt>
              <c:pt idx="289">
                <c:v>-7.6325000000000004E-2</c:v>
              </c:pt>
              <c:pt idx="290">
                <c:v>-0.12475</c:v>
              </c:pt>
              <c:pt idx="291">
                <c:v>-0.125025</c:v>
              </c:pt>
              <c:pt idx="292">
                <c:v>-0.12512499999999999</c:v>
              </c:pt>
              <c:pt idx="293">
                <c:v>-0.12557499999999999</c:v>
              </c:pt>
              <c:pt idx="294">
                <c:v>-0.12897500000000001</c:v>
              </c:pt>
              <c:pt idx="295">
                <c:v>-0.12465</c:v>
              </c:pt>
              <c:pt idx="296">
                <c:v>-0.12482500000000001</c:v>
              </c:pt>
              <c:pt idx="297">
                <c:v>-0.125</c:v>
              </c:pt>
              <c:pt idx="298">
                <c:v>-0.12442499999999999</c:v>
              </c:pt>
              <c:pt idx="299">
                <c:v>-0.12470000000000001</c:v>
              </c:pt>
              <c:pt idx="300">
                <c:v>-0.124525</c:v>
              </c:pt>
              <c:pt idx="301">
                <c:v>-0.124475</c:v>
              </c:pt>
              <c:pt idx="302">
                <c:v>-0.12482500000000001</c:v>
              </c:pt>
              <c:pt idx="303">
                <c:v>-0.112425</c:v>
              </c:pt>
              <c:pt idx="304">
                <c:v>-0.104825</c:v>
              </c:pt>
              <c:pt idx="305">
                <c:v>-0.1045</c:v>
              </c:pt>
              <c:pt idx="306">
                <c:v>-0.1046</c:v>
              </c:pt>
              <c:pt idx="307">
                <c:v>-0.10475</c:v>
              </c:pt>
              <c:pt idx="308">
                <c:v>-8.8974999999999999E-2</c:v>
              </c:pt>
              <c:pt idx="309">
                <c:v>-8.0325000000001007E-2</c:v>
              </c:pt>
              <c:pt idx="310">
                <c:v>-8.0500000000000002E-2</c:v>
              </c:pt>
              <c:pt idx="311">
                <c:v>-8.0574999999998995E-2</c:v>
              </c:pt>
              <c:pt idx="312">
                <c:v>-6.7375000000001004E-2</c:v>
              </c:pt>
              <c:pt idx="313">
                <c:v>-6.4024999999999999E-2</c:v>
              </c:pt>
              <c:pt idx="314">
                <c:v>-5.6625000000000002E-2</c:v>
              </c:pt>
              <c:pt idx="315">
                <c:v>-5.6825000000000001E-2</c:v>
              </c:pt>
              <c:pt idx="316">
                <c:v>-5.6849999999999998E-2</c:v>
              </c:pt>
              <c:pt idx="317">
                <c:v>-4.0425000000000003E-2</c:v>
              </c:pt>
              <c:pt idx="318">
                <c:v>-4.0975000000000997E-2</c:v>
              </c:pt>
              <c:pt idx="319">
                <c:v>-3.4099999999998999E-2</c:v>
              </c:pt>
              <c:pt idx="320">
                <c:v>-3.3924999999999997E-2</c:v>
              </c:pt>
              <c:pt idx="321">
                <c:v>-3.4349999999999999E-2</c:v>
              </c:pt>
              <c:pt idx="322">
                <c:v>-1.2375000000001E-2</c:v>
              </c:pt>
              <c:pt idx="323">
                <c:v>-6.1249999999998996E-3</c:v>
              </c:pt>
              <c:pt idx="324">
                <c:v>-6.3000000000000998E-3</c:v>
              </c:pt>
              <c:pt idx="325">
                <c:v>-7.3500000000003996E-3</c:v>
              </c:pt>
              <c:pt idx="326">
                <c:v>-9.75E-3</c:v>
              </c:pt>
              <c:pt idx="327">
                <c:v>2.1250000000000002E-3</c:v>
              </c:pt>
              <c:pt idx="328">
                <c:v>-0.11035</c:v>
              </c:pt>
              <c:pt idx="329">
                <c:v>-0.10965</c:v>
              </c:pt>
              <c:pt idx="330">
                <c:v>-6.3350000000000004E-2</c:v>
              </c:pt>
              <c:pt idx="331">
                <c:v>-6.2799999999999995E-2</c:v>
              </c:pt>
              <c:pt idx="332">
                <c:v>-6.2850000000000003E-2</c:v>
              </c:pt>
              <c:pt idx="333">
                <c:v>-6.3174999999999995E-2</c:v>
              </c:pt>
              <c:pt idx="334">
                <c:v>-5.5149999999999998E-2</c:v>
              </c:pt>
              <c:pt idx="335">
                <c:v>-5.4350000000000002E-2</c:v>
              </c:pt>
              <c:pt idx="336">
                <c:v>-5.7775000000000999E-2</c:v>
              </c:pt>
              <c:pt idx="337">
                <c:v>-5.1424999999999998E-2</c:v>
              </c:pt>
              <c:pt idx="338">
                <c:v>-4.99E-2</c:v>
              </c:pt>
              <c:pt idx="339">
                <c:v>-5.0525E-2</c:v>
              </c:pt>
              <c:pt idx="340">
                <c:v>-5.7875000000000003E-2</c:v>
              </c:pt>
              <c:pt idx="341">
                <c:v>-5.6425000000000003E-2</c:v>
              </c:pt>
              <c:pt idx="342">
                <c:v>-5.7325000000000001E-2</c:v>
              </c:pt>
              <c:pt idx="343">
                <c:v>-5.7325000000000001E-2</c:v>
              </c:pt>
              <c:pt idx="344">
                <c:v>-5.9525000000000002E-2</c:v>
              </c:pt>
              <c:pt idx="345">
                <c:v>-5.8175000000000997E-2</c:v>
              </c:pt>
              <c:pt idx="346">
                <c:v>-5.5075000000000998E-2</c:v>
              </c:pt>
              <c:pt idx="347">
                <c:v>-4.9250000000000002E-2</c:v>
              </c:pt>
              <c:pt idx="348">
                <c:v>-5.16E-2</c:v>
              </c:pt>
              <c:pt idx="349">
                <c:v>-4.7274999999998998E-2</c:v>
              </c:pt>
              <c:pt idx="350">
                <c:v>-4.8699999999999001E-2</c:v>
              </c:pt>
              <c:pt idx="351">
                <c:v>-4.7300000000001001E-2</c:v>
              </c:pt>
              <c:pt idx="352">
                <c:v>-4.7149999999998998E-2</c:v>
              </c:pt>
              <c:pt idx="353">
                <c:v>-0.22792499999999999</c:v>
              </c:pt>
              <c:pt idx="354">
                <c:v>-0.2281</c:v>
              </c:pt>
              <c:pt idx="355">
                <c:v>-0.22850000000000001</c:v>
              </c:pt>
              <c:pt idx="356">
                <c:v>-0.22817499999999999</c:v>
              </c:pt>
              <c:pt idx="357">
                <c:v>-0.22795000000000001</c:v>
              </c:pt>
              <c:pt idx="358">
                <c:v>0.22800000000000001</c:v>
              </c:pt>
              <c:pt idx="359">
                <c:v>0.22795000000000001</c:v>
              </c:pt>
              <c:pt idx="360">
                <c:v>0.2283</c:v>
              </c:pt>
              <c:pt idx="361">
                <c:v>0.22789999999999999</c:v>
              </c:pt>
              <c:pt idx="362">
                <c:v>0.22827500000000001</c:v>
              </c:pt>
              <c:pt idx="363">
                <c:v>0.227825</c:v>
              </c:pt>
              <c:pt idx="364">
                <c:v>0.22772500000000001</c:v>
              </c:pt>
              <c:pt idx="365">
                <c:v>0.22789999999999999</c:v>
              </c:pt>
              <c:pt idx="366">
                <c:v>0.22750000000000001</c:v>
              </c:pt>
              <c:pt idx="367">
                <c:v>0.22739999999999999</c:v>
              </c:pt>
              <c:pt idx="368">
                <c:v>0.22750000000000001</c:v>
              </c:pt>
              <c:pt idx="369">
                <c:v>0.22752500000000001</c:v>
              </c:pt>
              <c:pt idx="370">
                <c:v>0.22812499999999999</c:v>
              </c:pt>
              <c:pt idx="371">
                <c:v>0.22739999999999999</c:v>
              </c:pt>
              <c:pt idx="372">
                <c:v>0.227325</c:v>
              </c:pt>
              <c:pt idx="373">
                <c:v>0.22750000000000001</c:v>
              </c:pt>
              <c:pt idx="374">
                <c:v>0.22750000000000001</c:v>
              </c:pt>
              <c:pt idx="375">
                <c:v>0.226825</c:v>
              </c:pt>
              <c:pt idx="376">
                <c:v>0.22722500000000001</c:v>
              </c:pt>
              <c:pt idx="377">
                <c:v>0.22705</c:v>
              </c:pt>
              <c:pt idx="378">
                <c:v>0.22687499999999999</c:v>
              </c:pt>
              <c:pt idx="379">
                <c:v>0.22697500000000001</c:v>
              </c:pt>
              <c:pt idx="380">
                <c:v>0.2266</c:v>
              </c:pt>
              <c:pt idx="381">
                <c:v>0.22662499999999999</c:v>
              </c:pt>
              <c:pt idx="382">
                <c:v>0.226775</c:v>
              </c:pt>
              <c:pt idx="383">
                <c:v>0.22664999999999999</c:v>
              </c:pt>
              <c:pt idx="384">
                <c:v>0.226825</c:v>
              </c:pt>
              <c:pt idx="385">
                <c:v>0.22725000000000001</c:v>
              </c:pt>
              <c:pt idx="386">
                <c:v>0.22625000000000001</c:v>
              </c:pt>
              <c:pt idx="387">
                <c:v>0.22620000000000001</c:v>
              </c:pt>
              <c:pt idx="388">
                <c:v>0.22622500000000001</c:v>
              </c:pt>
              <c:pt idx="389">
                <c:v>0.22597500000000001</c:v>
              </c:pt>
              <c:pt idx="390">
                <c:v>0.22592499999999999</c:v>
              </c:pt>
              <c:pt idx="391">
                <c:v>0.21104999999999999</c:v>
              </c:pt>
              <c:pt idx="392">
                <c:v>0.21082500000000001</c:v>
              </c:pt>
              <c:pt idx="393">
                <c:v>0.21609999999999999</c:v>
              </c:pt>
              <c:pt idx="394">
                <c:v>0.214925</c:v>
              </c:pt>
              <c:pt idx="395">
                <c:v>0.210675</c:v>
              </c:pt>
              <c:pt idx="396">
                <c:v>0.20494999999999999</c:v>
              </c:pt>
              <c:pt idx="397">
                <c:v>0.207675</c:v>
              </c:pt>
              <c:pt idx="398">
                <c:v>0.17255000000000001</c:v>
              </c:pt>
              <c:pt idx="399">
                <c:v>0.1691</c:v>
              </c:pt>
              <c:pt idx="400">
                <c:v>0.168375</c:v>
              </c:pt>
              <c:pt idx="401">
                <c:v>0.16880000000000001</c:v>
              </c:pt>
              <c:pt idx="402">
                <c:v>0.16875000000000001</c:v>
              </c:pt>
              <c:pt idx="403">
                <c:v>0.16552500000000001</c:v>
              </c:pt>
              <c:pt idx="404">
                <c:v>0.16547500000000001</c:v>
              </c:pt>
              <c:pt idx="405">
                <c:v>0.165325</c:v>
              </c:pt>
              <c:pt idx="406">
                <c:v>0.16705</c:v>
              </c:pt>
              <c:pt idx="407">
                <c:v>0.16635</c:v>
              </c:pt>
              <c:pt idx="408">
                <c:v>0.166375</c:v>
              </c:pt>
              <c:pt idx="409">
                <c:v>0.16585</c:v>
              </c:pt>
              <c:pt idx="410">
                <c:v>0.16495000000000001</c:v>
              </c:pt>
              <c:pt idx="411">
                <c:v>0.169125</c:v>
              </c:pt>
              <c:pt idx="412">
                <c:v>0.16792499999999999</c:v>
              </c:pt>
              <c:pt idx="413">
                <c:v>0.16900000000000001</c:v>
              </c:pt>
              <c:pt idx="414">
                <c:v>0.16980000000000001</c:v>
              </c:pt>
              <c:pt idx="415">
                <c:v>0.17380000000000001</c:v>
              </c:pt>
              <c:pt idx="416">
                <c:v>0.1673</c:v>
              </c:pt>
              <c:pt idx="417">
                <c:v>0.1721</c:v>
              </c:pt>
              <c:pt idx="418">
                <c:v>0.1716</c:v>
              </c:pt>
              <c:pt idx="419">
                <c:v>0.241725</c:v>
              </c:pt>
              <c:pt idx="420">
                <c:v>0.241975</c:v>
              </c:pt>
              <c:pt idx="421">
                <c:v>0.23765</c:v>
              </c:pt>
              <c:pt idx="422">
                <c:v>0.23635</c:v>
              </c:pt>
              <c:pt idx="423">
                <c:v>0.22942499999999999</c:v>
              </c:pt>
              <c:pt idx="424">
                <c:v>0.21809999999999999</c:v>
              </c:pt>
              <c:pt idx="425">
                <c:v>0.218225</c:v>
              </c:pt>
              <c:pt idx="426">
                <c:v>0.21525</c:v>
              </c:pt>
              <c:pt idx="427">
                <c:v>0.2069</c:v>
              </c:pt>
              <c:pt idx="428">
                <c:v>0.2072</c:v>
              </c:pt>
              <c:pt idx="429">
                <c:v>0.20047499999999999</c:v>
              </c:pt>
              <c:pt idx="430">
                <c:v>0.19614999999999999</c:v>
              </c:pt>
              <c:pt idx="431">
                <c:v>0.19645000000000001</c:v>
              </c:pt>
              <c:pt idx="432">
                <c:v>0.17230000000000001</c:v>
              </c:pt>
              <c:pt idx="433">
                <c:v>0.1711</c:v>
              </c:pt>
              <c:pt idx="434">
                <c:v>0.17132500000000001</c:v>
              </c:pt>
              <c:pt idx="435">
                <c:v>0.17424999999999999</c:v>
              </c:pt>
              <c:pt idx="436">
                <c:v>0.17457500000000001</c:v>
              </c:pt>
              <c:pt idx="437">
                <c:v>0.163575</c:v>
              </c:pt>
              <c:pt idx="438">
                <c:v>0.15897500000000001</c:v>
              </c:pt>
              <c:pt idx="439">
                <c:v>0.15934999999999999</c:v>
              </c:pt>
              <c:pt idx="440">
                <c:v>0.15972500000000001</c:v>
              </c:pt>
              <c:pt idx="441">
                <c:v>0.152425</c:v>
              </c:pt>
              <c:pt idx="442">
                <c:v>0.14907500000000001</c:v>
              </c:pt>
              <c:pt idx="443">
                <c:v>0.1462</c:v>
              </c:pt>
              <c:pt idx="444">
                <c:v>0.147925</c:v>
              </c:pt>
              <c:pt idx="445">
                <c:v>0.147725</c:v>
              </c:pt>
              <c:pt idx="446">
                <c:v>0.15232499999999999</c:v>
              </c:pt>
              <c:pt idx="447">
                <c:v>0.15365000000000001</c:v>
              </c:pt>
              <c:pt idx="448">
                <c:v>0.15204999999999999</c:v>
              </c:pt>
              <c:pt idx="449">
                <c:v>0.152225</c:v>
              </c:pt>
              <c:pt idx="450">
                <c:v>0.15265000000000001</c:v>
              </c:pt>
              <c:pt idx="451">
                <c:v>0.14615</c:v>
              </c:pt>
              <c:pt idx="452">
                <c:v>0.141875</c:v>
              </c:pt>
              <c:pt idx="453">
                <c:v>0.141925</c:v>
              </c:pt>
              <c:pt idx="454">
                <c:v>0.14207500000000001</c:v>
              </c:pt>
              <c:pt idx="455">
                <c:v>0.1479</c:v>
              </c:pt>
              <c:pt idx="456">
                <c:v>0.107775</c:v>
              </c:pt>
              <c:pt idx="457">
                <c:v>0.12504999999999999</c:v>
              </c:pt>
              <c:pt idx="458">
                <c:v>9.0750000000000997E-2</c:v>
              </c:pt>
              <c:pt idx="459">
                <c:v>8.6900000000001004E-2</c:v>
              </c:pt>
              <c:pt idx="460">
                <c:v>0.1011</c:v>
              </c:pt>
              <c:pt idx="461">
                <c:v>9.1749999999998999E-2</c:v>
              </c:pt>
              <c:pt idx="462">
                <c:v>8.4049999999999001E-2</c:v>
              </c:pt>
              <c:pt idx="463">
                <c:v>8.3875000000001004E-2</c:v>
              </c:pt>
              <c:pt idx="464">
                <c:v>8.4099999999998995E-2</c:v>
              </c:pt>
              <c:pt idx="465">
                <c:v>7.5725000000000001E-2</c:v>
              </c:pt>
              <c:pt idx="466">
                <c:v>7.5650000000000994E-2</c:v>
              </c:pt>
              <c:pt idx="467">
                <c:v>8.2350000000000007E-2</c:v>
              </c:pt>
              <c:pt idx="468">
                <c:v>7.4975000000000999E-2</c:v>
              </c:pt>
              <c:pt idx="469">
                <c:v>7.7725000000001002E-2</c:v>
              </c:pt>
              <c:pt idx="470">
                <c:v>7.4924999999999006E-2</c:v>
              </c:pt>
              <c:pt idx="471">
                <c:v>7.3099999999999998E-2</c:v>
              </c:pt>
              <c:pt idx="472">
                <c:v>7.0724999999998997E-2</c:v>
              </c:pt>
              <c:pt idx="473">
                <c:v>7.3499999999998997E-2</c:v>
              </c:pt>
              <c:pt idx="474">
                <c:v>7.5524999999999995E-2</c:v>
              </c:pt>
              <c:pt idx="475">
                <c:v>7.1825E-2</c:v>
              </c:pt>
              <c:pt idx="476">
                <c:v>7.7350000000000002E-2</c:v>
              </c:pt>
              <c:pt idx="477">
                <c:v>-7.4899999999999994E-2</c:v>
              </c:pt>
              <c:pt idx="478">
                <c:v>-8.0375000000001001E-2</c:v>
              </c:pt>
              <c:pt idx="479">
                <c:v>-7.0949999999999999E-2</c:v>
              </c:pt>
              <c:pt idx="480">
                <c:v>-7.1374999999999994E-2</c:v>
              </c:pt>
              <c:pt idx="481">
                <c:v>-7.4075000000001001E-2</c:v>
              </c:pt>
              <c:pt idx="482">
                <c:v>-7.2599999999999998E-2</c:v>
              </c:pt>
              <c:pt idx="483">
                <c:v>-6.7949999999999997E-2</c:v>
              </c:pt>
              <c:pt idx="484">
                <c:v>-7.1399999999999006E-2</c:v>
              </c:pt>
              <c:pt idx="485">
                <c:v>-0.121475</c:v>
              </c:pt>
              <c:pt idx="486">
                <c:v>-0.11945</c:v>
              </c:pt>
              <c:pt idx="487">
                <c:v>-0.11555</c:v>
              </c:pt>
              <c:pt idx="488">
                <c:v>-0.11612500000000001</c:v>
              </c:pt>
              <c:pt idx="489">
                <c:v>-0.10617500000000001</c:v>
              </c:pt>
              <c:pt idx="490">
                <c:v>-9.6424999999998998E-2</c:v>
              </c:pt>
              <c:pt idx="491">
                <c:v>-9.6174999999999997E-2</c:v>
              </c:pt>
              <c:pt idx="492">
                <c:v>-9.1699999999999005E-2</c:v>
              </c:pt>
              <c:pt idx="493">
                <c:v>-8.6550000000001001E-2</c:v>
              </c:pt>
              <c:pt idx="494">
                <c:v>-8.4575000000000997E-2</c:v>
              </c:pt>
              <c:pt idx="495">
                <c:v>-8.1925000000000997E-2</c:v>
              </c:pt>
              <c:pt idx="496">
                <c:v>-8.1600000000000006E-2</c:v>
              </c:pt>
              <c:pt idx="497">
                <c:v>-7.9775000000000998E-2</c:v>
              </c:pt>
              <c:pt idx="498">
                <c:v>-8.0600000000000005E-2</c:v>
              </c:pt>
              <c:pt idx="499">
                <c:v>-7.9149999999999998E-2</c:v>
              </c:pt>
              <c:pt idx="500">
                <c:v>-8.0449999999999994E-2</c:v>
              </c:pt>
              <c:pt idx="501">
                <c:v>-7.7600000000001002E-2</c:v>
              </c:pt>
              <c:pt idx="502">
                <c:v>-7.7875000000000999E-2</c:v>
              </c:pt>
              <c:pt idx="503">
                <c:v>-8.2974999999999993E-2</c:v>
              </c:pt>
              <c:pt idx="504">
                <c:v>-8.3899999999999003E-2</c:v>
              </c:pt>
              <c:pt idx="505">
                <c:v>-8.3824999999999997E-2</c:v>
              </c:pt>
              <c:pt idx="506">
                <c:v>-8.2549999999998999E-2</c:v>
              </c:pt>
              <c:pt idx="507">
                <c:v>-8.6024999999999005E-2</c:v>
              </c:pt>
              <c:pt idx="508">
                <c:v>-8.745E-2</c:v>
              </c:pt>
              <c:pt idx="509">
                <c:v>-8.2225000000000006E-2</c:v>
              </c:pt>
              <c:pt idx="510">
                <c:v>-8.3874999999999006E-2</c:v>
              </c:pt>
              <c:pt idx="511">
                <c:v>-8.1150000000000999E-2</c:v>
              </c:pt>
              <c:pt idx="512">
                <c:v>-8.2749999999999005E-2</c:v>
              </c:pt>
              <c:pt idx="513">
                <c:v>-8.2150000000000001E-2</c:v>
              </c:pt>
              <c:pt idx="514">
                <c:v>-8.1299999999998998E-2</c:v>
              </c:pt>
              <c:pt idx="515">
                <c:v>-8.0000000000001001E-2</c:v>
              </c:pt>
              <c:pt idx="516">
                <c:v>-8.0474999999999006E-2</c:v>
              </c:pt>
              <c:pt idx="517">
                <c:v>-8.2250000000000004E-2</c:v>
              </c:pt>
              <c:pt idx="518">
                <c:v>-8.3574999999999997E-2</c:v>
              </c:pt>
              <c:pt idx="519">
                <c:v>-8.1375000000000003E-2</c:v>
              </c:pt>
              <c:pt idx="520">
                <c:v>-7.9750000000001001E-2</c:v>
              </c:pt>
              <c:pt idx="521">
                <c:v>-8.0725000000000005E-2</c:v>
              </c:pt>
              <c:pt idx="522">
                <c:v>-8.5425000000001E-2</c:v>
              </c:pt>
              <c:pt idx="523">
                <c:v>-9.3450000000000005E-2</c:v>
              </c:pt>
              <c:pt idx="524">
                <c:v>-7.9325000000000007E-2</c:v>
              </c:pt>
              <c:pt idx="525">
                <c:v>-8.1000000000001002E-2</c:v>
              </c:pt>
              <c:pt idx="526">
                <c:v>-8.2450000000000995E-2</c:v>
              </c:pt>
              <c:pt idx="527">
                <c:v>-6.6350000000001005E-2</c:v>
              </c:pt>
              <c:pt idx="528">
                <c:v>-7.4550000000000005E-2</c:v>
              </c:pt>
              <c:pt idx="529">
                <c:v>-6.6875000000000004E-2</c:v>
              </c:pt>
              <c:pt idx="530">
                <c:v>-7.3224999999999998E-2</c:v>
              </c:pt>
              <c:pt idx="531">
                <c:v>-6.9824999999998E-2</c:v>
              </c:pt>
              <c:pt idx="532">
                <c:v>-6.8000000000000005E-2</c:v>
              </c:pt>
              <c:pt idx="533">
                <c:v>-6.7600000000001007E-2</c:v>
              </c:pt>
              <c:pt idx="534">
                <c:v>-5.7174999999999997E-2</c:v>
              </c:pt>
              <c:pt idx="535">
                <c:v>-5.5175000000000002E-2</c:v>
              </c:pt>
              <c:pt idx="536">
                <c:v>-4.9750000000000003E-2</c:v>
              </c:pt>
              <c:pt idx="537">
                <c:v>-5.2524999999999003E-2</c:v>
              </c:pt>
              <c:pt idx="538">
                <c:v>-5.0650000000001E-2</c:v>
              </c:pt>
              <c:pt idx="539">
                <c:v>-5.1874999999999998E-2</c:v>
              </c:pt>
              <c:pt idx="540">
                <c:v>-5.16E-2</c:v>
              </c:pt>
              <c:pt idx="541">
                <c:v>-5.0599999999999E-2</c:v>
              </c:pt>
              <c:pt idx="542">
                <c:v>-5.5574999999999E-2</c:v>
              </c:pt>
              <c:pt idx="543">
                <c:v>-5.4699999999998999E-2</c:v>
              </c:pt>
              <c:pt idx="544">
                <c:v>-5.6649999999999999E-2</c:v>
              </c:pt>
              <c:pt idx="545">
                <c:v>-5.5124999999999001E-2</c:v>
              </c:pt>
              <c:pt idx="546">
                <c:v>-5.4274999999998998E-2</c:v>
              </c:pt>
              <c:pt idx="547">
                <c:v>-5.4324999999999998E-2</c:v>
              </c:pt>
              <c:pt idx="548">
                <c:v>-5.6250000000001001E-2</c:v>
              </c:pt>
              <c:pt idx="549">
                <c:v>-6.3875000000001E-2</c:v>
              </c:pt>
              <c:pt idx="550">
                <c:v>-6.4475000000000005E-2</c:v>
              </c:pt>
              <c:pt idx="551">
                <c:v>-0.107775</c:v>
              </c:pt>
              <c:pt idx="552">
                <c:v>-0.1285</c:v>
              </c:pt>
              <c:pt idx="553">
                <c:v>-0.12375</c:v>
              </c:pt>
              <c:pt idx="554">
                <c:v>-0.12425</c:v>
              </c:pt>
              <c:pt idx="555">
                <c:v>-0.11675000000000001</c:v>
              </c:pt>
              <c:pt idx="556">
                <c:v>-0.10605000000000001</c:v>
              </c:pt>
              <c:pt idx="557">
                <c:v>-0.105725</c:v>
              </c:pt>
              <c:pt idx="558">
                <c:v>-0.10095</c:v>
              </c:pt>
              <c:pt idx="559">
                <c:v>-0.10100000000000001</c:v>
              </c:pt>
              <c:pt idx="560">
                <c:v>-9.4449999999998993E-2</c:v>
              </c:pt>
              <c:pt idx="561">
                <c:v>-8.3900000000001002E-2</c:v>
              </c:pt>
              <c:pt idx="562">
                <c:v>-8.3699999999999997E-2</c:v>
              </c:pt>
              <c:pt idx="563">
                <c:v>-7.8774999999999998E-2</c:v>
              </c:pt>
              <c:pt idx="564">
                <c:v>-1.4250000000000001E-2</c:v>
              </c:pt>
              <c:pt idx="565">
                <c:v>-1.4225E-2</c:v>
              </c:pt>
              <c:pt idx="566">
                <c:v>-7.8749999999989002E-3</c:v>
              </c:pt>
              <c:pt idx="567">
                <c:v>-1.0049999999999001E-2</c:v>
              </c:pt>
              <c:pt idx="568">
                <c:v>-1.0525E-2</c:v>
              </c:pt>
              <c:pt idx="569">
                <c:v>1.5499999999988E-3</c:v>
              </c:pt>
              <c:pt idx="570">
                <c:v>-3.9250000000005001E-3</c:v>
              </c:pt>
              <c:pt idx="571">
                <c:v>3.6000000000008E-3</c:v>
              </c:pt>
              <c:pt idx="572">
                <c:v>1.9000000000005E-3</c:v>
              </c:pt>
              <c:pt idx="573">
                <c:v>1.4750000000008001E-3</c:v>
              </c:pt>
              <c:pt idx="574">
                <c:v>4.3500000000002001E-3</c:v>
              </c:pt>
              <c:pt idx="575">
                <c:v>1.3500000000000001E-3</c:v>
              </c:pt>
              <c:pt idx="576">
                <c:v>1.0250000000003E-3</c:v>
              </c:pt>
              <c:pt idx="577">
                <c:v>-9.2499999999884005E-4</c:v>
              </c:pt>
              <c:pt idx="578">
                <c:v>-5.0999999999994999E-3</c:v>
              </c:pt>
              <c:pt idx="579">
                <c:v>-1.5499999999988E-3</c:v>
              </c:pt>
              <c:pt idx="580">
                <c:v>-2.1749999999987001E-3</c:v>
              </c:pt>
              <c:pt idx="581">
                <c:v>-5.3499999999998002E-3</c:v>
              </c:pt>
              <c:pt idx="582">
                <c:v>-4.8000000000005998E-3</c:v>
              </c:pt>
              <c:pt idx="583">
                <c:v>-3.0000000000030003E-4</c:v>
              </c:pt>
              <c:pt idx="584">
                <c:v>-2.3999999999995999E-3</c:v>
              </c:pt>
              <c:pt idx="585">
                <c:v>-6.8799999999999001E-2</c:v>
              </c:pt>
              <c:pt idx="586">
                <c:v>-2.7699999999999999E-2</c:v>
              </c:pt>
              <c:pt idx="587">
                <c:v>-2.5774999999999999E-2</c:v>
              </c:pt>
              <c:pt idx="588">
                <c:v>-2.5249999999998999E-2</c:v>
              </c:pt>
              <c:pt idx="589">
                <c:v>-2.8250000000000001E-2</c:v>
              </c:pt>
              <c:pt idx="590">
                <c:v>-3.5925000000000998E-2</c:v>
              </c:pt>
              <c:pt idx="591">
                <c:v>-2.6699999999998999E-2</c:v>
              </c:pt>
              <c:pt idx="592">
                <c:v>-3.6624999999999998E-2</c:v>
              </c:pt>
              <c:pt idx="593">
                <c:v>-3.6299999999999999E-2</c:v>
              </c:pt>
              <c:pt idx="594">
                <c:v>-3.4000000000001002E-2</c:v>
              </c:pt>
              <c:pt idx="595">
                <c:v>-3.3275000000000998E-2</c:v>
              </c:pt>
              <c:pt idx="596">
                <c:v>-3.4750000000000003E-2</c:v>
              </c:pt>
              <c:pt idx="597">
                <c:v>-4.0675000000000003E-2</c:v>
              </c:pt>
              <c:pt idx="598">
                <c:v>-3.5275000000001E-2</c:v>
              </c:pt>
              <c:pt idx="599">
                <c:v>-3.585E-2</c:v>
              </c:pt>
              <c:pt idx="600">
                <c:v>-3.5550000000000997E-2</c:v>
              </c:pt>
              <c:pt idx="601">
                <c:v>-3.4900000000001999E-2</c:v>
              </c:pt>
              <c:pt idx="602">
                <c:v>-3.4424999999998998E-2</c:v>
              </c:pt>
              <c:pt idx="603">
                <c:v>-3.2224999999999997E-2</c:v>
              </c:pt>
              <c:pt idx="604">
                <c:v>-3.8150000000001003E-2</c:v>
              </c:pt>
              <c:pt idx="605">
                <c:v>-3.6425000000000998E-2</c:v>
              </c:pt>
              <c:pt idx="606">
                <c:v>-2.9125000000001001E-2</c:v>
              </c:pt>
              <c:pt idx="607">
                <c:v>-3.6874999999999998E-2</c:v>
              </c:pt>
              <c:pt idx="608">
                <c:v>-2.3975E-2</c:v>
              </c:pt>
              <c:pt idx="609">
                <c:v>-2.3675000000001001E-2</c:v>
              </c:pt>
              <c:pt idx="610">
                <c:v>-2.4200000000000998E-2</c:v>
              </c:pt>
              <c:pt idx="611">
                <c:v>-2.64E-2</c:v>
              </c:pt>
              <c:pt idx="612">
                <c:v>-2.3825000000001002E-2</c:v>
              </c:pt>
              <c:pt idx="613">
                <c:v>-2.0400000000000001E-2</c:v>
              </c:pt>
              <c:pt idx="614">
                <c:v>-1.9100000000001002E-2</c:v>
              </c:pt>
              <c:pt idx="615">
                <c:v>-2.1474999999998998E-2</c:v>
              </c:pt>
              <c:pt idx="616">
                <c:v>-2.2125000000001002E-2</c:v>
              </c:pt>
              <c:pt idx="617">
                <c:v>-1.5724999999999999E-2</c:v>
              </c:pt>
              <c:pt idx="618">
                <c:v>-1.8025000000000999E-2</c:v>
              </c:pt>
              <c:pt idx="619">
                <c:v>-1.8724999999999999E-2</c:v>
              </c:pt>
              <c:pt idx="620">
                <c:v>-2.2825000000000002E-2</c:v>
              </c:pt>
              <c:pt idx="621">
                <c:v>-2.6675000000001E-2</c:v>
              </c:pt>
              <c:pt idx="622">
                <c:v>-2.3875E-2</c:v>
              </c:pt>
              <c:pt idx="623">
                <c:v>-1.8924999999999002E-2</c:v>
              </c:pt>
              <c:pt idx="624">
                <c:v>-1.9475000000000998E-2</c:v>
              </c:pt>
              <c:pt idx="625">
                <c:v>-2.3875000000001E-2</c:v>
              </c:pt>
              <c:pt idx="626">
                <c:v>-1.4800000000001E-2</c:v>
              </c:pt>
              <c:pt idx="627">
                <c:v>-1.9525000000001E-2</c:v>
              </c:pt>
              <c:pt idx="628">
                <c:v>-1.8249999999999E-2</c:v>
              </c:pt>
              <c:pt idx="629">
                <c:v>-2.2275000000000999E-2</c:v>
              </c:pt>
              <c:pt idx="630">
                <c:v>-2.2825000000000002E-2</c:v>
              </c:pt>
              <c:pt idx="631">
                <c:v>-1.3974999999999E-2</c:v>
              </c:pt>
              <c:pt idx="632">
                <c:v>-1.8149999999999999E-2</c:v>
              </c:pt>
              <c:pt idx="633">
                <c:v>-1.7950000000000001E-2</c:v>
              </c:pt>
              <c:pt idx="634">
                <c:v>-2.1000000000000001E-2</c:v>
              </c:pt>
              <c:pt idx="635">
                <c:v>-2.1399999999999E-2</c:v>
              </c:pt>
              <c:pt idx="636">
                <c:v>-1.6225E-2</c:v>
              </c:pt>
              <c:pt idx="637">
                <c:v>-1.4950000000001001E-2</c:v>
              </c:pt>
              <c:pt idx="638">
                <c:v>-1.545E-2</c:v>
              </c:pt>
              <c:pt idx="639">
                <c:v>-1.9300000000000001E-2</c:v>
              </c:pt>
              <c:pt idx="640">
                <c:v>-1.3725000000001E-2</c:v>
              </c:pt>
              <c:pt idx="641">
                <c:v>-1.54E-2</c:v>
              </c:pt>
              <c:pt idx="642">
                <c:v>-1.35E-2</c:v>
              </c:pt>
              <c:pt idx="643">
                <c:v>-1.925E-2</c:v>
              </c:pt>
              <c:pt idx="644">
                <c:v>-1.8700000000001001E-2</c:v>
              </c:pt>
              <c:pt idx="645">
                <c:v>-1.1799999999999001E-2</c:v>
              </c:pt>
              <c:pt idx="646">
                <c:v>-1.6049999999998999E-2</c:v>
              </c:pt>
              <c:pt idx="647">
                <c:v>-1.8525E-2</c:v>
              </c:pt>
              <c:pt idx="648">
                <c:v>-1.4475E-2</c:v>
              </c:pt>
              <c:pt idx="649">
                <c:v>-1.6925000000000998E-2</c:v>
              </c:pt>
              <c:pt idx="650">
                <c:v>-1.6599999999999001E-2</c:v>
              </c:pt>
              <c:pt idx="651">
                <c:v>-1.7675E-2</c:v>
              </c:pt>
              <c:pt idx="652">
                <c:v>-1.5349999999999E-2</c:v>
              </c:pt>
              <c:pt idx="653">
                <c:v>-1.8149999999999E-2</c:v>
              </c:pt>
              <c:pt idx="654">
                <c:v>-1.6324999999999999E-2</c:v>
              </c:pt>
              <c:pt idx="655">
                <c:v>-1.3775000000001E-2</c:v>
              </c:pt>
              <c:pt idx="656">
                <c:v>-1.1350000000000001E-2</c:v>
              </c:pt>
              <c:pt idx="657">
                <c:v>-1.1174999999999E-2</c:v>
              </c:pt>
              <c:pt idx="658">
                <c:v>-1.0525E-2</c:v>
              </c:pt>
              <c:pt idx="659">
                <c:v>-9.7749999999994005E-3</c:v>
              </c:pt>
              <c:pt idx="660">
                <c:v>-8.5999999999989002E-3</c:v>
              </c:pt>
              <c:pt idx="661">
                <c:v>-1.0200000000000001E-2</c:v>
              </c:pt>
              <c:pt idx="662">
                <c:v>-7.2750000000010003E-3</c:v>
              </c:pt>
              <c:pt idx="663">
                <c:v>-7.6750000000000004E-3</c:v>
              </c:pt>
              <c:pt idx="664">
                <c:v>-7.3500000000003996E-3</c:v>
              </c:pt>
              <c:pt idx="665">
                <c:v>-7.0000000000000999E-3</c:v>
              </c:pt>
              <c:pt idx="666">
                <c:v>-7.8250000000001999E-3</c:v>
              </c:pt>
              <c:pt idx="667">
                <c:v>-7.900000000001E-3</c:v>
              </c:pt>
              <c:pt idx="668">
                <c:v>-1.3375E-2</c:v>
              </c:pt>
              <c:pt idx="669">
                <c:v>-8.0749999999991003E-3</c:v>
              </c:pt>
              <c:pt idx="670">
                <c:v>-8.2000000000013E-3</c:v>
              </c:pt>
              <c:pt idx="671">
                <c:v>-8.0000000000011E-3</c:v>
              </c:pt>
              <c:pt idx="672">
                <c:v>-7.1749999999995004E-3</c:v>
              </c:pt>
              <c:pt idx="673">
                <c:v>-7.5249999999998998E-3</c:v>
              </c:pt>
              <c:pt idx="674">
                <c:v>-7.6500000000006996E-3</c:v>
              </c:pt>
              <c:pt idx="675">
                <c:v>-1.78E-2</c:v>
              </c:pt>
              <c:pt idx="676">
                <c:v>-9.8999999999988004E-3</c:v>
              </c:pt>
              <c:pt idx="677">
                <c:v>-1.0250000000001E-2</c:v>
              </c:pt>
              <c:pt idx="678">
                <c:v>-6.5999999999996999E-3</c:v>
              </c:pt>
              <c:pt idx="679">
                <c:v>1.7249999999995999E-3</c:v>
              </c:pt>
              <c:pt idx="680">
                <c:v>-7.0000000000069995E-4</c:v>
              </c:pt>
              <c:pt idx="681">
                <c:v>1.0999999999997E-3</c:v>
              </c:pt>
              <c:pt idx="682">
                <c:v>1.0000000000149E-4</c:v>
              </c:pt>
              <c:pt idx="683">
                <c:v>-1.0749999999989999E-3</c:v>
              </c:pt>
              <c:pt idx="684">
                <c:v>-1.6749999999996E-3</c:v>
              </c:pt>
              <c:pt idx="685">
                <c:v>-2.4999999999331001E-5</c:v>
              </c:pt>
              <c:pt idx="686">
                <c:v>-2.7499999999958E-4</c:v>
              </c:pt>
              <c:pt idx="687">
                <c:v>-5.2499999999982996E-4</c:v>
              </c:pt>
              <c:pt idx="688">
                <c:v>-4.5000000000044999E-4</c:v>
              </c:pt>
              <c:pt idx="689">
                <c:v>-4.3999999999987998E-3</c:v>
              </c:pt>
              <c:pt idx="690">
                <c:v>-7.6750000000000004E-3</c:v>
              </c:pt>
              <c:pt idx="691">
                <c:v>-2.5000000000025002E-4</c:v>
              </c:pt>
              <c:pt idx="692">
                <c:v>-3.7499999999968001E-4</c:v>
              </c:pt>
              <c:pt idx="693">
                <c:v>-3.7500000000107001E-4</c:v>
              </c:pt>
              <c:pt idx="694">
                <c:v>2.2499999999952999E-4</c:v>
              </c:pt>
              <c:pt idx="695">
                <c:v>1.0249999999989001E-3</c:v>
              </c:pt>
              <c:pt idx="696">
                <c:v>7.5000000000074996E-4</c:v>
              </c:pt>
              <c:pt idx="697">
                <c:v>2.4999999999886002E-4</c:v>
              </c:pt>
              <c:pt idx="698">
                <c:v>-1.5749999999995E-3</c:v>
              </c:pt>
              <c:pt idx="699">
                <c:v>-7.9999999999941002E-4</c:v>
              </c:pt>
              <c:pt idx="700">
                <c:v>-8.1500000000011997E-3</c:v>
              </c:pt>
              <c:pt idx="701">
                <c:v>-8.2500000000012999E-4</c:v>
              </c:pt>
              <c:pt idx="702">
                <c:v>-1.1250000000004E-3</c:v>
              </c:pt>
              <c:pt idx="703">
                <c:v>-1.6749999999996E-3</c:v>
              </c:pt>
              <c:pt idx="704">
                <c:v>-2.1250000000000002E-3</c:v>
              </c:pt>
              <c:pt idx="705">
                <c:v>-1.7750000000010999E-3</c:v>
              </c:pt>
              <c:pt idx="706">
                <c:v>9.8750000000009004E-3</c:v>
              </c:pt>
              <c:pt idx="707">
                <c:v>9.1750000000002004E-3</c:v>
              </c:pt>
              <c:pt idx="708">
                <c:v>8.7249999999997E-3</c:v>
              </c:pt>
              <c:pt idx="709">
                <c:v>-7.0000000000069995E-4</c:v>
              </c:pt>
              <c:pt idx="710">
                <c:v>4.2500000000001001E-3</c:v>
              </c:pt>
              <c:pt idx="711">
                <c:v>4.2499999999973001E-4</c:v>
              </c:pt>
              <c:pt idx="712">
                <c:v>3.9999999999900998E-4</c:v>
              </c:pt>
              <c:pt idx="713">
                <c:v>-3.2499999999963E-4</c:v>
              </c:pt>
              <c:pt idx="714">
                <c:v>1.0999999999997E-3</c:v>
              </c:pt>
              <c:pt idx="715">
                <c:v>1.1499999999998001E-3</c:v>
              </c:pt>
              <c:pt idx="716">
                <c:v>-5.9250000000011004E-3</c:v>
              </c:pt>
              <c:pt idx="717">
                <c:v>1.7999999999990001E-3</c:v>
              </c:pt>
              <c:pt idx="718">
                <c:v>3.0250000000008998E-3</c:v>
              </c:pt>
              <c:pt idx="719">
                <c:v>3.7500000000009999E-3</c:v>
              </c:pt>
              <c:pt idx="720">
                <c:v>2.0000000000019999E-4</c:v>
              </c:pt>
              <c:pt idx="721">
                <c:v>3.8000000000010001E-3</c:v>
              </c:pt>
              <c:pt idx="722">
                <c:v>4.2500000000015E-3</c:v>
              </c:pt>
              <c:pt idx="723">
                <c:v>-1.4249999999993001E-3</c:v>
              </c:pt>
              <c:pt idx="724">
                <c:v>4.1249999999993002E-3</c:v>
              </c:pt>
              <c:pt idx="725">
                <c:v>8.7500000000018E-4</c:v>
              </c:pt>
              <c:pt idx="726">
                <c:v>5.2750000000004E-3</c:v>
              </c:pt>
              <c:pt idx="727">
                <c:v>-2.9500000000001999E-3</c:v>
              </c:pt>
              <c:pt idx="728">
                <c:v>-5.7249999999994996E-3</c:v>
              </c:pt>
              <c:pt idx="729">
                <c:v>-4.3000000000000997E-3</c:v>
              </c:pt>
              <c:pt idx="730">
                <c:v>-5.2499999999997002E-3</c:v>
              </c:pt>
              <c:pt idx="731">
                <c:v>-5.0500000000009001E-3</c:v>
              </c:pt>
              <c:pt idx="732">
                <c:v>-6.9750000000007003E-3</c:v>
              </c:pt>
              <c:pt idx="733">
                <c:v>-5.0999999999994999E-3</c:v>
              </c:pt>
              <c:pt idx="734">
                <c:v>-8.1999999999999001E-3</c:v>
              </c:pt>
              <c:pt idx="735">
                <c:v>-4.7500000000006001E-3</c:v>
              </c:pt>
              <c:pt idx="736">
                <c:v>-3.2249999999998001E-3</c:v>
              </c:pt>
              <c:pt idx="737">
                <c:v>-2.3999999999995999E-3</c:v>
              </c:pt>
              <c:pt idx="738">
                <c:v>-2.6249999999992E-3</c:v>
              </c:pt>
              <c:pt idx="739">
                <c:v>1.4E-3</c:v>
              </c:pt>
              <c:pt idx="740">
                <c:v>1.4999999999987001E-3</c:v>
              </c:pt>
              <c:pt idx="741">
                <c:v>1.3750000000007001E-3</c:v>
              </c:pt>
              <c:pt idx="742">
                <c:v>-6.0000000000060005E-4</c:v>
              </c:pt>
              <c:pt idx="743">
                <c:v>-5.7750000000023E-3</c:v>
              </c:pt>
              <c:pt idx="744">
                <c:v>-1.6249999999995001E-3</c:v>
              </c:pt>
              <c:pt idx="745">
                <c:v>3.5999999999980002E-3</c:v>
              </c:pt>
              <c:pt idx="746">
                <c:v>5.2500000000122002E-4</c:v>
              </c:pt>
              <c:pt idx="747">
                <c:v>3.4999999999895998E-4</c:v>
              </c:pt>
              <c:pt idx="748">
                <c:v>5.2250000000031004E-3</c:v>
              </c:pt>
              <c:pt idx="749">
                <c:v>3.6000000000008E-3</c:v>
              </c:pt>
              <c:pt idx="750">
                <c:v>6.5499999999967997E-3</c:v>
              </c:pt>
              <c:pt idx="751">
                <c:v>4.5499999999976002E-3</c:v>
              </c:pt>
              <c:pt idx="752">
                <c:v>4.1249999999993002E-3</c:v>
              </c:pt>
              <c:pt idx="753">
                <c:v>6.7999999999985E-3</c:v>
              </c:pt>
              <c:pt idx="754">
                <c:v>6.4749999999975001E-3</c:v>
              </c:pt>
              <c:pt idx="755">
                <c:v>6.5750000000003002E-3</c:v>
              </c:pt>
              <c:pt idx="756">
                <c:v>4.3000000000014997E-3</c:v>
              </c:pt>
              <c:pt idx="757">
                <c:v>5.2500000000122002E-4</c:v>
              </c:pt>
              <c:pt idx="758">
                <c:v>-2.9499999999987999E-3</c:v>
              </c:pt>
              <c:pt idx="759">
                <c:v>-8.0000000000079996E-4</c:v>
              </c:pt>
              <c:pt idx="760">
                <c:v>-1.0750000000004001E-3</c:v>
              </c:pt>
              <c:pt idx="761">
                <c:v>-1.1750000000005001E-3</c:v>
              </c:pt>
              <c:pt idx="762">
                <c:v>-3.1250000000009998E-3</c:v>
              </c:pt>
              <c:pt idx="763">
                <c:v>-2.7500000000236E-4</c:v>
              </c:pt>
              <c:pt idx="764">
                <c:v>-1.9749999999985001E-3</c:v>
              </c:pt>
              <c:pt idx="765">
                <c:v>7.4500000000004996E-3</c:v>
              </c:pt>
              <c:pt idx="766">
                <c:v>5.5000000000194E-4</c:v>
              </c:pt>
              <c:pt idx="767">
                <c:v>6.0000000000004E-3</c:v>
              </c:pt>
              <c:pt idx="768">
                <c:v>8.2499999999874004E-4</c:v>
              </c:pt>
              <c:pt idx="769">
                <c:v>2.2499999999980999E-3</c:v>
              </c:pt>
              <c:pt idx="770">
                <c:v>3.8750000000003998E-3</c:v>
              </c:pt>
              <c:pt idx="771">
                <c:v>4.5249999999969004E-3</c:v>
              </c:pt>
              <c:pt idx="772">
                <c:v>4.5249999999997003E-3</c:v>
              </c:pt>
              <c:pt idx="773">
                <c:v>8.0750000000017995E-3</c:v>
              </c:pt>
              <c:pt idx="774">
                <c:v>1.2300000000000999E-2</c:v>
              </c:pt>
              <c:pt idx="775">
                <c:v>6.3750000000029E-3</c:v>
              </c:pt>
              <c:pt idx="776">
                <c:v>7.0999999999988E-3</c:v>
              </c:pt>
              <c:pt idx="777">
                <c:v>1.4325000000001E-2</c:v>
              </c:pt>
              <c:pt idx="778">
                <c:v>1.4250000000002001E-2</c:v>
              </c:pt>
              <c:pt idx="779">
                <c:v>1.3099999999999E-2</c:v>
              </c:pt>
              <c:pt idx="780">
                <c:v>1.0974999999998999E-2</c:v>
              </c:pt>
              <c:pt idx="781">
                <c:v>1.7000000000002999E-2</c:v>
              </c:pt>
              <c:pt idx="782">
                <c:v>2.0899999999998999E-2</c:v>
              </c:pt>
              <c:pt idx="783">
                <c:v>1.3725000000001E-2</c:v>
              </c:pt>
              <c:pt idx="784">
                <c:v>2.24E-2</c:v>
              </c:pt>
              <c:pt idx="785">
                <c:v>2.2824999999998999E-2</c:v>
              </c:pt>
              <c:pt idx="786">
                <c:v>2.2125000000001002E-2</c:v>
              </c:pt>
              <c:pt idx="787">
                <c:v>2.0600000000000999E-2</c:v>
              </c:pt>
              <c:pt idx="788">
                <c:v>2.4049999999999998E-2</c:v>
              </c:pt>
              <c:pt idx="789">
                <c:v>-4.9250000000001003E-3</c:v>
              </c:pt>
              <c:pt idx="790">
                <c:v>2.9500000000016002E-3</c:v>
              </c:pt>
              <c:pt idx="791">
                <c:v>5.9000000000003E-3</c:v>
              </c:pt>
              <c:pt idx="792">
                <c:v>3.4250000000012998E-3</c:v>
              </c:pt>
              <c:pt idx="793">
                <c:v>5.8249999999981997E-3</c:v>
              </c:pt>
              <c:pt idx="794">
                <c:v>1.2750000000003E-2</c:v>
              </c:pt>
              <c:pt idx="795">
                <c:v>1.2674999999998E-2</c:v>
              </c:pt>
              <c:pt idx="796">
                <c:v>1.5599999999999E-2</c:v>
              </c:pt>
              <c:pt idx="797">
                <c:v>1.6450000000000999E-2</c:v>
              </c:pt>
              <c:pt idx="798">
                <c:v>2.1149999999999999E-2</c:v>
              </c:pt>
              <c:pt idx="799">
                <c:v>2.52E-2</c:v>
              </c:pt>
              <c:pt idx="800">
                <c:v>2.2349999999998999E-2</c:v>
              </c:pt>
              <c:pt idx="801">
                <c:v>2.2775E-2</c:v>
              </c:pt>
              <c:pt idx="802">
                <c:v>2.7025E-2</c:v>
              </c:pt>
              <c:pt idx="803">
                <c:v>2.3375E-2</c:v>
              </c:pt>
              <c:pt idx="804">
                <c:v>2.4374999999999002E-2</c:v>
              </c:pt>
              <c:pt idx="805">
                <c:v>2.2249999999999E-2</c:v>
              </c:pt>
              <c:pt idx="806">
                <c:v>2.1850000000001001E-2</c:v>
              </c:pt>
              <c:pt idx="807">
                <c:v>1.7449999999999001E-2</c:v>
              </c:pt>
              <c:pt idx="808">
                <c:v>1.7349999999999002E-2</c:v>
              </c:pt>
              <c:pt idx="809">
                <c:v>1.6975000000000001E-2</c:v>
              </c:pt>
              <c:pt idx="810">
                <c:v>1.3950000000001E-2</c:v>
              </c:pt>
              <c:pt idx="811">
                <c:v>6.3750000000001002E-3</c:v>
              </c:pt>
              <c:pt idx="812">
                <c:v>-2.9250000000007998E-3</c:v>
              </c:pt>
              <c:pt idx="813">
                <c:v>2.1500000000008001E-3</c:v>
              </c:pt>
              <c:pt idx="814">
                <c:v>-2.0249999999999001E-3</c:v>
              </c:pt>
              <c:pt idx="815">
                <c:v>-3.4749999999999998E-3</c:v>
              </c:pt>
              <c:pt idx="816">
                <c:v>7.5500000000005996E-3</c:v>
              </c:pt>
              <c:pt idx="817">
                <c:v>-3.0000000000030003E-4</c:v>
              </c:pt>
              <c:pt idx="818">
                <c:v>2.5999999999998E-3</c:v>
              </c:pt>
              <c:pt idx="819">
                <c:v>-1.5000000000014999E-3</c:v>
              </c:pt>
              <c:pt idx="820">
                <c:v>-2.1250000000000002E-3</c:v>
              </c:pt>
              <c:pt idx="821">
                <c:v>9.1250000000015E-3</c:v>
              </c:pt>
              <c:pt idx="822">
                <c:v>-5.9749999999997002E-3</c:v>
              </c:pt>
              <c:pt idx="823">
                <c:v>5.0999999999994999E-3</c:v>
              </c:pt>
              <c:pt idx="824">
                <c:v>1.2499999999971E-3</c:v>
              </c:pt>
              <c:pt idx="825">
                <c:v>-7.5000000002157E-5</c:v>
              </c:pt>
              <c:pt idx="826">
                <c:v>2.1499999999979999E-3</c:v>
              </c:pt>
              <c:pt idx="827">
                <c:v>5.0749999999988001E-3</c:v>
              </c:pt>
              <c:pt idx="828">
                <c:v>8.8499999999990999E-3</c:v>
              </c:pt>
              <c:pt idx="829">
                <c:v>1.3475000000001999E-2</c:v>
              </c:pt>
              <c:pt idx="830">
                <c:v>1.3899999999999999E-2</c:v>
              </c:pt>
              <c:pt idx="831">
                <c:v>1.6574999999999E-2</c:v>
              </c:pt>
              <c:pt idx="832">
                <c:v>1.7600000000001E-2</c:v>
              </c:pt>
              <c:pt idx="833">
                <c:v>1.5824999999997001E-2</c:v>
              </c:pt>
              <c:pt idx="834">
                <c:v>1.0825E-2</c:v>
              </c:pt>
              <c:pt idx="835">
                <c:v>2.3375E-2</c:v>
              </c:pt>
              <c:pt idx="836">
                <c:v>2.8750000000000001E-2</c:v>
              </c:pt>
              <c:pt idx="837">
                <c:v>2.9325000000001999E-2</c:v>
              </c:pt>
              <c:pt idx="838">
                <c:v>2.9299999999999E-2</c:v>
              </c:pt>
              <c:pt idx="839">
                <c:v>2.9399999999999E-2</c:v>
              </c:pt>
              <c:pt idx="840">
                <c:v>2.9900000000002001E-2</c:v>
              </c:pt>
              <c:pt idx="841">
                <c:v>1.7575E-2</c:v>
              </c:pt>
              <c:pt idx="842">
                <c:v>2.6100000000001001E-2</c:v>
              </c:pt>
              <c:pt idx="843">
                <c:v>2.8399999999998E-2</c:v>
              </c:pt>
              <c:pt idx="844">
                <c:v>2.9099999999999002E-2</c:v>
              </c:pt>
              <c:pt idx="845">
                <c:v>2.6324999999998999E-2</c:v>
              </c:pt>
              <c:pt idx="846">
                <c:v>2.5000000000000001E-2</c:v>
              </c:pt>
              <c:pt idx="847">
                <c:v>2.5575000000000001E-2</c:v>
              </c:pt>
              <c:pt idx="848">
                <c:v>1.6649999999998999E-2</c:v>
              </c:pt>
              <c:pt idx="849">
                <c:v>2.4875000000002E-2</c:v>
              </c:pt>
              <c:pt idx="850">
                <c:v>2.1749999999998E-2</c:v>
              </c:pt>
              <c:pt idx="851">
                <c:v>2.4850000000001E-2</c:v>
              </c:pt>
              <c:pt idx="852">
                <c:v>-4.7449999999999E-2</c:v>
              </c:pt>
              <c:pt idx="853">
                <c:v>-4.7700000000000999E-2</c:v>
              </c:pt>
              <c:pt idx="854">
                <c:v>-4.3499999999998998E-2</c:v>
              </c:pt>
              <c:pt idx="855">
                <c:v>-4.5100000000001E-2</c:v>
              </c:pt>
              <c:pt idx="856">
                <c:v>-3.7200000000001003E-2</c:v>
              </c:pt>
              <c:pt idx="857">
                <c:v>-2.4274999999998999E-2</c:v>
              </c:pt>
              <c:pt idx="858">
                <c:v>-2.4674999999999E-2</c:v>
              </c:pt>
              <c:pt idx="859">
                <c:v>-2.085E-2</c:v>
              </c:pt>
              <c:pt idx="860">
                <c:v>-7.7999999999995E-3</c:v>
              </c:pt>
              <c:pt idx="861">
                <c:v>-8.4000000000001001E-3</c:v>
              </c:pt>
              <c:pt idx="862">
                <c:v>-2.0500000000007001E-3</c:v>
              </c:pt>
              <c:pt idx="863">
                <c:v>1.2750000000006001E-3</c:v>
              </c:pt>
              <c:pt idx="864">
                <c:v>7.2500000000142004E-4</c:v>
              </c:pt>
              <c:pt idx="865">
                <c:v>1.4E-2</c:v>
              </c:pt>
              <c:pt idx="866">
                <c:v>3.8500000000024999E-3</c:v>
              </c:pt>
              <c:pt idx="867">
                <c:v>1.2674999999998E-2</c:v>
              </c:pt>
              <c:pt idx="868">
                <c:v>1.1349999999999E-2</c:v>
              </c:pt>
              <c:pt idx="869">
                <c:v>8.2500000000012997E-3</c:v>
              </c:pt>
              <c:pt idx="870">
                <c:v>1.6025000000000001E-2</c:v>
              </c:pt>
              <c:pt idx="871">
                <c:v>2.095E-2</c:v>
              </c:pt>
              <c:pt idx="872">
                <c:v>2.0500000000001E-2</c:v>
              </c:pt>
              <c:pt idx="873">
                <c:v>1.9374999999999001E-2</c:v>
              </c:pt>
              <c:pt idx="874">
                <c:v>9.4249999999990001E-3</c:v>
              </c:pt>
              <c:pt idx="875">
                <c:v>1.9350000000000998E-2</c:v>
              </c:pt>
              <c:pt idx="876">
                <c:v>2.1625000000002999E-2</c:v>
              </c:pt>
              <c:pt idx="877">
                <c:v>1.8299999999999001E-2</c:v>
              </c:pt>
              <c:pt idx="878">
                <c:v>1.9425000000001E-2</c:v>
              </c:pt>
              <c:pt idx="879">
                <c:v>2.5250000000002E-2</c:v>
              </c:pt>
              <c:pt idx="880">
                <c:v>1.8075000000001E-2</c:v>
              </c:pt>
              <c:pt idx="881">
                <c:v>2.3400000000001E-2</c:v>
              </c:pt>
              <c:pt idx="882">
                <c:v>2.3499999999999001E-2</c:v>
              </c:pt>
              <c:pt idx="883">
                <c:v>2.2900000000000999E-2</c:v>
              </c:pt>
              <c:pt idx="884">
                <c:v>3.1899999999998999E-2</c:v>
              </c:pt>
              <c:pt idx="885">
                <c:v>3.5525000000000001E-2</c:v>
              </c:pt>
              <c:pt idx="886">
                <c:v>3.5299999999998999E-2</c:v>
              </c:pt>
              <c:pt idx="887">
                <c:v>3.4324999999999002E-2</c:v>
              </c:pt>
              <c:pt idx="888">
                <c:v>2.9825000000000001E-2</c:v>
              </c:pt>
              <c:pt idx="889">
                <c:v>3.1999999999999001E-2</c:v>
              </c:pt>
              <c:pt idx="890">
                <c:v>1.265E-2</c:v>
              </c:pt>
              <c:pt idx="891">
                <c:v>2.0300000000001001E-2</c:v>
              </c:pt>
              <c:pt idx="892">
                <c:v>2.1650000000000998E-2</c:v>
              </c:pt>
              <c:pt idx="893">
                <c:v>1.9750000000001999E-2</c:v>
              </c:pt>
              <c:pt idx="894">
                <c:v>2.035E-2</c:v>
              </c:pt>
              <c:pt idx="895">
                <c:v>3.2425000000003E-2</c:v>
              </c:pt>
              <c:pt idx="896">
                <c:v>3.6074999999998997E-2</c:v>
              </c:pt>
              <c:pt idx="897">
                <c:v>3.1899999999998999E-2</c:v>
              </c:pt>
              <c:pt idx="898">
                <c:v>3.8050000000001E-2</c:v>
              </c:pt>
              <c:pt idx="899">
                <c:v>3.7824999999999998E-2</c:v>
              </c:pt>
              <c:pt idx="900">
                <c:v>3.7824999999999998E-2</c:v>
              </c:pt>
              <c:pt idx="901">
                <c:v>3.5774999999999002E-2</c:v>
              </c:pt>
              <c:pt idx="902">
                <c:v>3.9774999999999998E-2</c:v>
              </c:pt>
              <c:pt idx="903">
                <c:v>4.0725000000003002E-2</c:v>
              </c:pt>
              <c:pt idx="904">
                <c:v>3.7350000000000001E-2</c:v>
              </c:pt>
              <c:pt idx="905">
                <c:v>4.5999999999999E-2</c:v>
              </c:pt>
              <c:pt idx="906">
                <c:v>4.5324999999998998E-2</c:v>
              </c:pt>
              <c:pt idx="907">
                <c:v>4.5299999999998002E-2</c:v>
              </c:pt>
              <c:pt idx="908">
                <c:v>4.4574999999998997E-2</c:v>
              </c:pt>
              <c:pt idx="909">
                <c:v>4.1674999999998998E-2</c:v>
              </c:pt>
              <c:pt idx="910">
                <c:v>4.4674999999999999E-2</c:v>
              </c:pt>
              <c:pt idx="911">
                <c:v>4.3600000000001998E-2</c:v>
              </c:pt>
              <c:pt idx="912">
                <c:v>4.0775000000000998E-2</c:v>
              </c:pt>
              <c:pt idx="913">
                <c:v>4.4600000000000001E-2</c:v>
              </c:pt>
              <c:pt idx="914">
                <c:v>4.4124999999999998E-2</c:v>
              </c:pt>
              <c:pt idx="915">
                <c:v>4.7475000000000003E-2</c:v>
              </c:pt>
              <c:pt idx="916">
                <c:v>4.7150000000000997E-2</c:v>
              </c:pt>
              <c:pt idx="917">
                <c:v>5.1775000000001001E-2</c:v>
              </c:pt>
              <c:pt idx="918">
                <c:v>2.4449999999998001E-2</c:v>
              </c:pt>
              <c:pt idx="919">
                <c:v>3.5050000000003002E-2</c:v>
              </c:pt>
              <c:pt idx="920">
                <c:v>3.8275000000002002E-2</c:v>
              </c:pt>
              <c:pt idx="921">
                <c:v>3.7274999999997997E-2</c:v>
              </c:pt>
              <c:pt idx="922">
                <c:v>4.0299999999999003E-2</c:v>
              </c:pt>
              <c:pt idx="923">
                <c:v>4.1500000000000002E-2</c:v>
              </c:pt>
              <c:pt idx="924">
                <c:v>4.1250000000001001E-2</c:v>
              </c:pt>
              <c:pt idx="925">
                <c:v>4.1224999999999998E-2</c:v>
              </c:pt>
              <c:pt idx="926">
                <c:v>2.5874999999999999E-2</c:v>
              </c:pt>
              <c:pt idx="927">
                <c:v>4.265E-2</c:v>
              </c:pt>
              <c:pt idx="928">
                <c:v>4.6599999999999003E-2</c:v>
              </c:pt>
              <c:pt idx="929">
                <c:v>4.5850000000000002E-2</c:v>
              </c:pt>
              <c:pt idx="930">
                <c:v>4.5924999999999001E-2</c:v>
              </c:pt>
              <c:pt idx="931">
                <c:v>5.2424999999999999E-2</c:v>
              </c:pt>
              <c:pt idx="932">
                <c:v>4.7675000000000002E-2</c:v>
              </c:pt>
              <c:pt idx="933">
                <c:v>5.2000000000002003E-2</c:v>
              </c:pt>
              <c:pt idx="934">
                <c:v>5.1375000000001003E-2</c:v>
              </c:pt>
              <c:pt idx="935">
                <c:v>5.1124999999998998E-2</c:v>
              </c:pt>
              <c:pt idx="936">
                <c:v>5.3674999999997003E-2</c:v>
              </c:pt>
              <c:pt idx="937">
                <c:v>5.2699999999999997E-2</c:v>
              </c:pt>
              <c:pt idx="938">
                <c:v>5.2400000000002001E-2</c:v>
              </c:pt>
              <c:pt idx="939">
                <c:v>5.0974999999999999E-2</c:v>
              </c:pt>
              <c:pt idx="940">
                <c:v>4.8199999999998001E-2</c:v>
              </c:pt>
              <c:pt idx="941">
                <c:v>5.0675000000003002E-2</c:v>
              </c:pt>
              <c:pt idx="942">
                <c:v>5.2975000000000001E-2</c:v>
              </c:pt>
              <c:pt idx="943">
                <c:v>5.2450000000001003E-2</c:v>
              </c:pt>
              <c:pt idx="944">
                <c:v>5.1824999999996998E-2</c:v>
              </c:pt>
              <c:pt idx="945">
                <c:v>5.5649999999998999E-2</c:v>
              </c:pt>
              <c:pt idx="946">
                <c:v>5.4074999999998E-2</c:v>
              </c:pt>
              <c:pt idx="947">
                <c:v>5.2649999999999003E-2</c:v>
              </c:pt>
              <c:pt idx="948">
                <c:v>5.1925000000002997E-2</c:v>
              </c:pt>
              <c:pt idx="949">
                <c:v>5.1399999999999002E-2</c:v>
              </c:pt>
              <c:pt idx="950">
                <c:v>5.3975000000001001E-2</c:v>
              </c:pt>
              <c:pt idx="951">
                <c:v>4.6225000000003E-2</c:v>
              </c:pt>
              <c:pt idx="952">
                <c:v>5.3374999999999999E-2</c:v>
              </c:pt>
              <c:pt idx="953">
                <c:v>5.3324999999998998E-2</c:v>
              </c:pt>
              <c:pt idx="954">
                <c:v>5.135E-2</c:v>
              </c:pt>
              <c:pt idx="955">
                <c:v>5.2424999999999999E-2</c:v>
              </c:pt>
              <c:pt idx="956">
                <c:v>3.6475000000001999E-2</c:v>
              </c:pt>
              <c:pt idx="957">
                <c:v>2.9100000000001E-2</c:v>
              </c:pt>
              <c:pt idx="958">
                <c:v>4.4425000000000998E-2</c:v>
              </c:pt>
              <c:pt idx="959">
                <c:v>4.3775000000001001E-2</c:v>
              </c:pt>
              <c:pt idx="960">
                <c:v>4.4200000000000003E-2</c:v>
              </c:pt>
              <c:pt idx="961">
                <c:v>3.9525000000000997E-2</c:v>
              </c:pt>
              <c:pt idx="962">
                <c:v>4.0300000000001002E-2</c:v>
              </c:pt>
              <c:pt idx="963">
                <c:v>4.3225E-2</c:v>
              </c:pt>
              <c:pt idx="964">
                <c:v>3.5175000000000997E-2</c:v>
              </c:pt>
              <c:pt idx="965">
                <c:v>3.6949999999996999E-2</c:v>
              </c:pt>
              <c:pt idx="966">
                <c:v>3.6624999999997999E-2</c:v>
              </c:pt>
              <c:pt idx="967">
                <c:v>3.5349999999998001E-2</c:v>
              </c:pt>
              <c:pt idx="968">
                <c:v>3.5900000000000001E-2</c:v>
              </c:pt>
              <c:pt idx="969">
                <c:v>3.2599999999998998E-2</c:v>
              </c:pt>
              <c:pt idx="970">
                <c:v>3.3450000000001999E-2</c:v>
              </c:pt>
              <c:pt idx="971">
                <c:v>3.2399999999998999E-2</c:v>
              </c:pt>
              <c:pt idx="972">
                <c:v>3.2474999999997999E-2</c:v>
              </c:pt>
              <c:pt idx="973">
                <c:v>3.2075000000000999E-2</c:v>
              </c:pt>
              <c:pt idx="974">
                <c:v>3.0224999999999998E-2</c:v>
              </c:pt>
              <c:pt idx="975">
                <c:v>3.1375E-2</c:v>
              </c:pt>
              <c:pt idx="976">
                <c:v>3.0424999999997999E-2</c:v>
              </c:pt>
              <c:pt idx="977">
                <c:v>3.1825000000001998E-2</c:v>
              </c:pt>
              <c:pt idx="978">
                <c:v>3.1149999999999001E-2</c:v>
              </c:pt>
              <c:pt idx="979">
                <c:v>3.0824999999998E-2</c:v>
              </c:pt>
              <c:pt idx="980">
                <c:v>3.0824999999998E-2</c:v>
              </c:pt>
              <c:pt idx="981">
                <c:v>3.1899999999998999E-2</c:v>
              </c:pt>
              <c:pt idx="982">
                <c:v>3.2024999999998999E-2</c:v>
              </c:pt>
              <c:pt idx="983">
                <c:v>3.2199999999999E-2</c:v>
              </c:pt>
              <c:pt idx="984">
                <c:v>2.2799999999997999E-2</c:v>
              </c:pt>
              <c:pt idx="985">
                <c:v>2.0150000000002E-2</c:v>
              </c:pt>
              <c:pt idx="986">
                <c:v>2.2100000000000002E-2</c:v>
              </c:pt>
              <c:pt idx="987">
                <c:v>2.1425000000003001E-2</c:v>
              </c:pt>
              <c:pt idx="988">
                <c:v>3.2549999999997997E-2</c:v>
              </c:pt>
              <c:pt idx="989">
                <c:v>3.7499999999998999E-2</c:v>
              </c:pt>
              <c:pt idx="990">
                <c:v>3.7699999999998998E-2</c:v>
              </c:pt>
              <c:pt idx="991">
                <c:v>3.8699999999997001E-2</c:v>
              </c:pt>
              <c:pt idx="992">
                <c:v>3.8549999999998003E-2</c:v>
              </c:pt>
              <c:pt idx="993">
                <c:v>3.3325000000001E-2</c:v>
              </c:pt>
              <c:pt idx="994">
                <c:v>3.6999999999998E-2</c:v>
              </c:pt>
              <c:pt idx="995">
                <c:v>3.7074999999999997E-2</c:v>
              </c:pt>
              <c:pt idx="996">
                <c:v>3.9999999999998002E-2</c:v>
              </c:pt>
              <c:pt idx="997">
                <c:v>3.6874999999999998E-2</c:v>
              </c:pt>
              <c:pt idx="998">
                <c:v>3.7475000000001001E-2</c:v>
              </c:pt>
              <c:pt idx="999">
                <c:v>3.7499999999998999E-2</c:v>
              </c:pt>
              <c:pt idx="1000">
                <c:v>3.9025000000001003E-2</c:v>
              </c:pt>
              <c:pt idx="1001">
                <c:v>3.8725000000001002E-2</c:v>
              </c:pt>
              <c:pt idx="1002">
                <c:v>3.9675000000000002E-2</c:v>
              </c:pt>
              <c:pt idx="1003">
                <c:v>3.9199999999999999E-2</c:v>
              </c:pt>
              <c:pt idx="1004">
                <c:v>4.2099999999999999E-2</c:v>
              </c:pt>
              <c:pt idx="1005">
                <c:v>4.2099999999999999E-2</c:v>
              </c:pt>
              <c:pt idx="1006">
                <c:v>4.1724999999998E-2</c:v>
              </c:pt>
              <c:pt idx="1007">
                <c:v>3.8825000000000998E-2</c:v>
              </c:pt>
              <c:pt idx="1008">
                <c:v>3.9024999999997999E-2</c:v>
              </c:pt>
              <c:pt idx="1009">
                <c:v>3.9024999999997999E-2</c:v>
              </c:pt>
              <c:pt idx="1010">
                <c:v>4.1424999999999997E-2</c:v>
              </c:pt>
              <c:pt idx="1011">
                <c:v>3.4275E-2</c:v>
              </c:pt>
              <c:pt idx="1012">
                <c:v>3.9024999999997999E-2</c:v>
              </c:pt>
              <c:pt idx="1013">
                <c:v>3.8524999999999997E-2</c:v>
              </c:pt>
              <c:pt idx="1014">
                <c:v>3.7475000000001001E-2</c:v>
              </c:pt>
              <c:pt idx="1015">
                <c:v>3.9500000000001E-2</c:v>
              </c:pt>
              <c:pt idx="1016">
                <c:v>3.5999999999999997E-2</c:v>
              </c:pt>
              <c:pt idx="1017">
                <c:v>3.7974999999998003E-2</c:v>
              </c:pt>
              <c:pt idx="1018">
                <c:v>3.7799999999999001E-2</c:v>
              </c:pt>
              <c:pt idx="1019">
                <c:v>3.9574999999999999E-2</c:v>
              </c:pt>
              <c:pt idx="1020">
                <c:v>3.9125000000000999E-2</c:v>
              </c:pt>
              <c:pt idx="1021">
                <c:v>3.6825000000001003E-2</c:v>
              </c:pt>
              <c:pt idx="1022">
                <c:v>6.0874999999998999E-2</c:v>
              </c:pt>
              <c:pt idx="1023">
                <c:v>6.3250000000001E-2</c:v>
              </c:pt>
              <c:pt idx="1024">
                <c:v>5.9124999999998998E-2</c:v>
              </c:pt>
              <c:pt idx="1025">
                <c:v>5.8874999999999997E-2</c:v>
              </c:pt>
              <c:pt idx="1026">
                <c:v>5.7200000000001999E-2</c:v>
              </c:pt>
              <c:pt idx="1027">
                <c:v>5.9625000000002003E-2</c:v>
              </c:pt>
              <c:pt idx="1028">
                <c:v>5.9799999999999E-2</c:v>
              </c:pt>
              <c:pt idx="1029">
                <c:v>5.9174999999999998E-2</c:v>
              </c:pt>
              <c:pt idx="1030">
                <c:v>6.0350000000001E-2</c:v>
              </c:pt>
              <c:pt idx="1031">
                <c:v>6.1374999999999999E-2</c:v>
              </c:pt>
              <c:pt idx="1032">
                <c:v>6.1424999999998002E-2</c:v>
              </c:pt>
              <c:pt idx="1033">
                <c:v>6.0149999999997997E-2</c:v>
              </c:pt>
              <c:pt idx="1034">
                <c:v>6.0775000000002001E-2</c:v>
              </c:pt>
              <c:pt idx="1035">
                <c:v>6.1025000000001002E-2</c:v>
              </c:pt>
              <c:pt idx="1036">
                <c:v>5.6049999999999003E-2</c:v>
              </c:pt>
              <c:pt idx="1037">
                <c:v>5.9824999999998997E-2</c:v>
              </c:pt>
              <c:pt idx="1038">
                <c:v>5.7325000000002999E-2</c:v>
              </c:pt>
              <c:pt idx="1039">
                <c:v>5.7774999999999001E-2</c:v>
              </c:pt>
              <c:pt idx="1040">
                <c:v>5.7100000000002003E-2</c:v>
              </c:pt>
              <c:pt idx="1041">
                <c:v>5.28E-2</c:v>
              </c:pt>
              <c:pt idx="1042">
                <c:v>5.2400000000000002E-2</c:v>
              </c:pt>
              <c:pt idx="1043">
                <c:v>4.3674999999998999E-2</c:v>
              </c:pt>
              <c:pt idx="1044">
                <c:v>5.1825000000000003E-2</c:v>
              </c:pt>
              <c:pt idx="1045">
                <c:v>5.1450000000000003E-2</c:v>
              </c:pt>
              <c:pt idx="1046">
                <c:v>5.1750000000003002E-2</c:v>
              </c:pt>
              <c:pt idx="1047">
                <c:v>4.9325000000000001E-2</c:v>
              </c:pt>
              <c:pt idx="1048">
                <c:v>5.7475000000000998E-2</c:v>
              </c:pt>
              <c:pt idx="1049">
                <c:v>5.7574999999999002E-2</c:v>
              </c:pt>
              <c:pt idx="1050">
                <c:v>4.5849999999996997E-2</c:v>
              </c:pt>
              <c:pt idx="1051">
                <c:v>3.3525000000000998E-2</c:v>
              </c:pt>
              <c:pt idx="1052">
                <c:v>3.5349999999998001E-2</c:v>
              </c:pt>
              <c:pt idx="1053">
                <c:v>3.6700000000001003E-2</c:v>
              </c:pt>
              <c:pt idx="1054">
                <c:v>4.1500000000000002E-2</c:v>
              </c:pt>
              <c:pt idx="1055">
                <c:v>3.6450000000002002E-2</c:v>
              </c:pt>
              <c:pt idx="1056">
                <c:v>4.5725000000002E-2</c:v>
              </c:pt>
              <c:pt idx="1057">
                <c:v>4.5924999999997003E-2</c:v>
              </c:pt>
              <c:pt idx="1058">
                <c:v>4.5299999999998002E-2</c:v>
              </c:pt>
              <c:pt idx="1059">
                <c:v>5.4000000000000999E-2</c:v>
              </c:pt>
              <c:pt idx="1060">
                <c:v>5.6024999999998E-2</c:v>
              </c:pt>
              <c:pt idx="1061">
                <c:v>5.5925000000001002E-2</c:v>
              </c:pt>
              <c:pt idx="1062">
                <c:v>5.5199999999999999E-2</c:v>
              </c:pt>
              <c:pt idx="1063">
                <c:v>4.3675000000000998E-2</c:v>
              </c:pt>
              <c:pt idx="1064">
                <c:v>5.2949999999998998E-2</c:v>
              </c:pt>
              <c:pt idx="1065">
                <c:v>6.0274999999999003E-2</c:v>
              </c:pt>
              <c:pt idx="1066">
                <c:v>5.9324999999998997E-2</c:v>
              </c:pt>
              <c:pt idx="1067">
                <c:v>6.1275000000000003E-2</c:v>
              </c:pt>
              <c:pt idx="1068">
                <c:v>6.0725000000000001E-2</c:v>
              </c:pt>
              <c:pt idx="1069">
                <c:v>5.8500000000003001E-2</c:v>
              </c:pt>
              <c:pt idx="1070">
                <c:v>6.1899999999997998E-2</c:v>
              </c:pt>
              <c:pt idx="1071">
                <c:v>6.3399999999999998E-2</c:v>
              </c:pt>
              <c:pt idx="1072">
                <c:v>6.3024999999999998E-2</c:v>
              </c:pt>
              <c:pt idx="1073">
                <c:v>6.5975000000001005E-2</c:v>
              </c:pt>
              <c:pt idx="1074">
                <c:v>6.5274999999998001E-2</c:v>
              </c:pt>
              <c:pt idx="1075">
                <c:v>6.5349999999996994E-2</c:v>
              </c:pt>
              <c:pt idx="1076">
                <c:v>6.5449999999996997E-2</c:v>
              </c:pt>
              <c:pt idx="1077">
                <c:v>6.4324999999997995E-2</c:v>
              </c:pt>
              <c:pt idx="1078">
                <c:v>6.2449999999999999E-2</c:v>
              </c:pt>
              <c:pt idx="1079">
                <c:v>9.1024999999999995E-2</c:v>
              </c:pt>
              <c:pt idx="1080">
                <c:v>9.0775000000000994E-2</c:v>
              </c:pt>
              <c:pt idx="1081">
                <c:v>9.0225000000001998E-2</c:v>
              </c:pt>
              <c:pt idx="1082">
                <c:v>8.9249999999998997E-2</c:v>
              </c:pt>
              <c:pt idx="1083">
                <c:v>9.2400000000000995E-2</c:v>
              </c:pt>
              <c:pt idx="1084">
                <c:v>5.7449999999998003E-2</c:v>
              </c:pt>
              <c:pt idx="1085">
                <c:v>5.8274999999999001E-2</c:v>
              </c:pt>
              <c:pt idx="1086">
                <c:v>7.0650000000000004E-2</c:v>
              </c:pt>
              <c:pt idx="1087">
                <c:v>7.0525000000002003E-2</c:v>
              </c:pt>
              <c:pt idx="1088">
                <c:v>7.1375000000000993E-2</c:v>
              </c:pt>
              <c:pt idx="1089">
                <c:v>7.2599999999999998E-2</c:v>
              </c:pt>
              <c:pt idx="1090">
                <c:v>7.1199999999999E-2</c:v>
              </c:pt>
              <c:pt idx="1091">
                <c:v>6.8425E-2</c:v>
              </c:pt>
              <c:pt idx="1092">
                <c:v>7.2374999999999995E-2</c:v>
              </c:pt>
              <c:pt idx="1093">
                <c:v>6.7400000000001001E-2</c:v>
              </c:pt>
              <c:pt idx="1094">
                <c:v>6.7200000000000995E-2</c:v>
              </c:pt>
              <c:pt idx="1095">
                <c:v>6.6150000000001E-2</c:v>
              </c:pt>
              <c:pt idx="1096">
                <c:v>6.2124999999999E-2</c:v>
              </c:pt>
              <c:pt idx="1097">
                <c:v>6.1874999999999999E-2</c:v>
              </c:pt>
              <c:pt idx="1098">
                <c:v>5.4850000000001002E-2</c:v>
              </c:pt>
              <c:pt idx="1099">
                <c:v>6.1199999999999997E-2</c:v>
              </c:pt>
              <c:pt idx="1100">
                <c:v>6.0299999999999E-2</c:v>
              </c:pt>
              <c:pt idx="1101">
                <c:v>6.0525000000000002E-2</c:v>
              </c:pt>
              <c:pt idx="1102">
                <c:v>5.9450000000000003E-2</c:v>
              </c:pt>
              <c:pt idx="1103">
                <c:v>5.8450000000002E-2</c:v>
              </c:pt>
              <c:pt idx="1104">
                <c:v>5.9524999999999002E-2</c:v>
              </c:pt>
              <c:pt idx="1105">
                <c:v>5.2999999999999999E-2</c:v>
              </c:pt>
              <c:pt idx="1106">
                <c:v>5.9374999999999997E-2</c:v>
              </c:pt>
              <c:pt idx="1107">
                <c:v>5.8050000000000997E-2</c:v>
              </c:pt>
              <c:pt idx="1108">
                <c:v>5.7750000000001002E-2</c:v>
              </c:pt>
              <c:pt idx="1109">
                <c:v>5.4425000000000001E-2</c:v>
              </c:pt>
              <c:pt idx="1110">
                <c:v>5.4824999999999999E-2</c:v>
              </c:pt>
              <c:pt idx="1111">
                <c:v>5.2849999999999002E-2</c:v>
              </c:pt>
              <c:pt idx="1112">
                <c:v>4.8799999999998997E-2</c:v>
              </c:pt>
              <c:pt idx="1113">
                <c:v>4.5499999999998E-2</c:v>
              </c:pt>
              <c:pt idx="1114">
                <c:v>4.555E-2</c:v>
              </c:pt>
              <c:pt idx="1115">
                <c:v>4.4825000000001003E-2</c:v>
              </c:pt>
              <c:pt idx="1116">
                <c:v>5.2299999999997002E-2</c:v>
              </c:pt>
              <c:pt idx="1117">
                <c:v>4.1149999999998001E-2</c:v>
              </c:pt>
              <c:pt idx="1118">
                <c:v>4.6249999999998001E-2</c:v>
              </c:pt>
              <c:pt idx="1119">
                <c:v>4.3975000000001999E-2</c:v>
              </c:pt>
              <c:pt idx="1120">
                <c:v>4.3525000000000001E-2</c:v>
              </c:pt>
              <c:pt idx="1121">
                <c:v>4.8349999999999997E-2</c:v>
              </c:pt>
              <c:pt idx="1122">
                <c:v>4.6350000000001002E-2</c:v>
              </c:pt>
              <c:pt idx="1123">
                <c:v>4.5824999999998998E-2</c:v>
              </c:pt>
              <c:pt idx="1124">
                <c:v>4.4050000000000998E-2</c:v>
              </c:pt>
              <c:pt idx="1125">
                <c:v>3.5125000000000003E-2</c:v>
              </c:pt>
              <c:pt idx="1126">
                <c:v>4.6324999999999998E-2</c:v>
              </c:pt>
              <c:pt idx="1127">
                <c:v>4.9075000000001E-2</c:v>
              </c:pt>
              <c:pt idx="1128">
                <c:v>4.6824999999999999E-2</c:v>
              </c:pt>
              <c:pt idx="1129">
                <c:v>4.7150000000000997E-2</c:v>
              </c:pt>
              <c:pt idx="1130">
                <c:v>4.8625000000002E-2</c:v>
              </c:pt>
              <c:pt idx="1131">
                <c:v>4.7999999999998003E-2</c:v>
              </c:pt>
              <c:pt idx="1132">
                <c:v>4.9299999999998997E-2</c:v>
              </c:pt>
              <c:pt idx="1133">
                <c:v>4.8125000000002E-2</c:v>
              </c:pt>
              <c:pt idx="1134">
                <c:v>4.7774999999999998E-2</c:v>
              </c:pt>
              <c:pt idx="1135">
                <c:v>4.8349999999999997E-2</c:v>
              </c:pt>
              <c:pt idx="1136">
                <c:v>4.9650000000000999E-2</c:v>
              </c:pt>
              <c:pt idx="1137">
                <c:v>4.9399999999999E-2</c:v>
              </c:pt>
              <c:pt idx="1138">
                <c:v>4.8699999999999001E-2</c:v>
              </c:pt>
              <c:pt idx="1139">
                <c:v>4.7800000000001001E-2</c:v>
              </c:pt>
              <c:pt idx="1140">
                <c:v>4.7800000000003E-2</c:v>
              </c:pt>
              <c:pt idx="1141">
                <c:v>4.9624999999997997E-2</c:v>
              </c:pt>
              <c:pt idx="1142">
                <c:v>4.9525E-2</c:v>
              </c:pt>
              <c:pt idx="1143">
                <c:v>4.8699999999999001E-2</c:v>
              </c:pt>
              <c:pt idx="1144">
                <c:v>4.9099999999998999E-2</c:v>
              </c:pt>
              <c:pt idx="1145">
                <c:v>4.8799999999998997E-2</c:v>
              </c:pt>
              <c:pt idx="1146">
                <c:v>3.7449999999999997E-2</c:v>
              </c:pt>
              <c:pt idx="1147">
                <c:v>4.0524999999999999E-2</c:v>
              </c:pt>
              <c:pt idx="1148">
                <c:v>4.6700000000001997E-2</c:v>
              </c:pt>
              <c:pt idx="1149">
                <c:v>5.0974999999999999E-2</c:v>
              </c:pt>
              <c:pt idx="1150">
                <c:v>4.8874999999998003E-2</c:v>
              </c:pt>
              <c:pt idx="1151">
                <c:v>5.2474999999999002E-2</c:v>
              </c:pt>
              <c:pt idx="1152">
                <c:v>5.2849999999999002E-2</c:v>
              </c:pt>
              <c:pt idx="1153">
                <c:v>4.8625000000002E-2</c:v>
              </c:pt>
              <c:pt idx="1154">
                <c:v>5.4200000000000997E-2</c:v>
              </c:pt>
              <c:pt idx="1155">
                <c:v>4.845E-2</c:v>
              </c:pt>
              <c:pt idx="1156">
                <c:v>5.4599999999998997E-2</c:v>
              </c:pt>
              <c:pt idx="1157">
                <c:v>4.8125000000002E-2</c:v>
              </c:pt>
              <c:pt idx="1158">
                <c:v>5.1224999999999E-2</c:v>
              </c:pt>
              <c:pt idx="1159">
                <c:v>5.4225000000002001E-2</c:v>
              </c:pt>
              <c:pt idx="1160">
                <c:v>5.3074999999999997E-2</c:v>
              </c:pt>
              <c:pt idx="1161">
                <c:v>5.4425000000000001E-2</c:v>
              </c:pt>
              <c:pt idx="1162">
                <c:v>4.9424999999999997E-2</c:v>
              </c:pt>
              <c:pt idx="1163">
                <c:v>5.5800000000000002E-2</c:v>
              </c:pt>
              <c:pt idx="1164">
                <c:v>4.8274999999999998E-2</c:v>
              </c:pt>
              <c:pt idx="1165">
                <c:v>5.2400000000000002E-2</c:v>
              </c:pt>
              <c:pt idx="1166">
                <c:v>5.3974999999997997E-2</c:v>
              </c:pt>
              <c:pt idx="1167">
                <c:v>5.4775000000001003E-2</c:v>
              </c:pt>
              <c:pt idx="1168">
                <c:v>5.5324999999998001E-2</c:v>
              </c:pt>
              <c:pt idx="1169">
                <c:v>4.6275000000001003E-2</c:v>
              </c:pt>
              <c:pt idx="1170">
                <c:v>5.4949999999998E-2</c:v>
              </c:pt>
              <c:pt idx="1171">
                <c:v>-2.2599999999999999E-2</c:v>
              </c:pt>
              <c:pt idx="1172">
                <c:v>-1.4449999999999E-2</c:v>
              </c:pt>
              <c:pt idx="1173">
                <c:v>-1.1425000000001E-2</c:v>
              </c:pt>
              <c:pt idx="1174">
                <c:v>-1.4575000000003E-2</c:v>
              </c:pt>
              <c:pt idx="1175">
                <c:v>-1.4099999999997E-2</c:v>
              </c:pt>
              <c:pt idx="1176">
                <c:v>-3.2000000000004E-3</c:v>
              </c:pt>
              <c:pt idx="1177">
                <c:v>-3.0749999999996002E-3</c:v>
              </c:pt>
              <c:pt idx="1178">
                <c:v>4.2500000000112001E-4</c:v>
              </c:pt>
              <c:pt idx="1179">
                <c:v>-3.7499999999996E-3</c:v>
              </c:pt>
              <c:pt idx="1180">
                <c:v>5.0750000000015999E-3</c:v>
              </c:pt>
              <c:pt idx="1181">
                <c:v>1.1875E-2</c:v>
              </c:pt>
              <c:pt idx="1182">
                <c:v>1.0800000000000001E-2</c:v>
              </c:pt>
              <c:pt idx="1183">
                <c:v>2.8900000000001001E-2</c:v>
              </c:pt>
              <c:pt idx="1184">
                <c:v>3.7275000000001002E-2</c:v>
              </c:pt>
              <c:pt idx="1185">
                <c:v>3.9150000000002003E-2</c:v>
              </c:pt>
              <c:pt idx="1186">
                <c:v>4.7199999999999999E-2</c:v>
              </c:pt>
              <c:pt idx="1187">
                <c:v>5.0825000000002001E-2</c:v>
              </c:pt>
              <c:pt idx="1188">
                <c:v>4.7925000000001002E-2</c:v>
              </c:pt>
              <c:pt idx="1189">
                <c:v>5.1100000000000999E-2</c:v>
              </c:pt>
              <c:pt idx="1190">
                <c:v>5.9899999999999003E-2</c:v>
              </c:pt>
              <c:pt idx="1191">
                <c:v>5.8949999999999003E-2</c:v>
              </c:pt>
              <c:pt idx="1192">
                <c:v>6.3174999999998996E-2</c:v>
              </c:pt>
              <c:pt idx="1193">
                <c:v>4.9750000000001002E-2</c:v>
              </c:pt>
              <c:pt idx="1194">
                <c:v>5.3325000000000997E-2</c:v>
              </c:pt>
              <c:pt idx="1195">
                <c:v>5.9199999999997997E-2</c:v>
              </c:pt>
              <c:pt idx="1196">
                <c:v>5.6375000000000001E-2</c:v>
              </c:pt>
              <c:pt idx="1197">
                <c:v>6.0474999999999002E-2</c:v>
              </c:pt>
              <c:pt idx="1198">
                <c:v>5.9324999999998997E-2</c:v>
              </c:pt>
              <c:pt idx="1199">
                <c:v>5.3675E-2</c:v>
              </c:pt>
              <c:pt idx="1200">
                <c:v>5.7325000000000001E-2</c:v>
              </c:pt>
              <c:pt idx="1201">
                <c:v>5.6750000000000002E-2</c:v>
              </c:pt>
              <c:pt idx="1202">
                <c:v>5.2724999999998003E-2</c:v>
              </c:pt>
              <c:pt idx="1203">
                <c:v>4.8600000000000997E-2</c:v>
              </c:pt>
              <c:pt idx="1204">
                <c:v>5.5074999999999E-2</c:v>
              </c:pt>
              <c:pt idx="1205">
                <c:v>-2.4999999999886002E-4</c:v>
              </c:pt>
              <c:pt idx="1206">
                <c:v>1.9250000000026E-3</c:v>
              </c:pt>
              <c:pt idx="1207">
                <c:v>3.4749999999999998E-3</c:v>
              </c:pt>
              <c:pt idx="1208">
                <c:v>5.5000000000194E-4</c:v>
              </c:pt>
              <c:pt idx="1209">
                <c:v>-2.4899999999999999E-2</c:v>
              </c:pt>
              <c:pt idx="1210">
                <c:v>-2.4225E-2</c:v>
              </c:pt>
              <c:pt idx="1211">
                <c:v>-1.6050000000001001E-2</c:v>
              </c:pt>
              <c:pt idx="1212">
                <c:v>-2.0500000000001E-2</c:v>
              </c:pt>
              <c:pt idx="1213">
                <c:v>-1.8175000000000999E-2</c:v>
              </c:pt>
              <c:pt idx="1214">
                <c:v>-9.8250000000022E-3</c:v>
              </c:pt>
              <c:pt idx="1215">
                <c:v>-9.7999999999987004E-3</c:v>
              </c:pt>
              <c:pt idx="1216">
                <c:v>-1.0575000000001999E-2</c:v>
              </c:pt>
              <c:pt idx="1217">
                <c:v>-9.7249999999993002E-3</c:v>
              </c:pt>
              <c:pt idx="1218">
                <c:v>-4.9250000000001003E-3</c:v>
              </c:pt>
              <c:pt idx="1219">
                <c:v>-4.4999999999905998E-4</c:v>
              </c:pt>
              <c:pt idx="1220">
                <c:v>-8.1500000000011997E-3</c:v>
              </c:pt>
              <c:pt idx="1221">
                <c:v>3.4249999999986002E-3</c:v>
              </c:pt>
              <c:pt idx="1222">
                <c:v>4.0249999999992002E-3</c:v>
              </c:pt>
              <c:pt idx="1223">
                <c:v>3.2250000000010998E-3</c:v>
              </c:pt>
              <c:pt idx="1224">
                <c:v>4.7499999999978001E-4</c:v>
              </c:pt>
              <c:pt idx="1225">
                <c:v>3.6750000000030001E-3</c:v>
              </c:pt>
              <c:pt idx="1226">
                <c:v>3.3250000000011998E-3</c:v>
              </c:pt>
              <c:pt idx="1227">
                <c:v>4.1000000000012997E-3</c:v>
              </c:pt>
              <c:pt idx="1228">
                <c:v>7.4999999999992E-3</c:v>
              </c:pt>
              <c:pt idx="1229">
                <c:v>7.3749999999984002E-3</c:v>
              </c:pt>
              <c:pt idx="1230">
                <c:v>-6.4650000000001998E-2</c:v>
              </c:pt>
              <c:pt idx="1231">
                <c:v>-6.4700000000001007E-2</c:v>
              </c:pt>
              <c:pt idx="1232">
                <c:v>-6.0450000000001003E-2</c:v>
              </c:pt>
              <c:pt idx="1233">
                <c:v>-4.2075000000000001E-2</c:v>
              </c:pt>
              <c:pt idx="1234">
                <c:v>-4.2174999999997E-2</c:v>
              </c:pt>
              <c:pt idx="1235">
                <c:v>-3.3050000000001002E-2</c:v>
              </c:pt>
              <c:pt idx="1236">
                <c:v>-3.3175000000002001E-2</c:v>
              </c:pt>
              <c:pt idx="1237">
                <c:v>-3.3775000000002997E-2</c:v>
              </c:pt>
              <c:pt idx="1238">
                <c:v>-1.2000000000000999E-2</c:v>
              </c:pt>
              <c:pt idx="1239">
                <c:v>-1.3949999999999E-2</c:v>
              </c:pt>
              <c:pt idx="1240">
                <c:v>-3.1500000000017998E-3</c:v>
              </c:pt>
              <c:pt idx="1241">
                <c:v>-3.0749999999996002E-3</c:v>
              </c:pt>
              <c:pt idx="1242">
                <c:v>-3.5750000000000998E-3</c:v>
              </c:pt>
              <c:pt idx="1243">
                <c:v>1.14E-2</c:v>
              </c:pt>
              <c:pt idx="1244">
                <c:v>1.0750000000001E-2</c:v>
              </c:pt>
              <c:pt idx="1245">
                <c:v>1.0225E-2</c:v>
              </c:pt>
              <c:pt idx="1246">
                <c:v>4.9000000000020997E-3</c:v>
              </c:pt>
              <c:pt idx="1247">
                <c:v>-6.8999999999986E-3</c:v>
              </c:pt>
              <c:pt idx="1248">
                <c:v>1.3000000000002E-2</c:v>
              </c:pt>
              <c:pt idx="1249">
                <c:v>1.4049999999999001E-2</c:v>
              </c:pt>
              <c:pt idx="1250">
                <c:v>1.2524999999999E-2</c:v>
              </c:pt>
              <c:pt idx="1251">
                <c:v>1.1649999999999E-2</c:v>
              </c:pt>
              <c:pt idx="1252">
                <c:v>2.3775000000001E-2</c:v>
              </c:pt>
              <c:pt idx="1253">
                <c:v>1.8799999999999002E-2</c:v>
              </c:pt>
              <c:pt idx="1254">
                <c:v>2.4074999999998001E-2</c:v>
              </c:pt>
              <c:pt idx="1255">
                <c:v>2.2875E-2</c:v>
              </c:pt>
              <c:pt idx="1256">
                <c:v>2.1975000000002E-2</c:v>
              </c:pt>
              <c:pt idx="1257">
                <c:v>2.7925000000001001E-2</c:v>
              </c:pt>
              <c:pt idx="1258">
                <c:v>2.6075000000002999E-2</c:v>
              </c:pt>
              <c:pt idx="1259">
                <c:v>2.5549999999999001E-2</c:v>
              </c:pt>
              <c:pt idx="1260">
                <c:v>2.2325000000001E-2</c:v>
              </c:pt>
              <c:pt idx="1261">
                <c:v>1.4700000000001E-2</c:v>
              </c:pt>
              <c:pt idx="1262">
                <c:v>2.4300000000002001E-2</c:v>
              </c:pt>
              <c:pt idx="1263">
                <c:v>4.4750000000009999E-3</c:v>
              </c:pt>
              <c:pt idx="1264">
                <c:v>-3.7499999999998999E-2</c:v>
              </c:pt>
              <c:pt idx="1265">
                <c:v>-1.3475000000001999E-2</c:v>
              </c:pt>
              <c:pt idx="1266">
                <c:v>-1.3749999999998E-2</c:v>
              </c:pt>
              <c:pt idx="1267">
                <c:v>-6.4500000000023002E-3</c:v>
              </c:pt>
              <c:pt idx="1268">
                <c:v>-1.0200000000001999E-2</c:v>
              </c:pt>
              <c:pt idx="1269">
                <c:v>2.8575E-2</c:v>
              </c:pt>
              <c:pt idx="1270">
                <c:v>2.5499999999998E-2</c:v>
              </c:pt>
              <c:pt idx="1271">
                <c:v>3.0275000000002002E-2</c:v>
              </c:pt>
              <c:pt idx="1272">
                <c:v>3.3699999999998002E-2</c:v>
              </c:pt>
              <c:pt idx="1273">
                <c:v>3.2625000000000001E-2</c:v>
              </c:pt>
              <c:pt idx="1274">
                <c:v>3.2425000000000002E-2</c:v>
              </c:pt>
              <c:pt idx="1275">
                <c:v>3.3649999999999E-2</c:v>
              </c:pt>
              <c:pt idx="1276">
                <c:v>3.3625000000001001E-2</c:v>
              </c:pt>
              <c:pt idx="1277">
                <c:v>3.3500000000000002E-2</c:v>
              </c:pt>
              <c:pt idx="1278">
                <c:v>3.6624999999997999E-2</c:v>
              </c:pt>
              <c:pt idx="1279">
                <c:v>3.8600000000000002E-2</c:v>
              </c:pt>
              <c:pt idx="1280">
                <c:v>3.8475000000002001E-2</c:v>
              </c:pt>
              <c:pt idx="1281">
                <c:v>3.3024999999999999E-2</c:v>
              </c:pt>
              <c:pt idx="1282">
                <c:v>3.9400000000003002E-2</c:v>
              </c:pt>
              <c:pt idx="1283">
                <c:v>3.8175000000001E-2</c:v>
              </c:pt>
              <c:pt idx="1284">
                <c:v>3.8250000000000998E-2</c:v>
              </c:pt>
              <c:pt idx="1285">
                <c:v>4.2175000000003002E-2</c:v>
              </c:pt>
              <c:pt idx="1286">
                <c:v>4.0999999999999003E-2</c:v>
              </c:pt>
              <c:pt idx="1287">
                <c:v>4.0774999999998E-2</c:v>
              </c:pt>
              <c:pt idx="1288">
                <c:v>-1.34E-2</c:v>
              </c:pt>
              <c:pt idx="1289">
                <c:v>-5.9950000000000003E-2</c:v>
              </c:pt>
              <c:pt idx="1290">
                <c:v>-6.0750000000000998E-2</c:v>
              </c:pt>
              <c:pt idx="1291">
                <c:v>-6.1575000000003002E-2</c:v>
              </c:pt>
              <c:pt idx="1292">
                <c:v>-5.1049999999999998E-2</c:v>
              </c:pt>
              <c:pt idx="1293">
                <c:v>-5.4499999999999001E-2</c:v>
              </c:pt>
              <c:pt idx="1294">
                <c:v>-4.8825E-2</c:v>
              </c:pt>
              <c:pt idx="1295">
                <c:v>-4.6300000000001999E-2</c:v>
              </c:pt>
              <c:pt idx="1296">
                <c:v>-4.6674999999999002E-2</c:v>
              </c:pt>
              <c:pt idx="1297">
                <c:v>-3.9325000000000998E-2</c:v>
              </c:pt>
              <c:pt idx="1298">
                <c:v>-1.6525000000001001E-2</c:v>
              </c:pt>
              <c:pt idx="1299">
                <c:v>-1.6299999999997001E-2</c:v>
              </c:pt>
              <c:pt idx="1300">
                <c:v>-1.2399999999999E-2</c:v>
              </c:pt>
              <c:pt idx="1301">
                <c:v>-1.4150000000002E-2</c:v>
              </c:pt>
              <c:pt idx="1302">
                <c:v>-5.7250000000009004E-3</c:v>
              </c:pt>
              <c:pt idx="1303">
                <c:v>-2.0750000000013999E-3</c:v>
              </c:pt>
              <c:pt idx="1304">
                <c:v>-5.2000000000023998E-3</c:v>
              </c:pt>
              <c:pt idx="1305">
                <c:v>2.2499999999813999E-4</c:v>
              </c:pt>
              <c:pt idx="1306">
                <c:v>2.1250000000000002E-3</c:v>
              </c:pt>
              <c:pt idx="1307">
                <c:v>5.8749999999996002E-3</c:v>
              </c:pt>
              <c:pt idx="1308">
                <c:v>1.2875000000001E-2</c:v>
              </c:pt>
              <c:pt idx="1309">
                <c:v>1.7425000000000999E-2</c:v>
              </c:pt>
              <c:pt idx="1310">
                <c:v>1.6849999999999001E-2</c:v>
              </c:pt>
              <c:pt idx="1311">
                <c:v>2.4449999999998001E-2</c:v>
              </c:pt>
              <c:pt idx="1312">
                <c:v>3.5974999999999001E-2</c:v>
              </c:pt>
              <c:pt idx="1313">
                <c:v>3.5974999999999001E-2</c:v>
              </c:pt>
              <c:pt idx="1314">
                <c:v>3.7449999999999997E-2</c:v>
              </c:pt>
              <c:pt idx="1315">
                <c:v>2.8850000000000001E-2</c:v>
              </c:pt>
              <c:pt idx="1316">
                <c:v>3.5300000000002003E-2</c:v>
              </c:pt>
              <c:pt idx="1317">
                <c:v>3.9850000000002002E-2</c:v>
              </c:pt>
              <c:pt idx="1318">
                <c:v>3.9125000000000999E-2</c:v>
              </c:pt>
              <c:pt idx="1319">
                <c:v>4.1125000000000002E-2</c:v>
              </c:pt>
              <c:pt idx="1320">
                <c:v>4.3299999999998999E-2</c:v>
              </c:pt>
              <c:pt idx="1321">
                <c:v>4.3275000000001E-2</c:v>
              </c:pt>
              <c:pt idx="1322">
                <c:v>4.3575000000001002E-2</c:v>
              </c:pt>
              <c:pt idx="1323">
                <c:v>4.6350000000001002E-2</c:v>
              </c:pt>
              <c:pt idx="1324">
                <c:v>4.5324999999998998E-2</c:v>
              </c:pt>
              <c:pt idx="1325">
                <c:v>4.2674999999997999E-2</c:v>
              </c:pt>
              <c:pt idx="1326">
                <c:v>-4.6000000000017997E-3</c:v>
              </c:pt>
              <c:pt idx="1327">
                <c:v>1.8275000000000999E-2</c:v>
              </c:pt>
              <c:pt idx="1328">
                <c:v>1.7000000000000001E-2</c:v>
              </c:pt>
              <c:pt idx="1329">
                <c:v>2.3949999999999999E-2</c:v>
              </c:pt>
              <c:pt idx="1330">
                <c:v>1.5574999999998E-2</c:v>
              </c:pt>
              <c:pt idx="1331">
                <c:v>2.4525000000000002E-2</c:v>
              </c:pt>
              <c:pt idx="1332">
                <c:v>2.6950000000001001E-2</c:v>
              </c:pt>
              <c:pt idx="1333">
                <c:v>2.7475000000002001E-2</c:v>
              </c:pt>
              <c:pt idx="1334">
                <c:v>2.6025000000002001E-2</c:v>
              </c:pt>
              <c:pt idx="1335">
                <c:v>1.5525000000000001E-2</c:v>
              </c:pt>
              <c:pt idx="1336">
                <c:v>2.3000000000000999E-2</c:v>
              </c:pt>
              <c:pt idx="1337">
                <c:v>2.0125000000001E-2</c:v>
              </c:pt>
              <c:pt idx="1338">
                <c:v>2.5525000000000998E-2</c:v>
              </c:pt>
              <c:pt idx="1339">
                <c:v>2.6324999999998999E-2</c:v>
              </c:pt>
              <c:pt idx="1340">
                <c:v>2.6625000000002001E-2</c:v>
              </c:pt>
              <c:pt idx="1341">
                <c:v>2.8674999999999999E-2</c:v>
              </c:pt>
              <c:pt idx="1342">
                <c:v>2.2624999999998001E-2</c:v>
              </c:pt>
              <c:pt idx="1343">
                <c:v>2.8875000000000001E-2</c:v>
              </c:pt>
              <c:pt idx="1344">
                <c:v>2.9299999999999E-2</c:v>
              </c:pt>
              <c:pt idx="1345">
                <c:v>3.1550000000000002E-2</c:v>
              </c:pt>
              <c:pt idx="1346">
                <c:v>3.2475000000001003E-2</c:v>
              </c:pt>
              <c:pt idx="1347">
                <c:v>3.3550000000002002E-2</c:v>
              </c:pt>
              <c:pt idx="1348">
                <c:v>3.6874999999999998E-2</c:v>
              </c:pt>
              <c:pt idx="1349">
                <c:v>3.2774999999998999E-2</c:v>
              </c:pt>
              <c:pt idx="1350">
                <c:v>3.5725E-2</c:v>
              </c:pt>
              <c:pt idx="1351">
                <c:v>-0.14979999999999999</c:v>
              </c:pt>
              <c:pt idx="1352">
                <c:v>-0.14094999999999999</c:v>
              </c:pt>
              <c:pt idx="1353">
                <c:v>-0.13944999999999999</c:v>
              </c:pt>
              <c:pt idx="1354">
                <c:v>-0.1406</c:v>
              </c:pt>
              <c:pt idx="1355">
                <c:v>-0.12367499999999999</c:v>
              </c:pt>
              <c:pt idx="1356">
                <c:v>-0.1145</c:v>
              </c:pt>
              <c:pt idx="1357">
                <c:v>-0.114675</c:v>
              </c:pt>
              <c:pt idx="1358">
                <c:v>-0.114875</c:v>
              </c:pt>
              <c:pt idx="1359">
                <c:v>-0.117925</c:v>
              </c:pt>
              <c:pt idx="1360">
                <c:v>-0.101675</c:v>
              </c:pt>
              <c:pt idx="1361">
                <c:v>-9.0124999999998998E-2</c:v>
              </c:pt>
              <c:pt idx="1362">
                <c:v>-9.1074999999999004E-2</c:v>
              </c:pt>
              <c:pt idx="1363">
                <c:v>-9.1224999999998002E-2</c:v>
              </c:pt>
              <c:pt idx="1364">
                <c:v>-7.3975000000000998E-2</c:v>
              </c:pt>
              <c:pt idx="1365">
                <c:v>-7.5824999999999004E-2</c:v>
              </c:pt>
              <c:pt idx="1366">
                <c:v>-6.7275000000002999E-2</c:v>
              </c:pt>
              <c:pt idx="1367">
                <c:v>-6.7275000000000001E-2</c:v>
              </c:pt>
              <c:pt idx="1368">
                <c:v>-6.8100000000000993E-2</c:v>
              </c:pt>
              <c:pt idx="1369">
                <c:v>-5.2424999999999999E-2</c:v>
              </c:pt>
              <c:pt idx="1370">
                <c:v>-4.4600000000000001E-2</c:v>
              </c:pt>
              <c:pt idx="1371">
                <c:v>-4.4524999999997997E-2</c:v>
              </c:pt>
              <c:pt idx="1372">
                <c:v>-4.4600000000000001E-2</c:v>
              </c:pt>
              <c:pt idx="1373">
                <c:v>-4.6474999999999003E-2</c:v>
              </c:pt>
              <c:pt idx="1374">
                <c:v>-3.4075000000000001E-2</c:v>
              </c:pt>
              <c:pt idx="1375">
                <c:v>-2.1075000000000999E-2</c:v>
              </c:pt>
              <c:pt idx="1376">
                <c:v>-2.2074999999999002E-2</c:v>
              </c:pt>
              <c:pt idx="1377">
                <c:v>-2.2525000000000999E-2</c:v>
              </c:pt>
              <c:pt idx="1378">
                <c:v>-9.4750000000005004E-3</c:v>
              </c:pt>
              <c:pt idx="1379">
                <c:v>-7.7749999999988002E-3</c:v>
              </c:pt>
              <c:pt idx="1380">
                <c:v>8.4999999999946002E-4</c:v>
              </c:pt>
              <c:pt idx="1381">
                <c:v>-4.2500000000112001E-4</c:v>
              </c:pt>
              <c:pt idx="1382">
                <c:v>-7.4999999999936001E-4</c:v>
              </c:pt>
              <c:pt idx="1383">
                <c:v>1.6674999999999E-2</c:v>
              </c:pt>
              <c:pt idx="1384">
                <c:v>1.3775000000001999E-2</c:v>
              </c:pt>
              <c:pt idx="1385">
                <c:v>2.3550000000000001E-2</c:v>
              </c:pt>
              <c:pt idx="1386">
                <c:v>2.3675000000001001E-2</c:v>
              </c:pt>
              <c:pt idx="1387">
                <c:v>2.1800000000001998E-2</c:v>
              </c:pt>
              <c:pt idx="1388">
                <c:v>3.3599999999998E-2</c:v>
              </c:pt>
              <c:pt idx="1389">
                <c:v>-6.4724999999999006E-2</c:v>
              </c:pt>
              <c:pt idx="1390">
                <c:v>-5.9775000000001001E-2</c:v>
              </c:pt>
              <c:pt idx="1391">
                <c:v>-3.3474999999997E-2</c:v>
              </c:pt>
              <c:pt idx="1392">
                <c:v>-3.4375000000000003E-2</c:v>
              </c:pt>
              <c:pt idx="1393">
                <c:v>-2.9925E-2</c:v>
              </c:pt>
              <c:pt idx="1394">
                <c:v>-3.7000000000000997E-2</c:v>
              </c:pt>
              <c:pt idx="1395">
                <c:v>-3.3500000000000002E-2</c:v>
              </c:pt>
              <c:pt idx="1396">
                <c:v>-3.6925000000001998E-2</c:v>
              </c:pt>
              <c:pt idx="1397">
                <c:v>-2.9149999999999999E-2</c:v>
              </c:pt>
              <c:pt idx="1398">
                <c:v>-3.0325000000000001E-2</c:v>
              </c:pt>
              <c:pt idx="1399">
                <c:v>-3.1949999999997002E-2</c:v>
              </c:pt>
              <c:pt idx="1400">
                <c:v>-2.7924999999998E-2</c:v>
              </c:pt>
              <c:pt idx="1401">
                <c:v>-3.3424999999997998E-2</c:v>
              </c:pt>
              <c:pt idx="1402">
                <c:v>-3.5025000000000001E-2</c:v>
              </c:pt>
              <c:pt idx="1403">
                <c:v>-3.4099999999998E-2</c:v>
              </c:pt>
              <c:pt idx="1404">
                <c:v>-3.0674999999997E-2</c:v>
              </c:pt>
              <c:pt idx="1405">
                <c:v>-3.1775000000000997E-2</c:v>
              </c:pt>
              <c:pt idx="1406">
                <c:v>-3.3875000000000002E-2</c:v>
              </c:pt>
              <c:pt idx="1407">
                <c:v>-3.5750000000001003E-2</c:v>
              </c:pt>
              <c:pt idx="1408">
                <c:v>-3.8849999999999003E-2</c:v>
              </c:pt>
              <c:pt idx="1409">
                <c:v>-3.6775000000000002E-2</c:v>
              </c:pt>
              <c:pt idx="1410">
                <c:v>-4.1349999999997999E-2</c:v>
              </c:pt>
              <c:pt idx="1411">
                <c:v>-3.8225000000000002E-2</c:v>
              </c:pt>
              <c:pt idx="1412">
                <c:v>-3.6575000000000003E-2</c:v>
              </c:pt>
              <c:pt idx="1413">
                <c:v>-3.5974999999999001E-2</c:v>
              </c:pt>
              <c:pt idx="1414">
                <c:v>-3.7275000000001002E-2</c:v>
              </c:pt>
              <c:pt idx="1415">
                <c:v>-4.4049999999998E-2</c:v>
              </c:pt>
              <c:pt idx="1416">
                <c:v>-4.5324999999998998E-2</c:v>
              </c:pt>
              <c:pt idx="1417">
                <c:v>-0.10842499999999999</c:v>
              </c:pt>
              <c:pt idx="1418">
                <c:v>-0.1081</c:v>
              </c:pt>
              <c:pt idx="1419">
                <c:v>-0.10642500000000001</c:v>
              </c:pt>
              <c:pt idx="1420">
                <c:v>-0.10745</c:v>
              </c:pt>
              <c:pt idx="1421">
                <c:v>-9.8549999999999999E-2</c:v>
              </c:pt>
              <c:pt idx="1422">
                <c:v>-9.6550000000000996E-2</c:v>
              </c:pt>
              <c:pt idx="1423">
                <c:v>-9.0149999999999994E-2</c:v>
              </c:pt>
              <c:pt idx="1424">
                <c:v>-8.6174999999999002E-2</c:v>
              </c:pt>
              <c:pt idx="1425">
                <c:v>-9.4525000000000997E-2</c:v>
              </c:pt>
              <c:pt idx="1426">
                <c:v>-8.5999999999999993E-2</c:v>
              </c:pt>
              <c:pt idx="1427">
                <c:v>-7.6075000000000004E-2</c:v>
              </c:pt>
              <c:pt idx="1428">
                <c:v>-7.7275000000001995E-2</c:v>
              </c:pt>
              <c:pt idx="1429">
                <c:v>-7.4800000000003003E-2</c:v>
              </c:pt>
              <c:pt idx="1430">
                <c:v>-6.8124999999999006E-2</c:v>
              </c:pt>
              <c:pt idx="1431">
                <c:v>-6.8449999999999997E-2</c:v>
              </c:pt>
              <c:pt idx="1432">
                <c:v>-6.2050000000000001E-2</c:v>
              </c:pt>
              <c:pt idx="1433">
                <c:v>-6.7650000000000002E-2</c:v>
              </c:pt>
              <c:pt idx="1434">
                <c:v>-6.5075000000000993E-2</c:v>
              </c:pt>
              <c:pt idx="1435">
                <c:v>-6.3199999999998993E-2</c:v>
              </c:pt>
              <c:pt idx="1436">
                <c:v>-7.3424999999999005E-2</c:v>
              </c:pt>
              <c:pt idx="1437">
                <c:v>-6.4824999999998995E-2</c:v>
              </c:pt>
              <c:pt idx="1438">
                <c:v>-6.3375000000001999E-2</c:v>
              </c:pt>
              <c:pt idx="1439">
                <c:v>-7.2750000000001994E-2</c:v>
              </c:pt>
              <c:pt idx="1440">
                <c:v>-6.4725000000002003E-2</c:v>
              </c:pt>
              <c:pt idx="1441">
                <c:v>-6.3550000000000995E-2</c:v>
              </c:pt>
              <c:pt idx="1442">
                <c:v>-6.4925000000001995E-2</c:v>
              </c:pt>
              <c:pt idx="1443">
                <c:v>-6.5575000000000994E-2</c:v>
              </c:pt>
              <c:pt idx="1444">
                <c:v>-8.1975000000001005E-2</c:v>
              </c:pt>
              <c:pt idx="1445">
                <c:v>-7.0524999999999005E-2</c:v>
              </c:pt>
              <c:pt idx="1446">
                <c:v>-6.3125000000000001E-2</c:v>
              </c:pt>
              <c:pt idx="1447">
                <c:v>-6.7474999999999993E-2</c:v>
              </c:pt>
              <c:pt idx="1448">
                <c:v>-6.6449999999997997E-2</c:v>
              </c:pt>
              <c:pt idx="1449">
                <c:v>-6.2549999999999994E-2</c:v>
              </c:pt>
              <c:pt idx="1450">
                <c:v>-6.7549999999999999E-2</c:v>
              </c:pt>
              <c:pt idx="1451">
                <c:v>-6.3750000000001E-2</c:v>
              </c:pt>
              <c:pt idx="1452">
                <c:v>-6.5950000000000994E-2</c:v>
              </c:pt>
              <c:pt idx="1453">
                <c:v>-6.9599999999996998E-2</c:v>
              </c:pt>
              <c:pt idx="1454">
                <c:v>-7.3949999999998003E-2</c:v>
              </c:pt>
              <c:pt idx="1455">
                <c:v>-9.1874999999999998E-2</c:v>
              </c:pt>
              <c:pt idx="1456">
                <c:v>-6.2725000000000003E-2</c:v>
              </c:pt>
              <c:pt idx="1457">
                <c:v>-6.5575000000000994E-2</c:v>
              </c:pt>
              <c:pt idx="1458">
                <c:v>-7.0249999999998994E-2</c:v>
              </c:pt>
              <c:pt idx="1459">
                <c:v>-6.5625000000002001E-2</c:v>
              </c:pt>
              <c:pt idx="1460">
                <c:v>-7.4975000000001998E-2</c:v>
              </c:pt>
              <c:pt idx="1461">
                <c:v>-7.3500000000000995E-2</c:v>
              </c:pt>
              <c:pt idx="1462">
                <c:v>-8.6250000000002006E-2</c:v>
              </c:pt>
              <c:pt idx="1463">
                <c:v>-7.6424999999998994E-2</c:v>
              </c:pt>
              <c:pt idx="1464">
                <c:v>-7.6675000000001006E-2</c:v>
              </c:pt>
              <c:pt idx="1465">
                <c:v>-7.9574999999997995E-2</c:v>
              </c:pt>
              <c:pt idx="1466">
                <c:v>-7.9874999999999002E-2</c:v>
              </c:pt>
              <c:pt idx="1467">
                <c:v>-8.4824999999998998E-2</c:v>
              </c:pt>
              <c:pt idx="1468">
                <c:v>-7.8950000000000006E-2</c:v>
              </c:pt>
              <c:pt idx="1469">
                <c:v>-9.3125000000001998E-2</c:v>
              </c:pt>
              <c:pt idx="1470">
                <c:v>-8.1049999999998998E-2</c:v>
              </c:pt>
              <c:pt idx="1471">
                <c:v>-8.1450000000002007E-2</c:v>
              </c:pt>
              <c:pt idx="1472">
                <c:v>-7.9849999999998006E-2</c:v>
              </c:pt>
              <c:pt idx="1473">
                <c:v>-8.4724999999998996E-2</c:v>
              </c:pt>
              <c:pt idx="1474">
                <c:v>-9.3899999999999997E-2</c:v>
              </c:pt>
              <c:pt idx="1475">
                <c:v>-8.9649999999998994E-2</c:v>
              </c:pt>
              <c:pt idx="1476">
                <c:v>-0.1012</c:v>
              </c:pt>
              <c:pt idx="1477">
                <c:v>-9.0975000000001E-2</c:v>
              </c:pt>
              <c:pt idx="1478">
                <c:v>-9.3950000000001005E-2</c:v>
              </c:pt>
              <c:pt idx="1479">
                <c:v>-8.9700000000001001E-2</c:v>
              </c:pt>
              <c:pt idx="1480">
                <c:v>-9.4849999999999005E-2</c:v>
              </c:pt>
              <c:pt idx="1481">
                <c:v>-9.4650000000001996E-2</c:v>
              </c:pt>
              <c:pt idx="1482">
                <c:v>-9.0425000000002004E-2</c:v>
              </c:pt>
              <c:pt idx="1483">
                <c:v>-0.10845</c:v>
              </c:pt>
              <c:pt idx="1484">
                <c:v>-0.108775</c:v>
              </c:pt>
              <c:pt idx="1485">
                <c:v>-0.11157499999999999</c:v>
              </c:pt>
              <c:pt idx="1486">
                <c:v>-0.10667500000000001</c:v>
              </c:pt>
              <c:pt idx="1487">
                <c:v>-0.1052</c:v>
              </c:pt>
              <c:pt idx="1488">
                <c:v>-0.10465000000000001</c:v>
              </c:pt>
              <c:pt idx="1489">
                <c:v>-9.9324999999999997E-2</c:v>
              </c:pt>
              <c:pt idx="1490">
                <c:v>-9.6350000000001004E-2</c:v>
              </c:pt>
              <c:pt idx="1491">
                <c:v>-0.102075</c:v>
              </c:pt>
              <c:pt idx="1492">
                <c:v>-9.6599999999999006E-2</c:v>
              </c:pt>
              <c:pt idx="1493">
                <c:v>-8.7774999999997994E-2</c:v>
              </c:pt>
              <c:pt idx="1494">
                <c:v>-8.8674999999999005E-2</c:v>
              </c:pt>
              <c:pt idx="1495">
                <c:v>-8.4850000000003006E-2</c:v>
              </c:pt>
              <c:pt idx="1496">
                <c:v>-9.5949999999999994E-2</c:v>
              </c:pt>
              <c:pt idx="1497">
                <c:v>-9.2575000000000005E-2</c:v>
              </c:pt>
              <c:pt idx="1498">
                <c:v>-8.3875000000000005E-2</c:v>
              </c:pt>
              <c:pt idx="1499">
                <c:v>-8.6749999999998995E-2</c:v>
              </c:pt>
              <c:pt idx="1500">
                <c:v>-8.3075000000001994E-2</c:v>
              </c:pt>
              <c:pt idx="1501">
                <c:v>-8.6425000000001001E-2</c:v>
              </c:pt>
              <c:pt idx="1502">
                <c:v>-8.8599999999999998E-2</c:v>
              </c:pt>
              <c:pt idx="1503">
                <c:v>-8.4399999999998004E-2</c:v>
              </c:pt>
              <c:pt idx="1504">
                <c:v>-8.2199999999998996E-2</c:v>
              </c:pt>
              <c:pt idx="1505">
                <c:v>-8.4775000000001002E-2</c:v>
              </c:pt>
              <c:pt idx="1506">
                <c:v>-8.8074999999999001E-2</c:v>
              </c:pt>
              <c:pt idx="1507">
                <c:v>-9.1374999999998999E-2</c:v>
              </c:pt>
              <c:pt idx="1508">
                <c:v>-8.4150000000000003E-2</c:v>
              </c:pt>
              <c:pt idx="1509">
                <c:v>-8.2900000000000001E-2</c:v>
              </c:pt>
              <c:pt idx="1510">
                <c:v>-9.4200000000000006E-2</c:v>
              </c:pt>
              <c:pt idx="1511">
                <c:v>-9.1250000000000997E-2</c:v>
              </c:pt>
              <c:pt idx="1512">
                <c:v>-8.3125000000001004E-2</c:v>
              </c:pt>
              <c:pt idx="1513">
                <c:v>-8.6125000000001006E-2</c:v>
              </c:pt>
              <c:pt idx="1514">
                <c:v>-8.2874999999999005E-2</c:v>
              </c:pt>
              <c:pt idx="1515">
                <c:v>-9.3024999999998997E-2</c:v>
              </c:pt>
              <c:pt idx="1516">
                <c:v>-8.4724999999998996E-2</c:v>
              </c:pt>
              <c:pt idx="1517">
                <c:v>-8.2574999999998996E-2</c:v>
              </c:pt>
              <c:pt idx="1518">
                <c:v>-8.5800000000000001E-2</c:v>
              </c:pt>
              <c:pt idx="1519">
                <c:v>-8.2125000000000004E-2</c:v>
              </c:pt>
              <c:pt idx="1520">
                <c:v>-8.2900000000002E-2</c:v>
              </c:pt>
              <c:pt idx="1521">
                <c:v>-0.104475</c:v>
              </c:pt>
              <c:pt idx="1522">
                <c:v>-8.0349999999998006E-2</c:v>
              </c:pt>
              <c:pt idx="1523">
                <c:v>-8.9325000000001001E-2</c:v>
              </c:pt>
              <c:pt idx="1524">
                <c:v>-8.2950000000000995E-2</c:v>
              </c:pt>
              <c:pt idx="1525">
                <c:v>-9.2525000000001995E-2</c:v>
              </c:pt>
              <c:pt idx="1526">
                <c:v>-9.1174999999999007E-2</c:v>
              </c:pt>
              <c:pt idx="1527">
                <c:v>-9.0650000000003006E-2</c:v>
              </c:pt>
              <c:pt idx="1528">
                <c:v>-9.6400000000001998E-2</c:v>
              </c:pt>
              <c:pt idx="1529">
                <c:v>-8.9849999999999999E-2</c:v>
              </c:pt>
              <c:pt idx="1530">
                <c:v>-9.5350000000000004E-2</c:v>
              </c:pt>
              <c:pt idx="1531">
                <c:v>-8.7399999999999006E-2</c:v>
              </c:pt>
              <c:pt idx="1532">
                <c:v>-9.6699999999999994E-2</c:v>
              </c:pt>
              <c:pt idx="1533">
                <c:v>-9.2724999999999003E-2</c:v>
              </c:pt>
              <c:pt idx="1534">
                <c:v>-8.3775000000000002E-2</c:v>
              </c:pt>
              <c:pt idx="1535">
                <c:v>-8.7999999999998996E-2</c:v>
              </c:pt>
              <c:pt idx="1536">
                <c:v>-8.4874999999997994E-2</c:v>
              </c:pt>
              <c:pt idx="1537">
                <c:v>-9.3100000000002001E-2</c:v>
              </c:pt>
              <c:pt idx="1538">
                <c:v>-8.5350000000000995E-2</c:v>
              </c:pt>
              <c:pt idx="1539">
                <c:v>-9.6424999999999997E-2</c:v>
              </c:pt>
              <c:pt idx="1540">
                <c:v>-9.5475000000000004E-2</c:v>
              </c:pt>
              <c:pt idx="1541">
                <c:v>-9.1700000000003001E-2</c:v>
              </c:pt>
              <c:pt idx="1542">
                <c:v>-9.6225000000003003E-2</c:v>
              </c:pt>
              <c:pt idx="1543">
                <c:v>-9.2925000000002006E-2</c:v>
              </c:pt>
              <c:pt idx="1544">
                <c:v>-9.1100000000001999E-2</c:v>
              </c:pt>
              <c:pt idx="1545">
                <c:v>-8.6249999999998994E-2</c:v>
              </c:pt>
              <c:pt idx="1546">
                <c:v>-8.9824999999999003E-2</c:v>
              </c:pt>
              <c:pt idx="1547">
                <c:v>-8.8574999999999002E-2</c:v>
              </c:pt>
              <c:pt idx="1548">
                <c:v>-8.7550000000000003E-2</c:v>
              </c:pt>
              <c:pt idx="1549">
                <c:v>-9.5649999999999999E-2</c:v>
              </c:pt>
              <c:pt idx="1550">
                <c:v>-0.10285</c:v>
              </c:pt>
              <c:pt idx="1551">
                <c:v>-0.103325</c:v>
              </c:pt>
              <c:pt idx="1552">
                <c:v>-0.104375</c:v>
              </c:pt>
              <c:pt idx="1553">
                <c:v>-9.3049999999999994E-2</c:v>
              </c:pt>
              <c:pt idx="1554">
                <c:v>-9.9475000000002006E-2</c:v>
              </c:pt>
              <c:pt idx="1555">
                <c:v>-9.0949999999998005E-2</c:v>
              </c:pt>
              <c:pt idx="1556">
                <c:v>-9.3050000000003005E-2</c:v>
              </c:pt>
              <c:pt idx="1557">
                <c:v>-9.8575000000000995E-2</c:v>
              </c:pt>
              <c:pt idx="1558">
                <c:v>-9.2550000000002006E-2</c:v>
              </c:pt>
              <c:pt idx="1559">
                <c:v>-9.5625000000002E-2</c:v>
              </c:pt>
              <c:pt idx="1560">
                <c:v>-9.0124999999998998E-2</c:v>
              </c:pt>
              <c:pt idx="1561">
                <c:v>-9.1125000000002995E-2</c:v>
              </c:pt>
              <c:pt idx="1562">
                <c:v>-0.10625</c:v>
              </c:pt>
              <c:pt idx="1563">
                <c:v>-0.10635</c:v>
              </c:pt>
              <c:pt idx="1564">
                <c:v>-9.9750000000001005E-2</c:v>
              </c:pt>
              <c:pt idx="1565">
                <c:v>-0.10224999999999999</c:v>
              </c:pt>
              <c:pt idx="1566">
                <c:v>-0.10224999999999999</c:v>
              </c:pt>
              <c:pt idx="1567">
                <c:v>-0.114425</c:v>
              </c:pt>
              <c:pt idx="1568">
                <c:v>-0.10627499999999999</c:v>
              </c:pt>
              <c:pt idx="1569">
                <c:v>-0.101175</c:v>
              </c:pt>
              <c:pt idx="1570">
                <c:v>-0.103725</c:v>
              </c:pt>
              <c:pt idx="1571">
                <c:v>-0.104675</c:v>
              </c:pt>
              <c:pt idx="1572">
                <c:v>-9.9550000000000999E-2</c:v>
              </c:pt>
              <c:pt idx="1573">
                <c:v>-0.109475</c:v>
              </c:pt>
              <c:pt idx="1574">
                <c:v>-0.10022499999999999</c:v>
              </c:pt>
              <c:pt idx="1575">
                <c:v>-0.1024</c:v>
              </c:pt>
              <c:pt idx="1576">
                <c:v>-0.111475</c:v>
              </c:pt>
              <c:pt idx="1577">
                <c:v>-9.9825000000000996E-2</c:v>
              </c:pt>
              <c:pt idx="1578">
                <c:v>-9.7574999999996997E-2</c:v>
              </c:pt>
              <c:pt idx="1579">
                <c:v>-9.9674999999994005E-2</c:v>
              </c:pt>
              <c:pt idx="1580">
                <c:v>-9.9850000000000994E-2</c:v>
              </c:pt>
              <c:pt idx="1581">
                <c:v>-0.1187</c:v>
              </c:pt>
              <c:pt idx="1582">
                <c:v>-0.10465000000000001</c:v>
              </c:pt>
              <c:pt idx="1583">
                <c:v>-0.16564999999999999</c:v>
              </c:pt>
              <c:pt idx="1584">
                <c:v>-0.147675</c:v>
              </c:pt>
              <c:pt idx="1585">
                <c:v>-0.14502499999999999</c:v>
              </c:pt>
              <c:pt idx="1586">
                <c:v>-0.1401</c:v>
              </c:pt>
              <c:pt idx="1587">
                <c:v>-0.14865</c:v>
              </c:pt>
              <c:pt idx="1588">
                <c:v>-0.13777500000000001</c:v>
              </c:pt>
              <c:pt idx="1589">
                <c:v>-0.13947499999999</c:v>
              </c:pt>
              <c:pt idx="1590">
                <c:v>-0.14430000000000001</c:v>
              </c:pt>
              <c:pt idx="1591">
                <c:v>-0.13622500000000001</c:v>
              </c:pt>
              <c:pt idx="1592">
                <c:v>-0.1429</c:v>
              </c:pt>
              <c:pt idx="1593">
                <c:v>-0.13497500000000001</c:v>
              </c:pt>
              <c:pt idx="1594">
                <c:v>-0.14402499999999999</c:v>
              </c:pt>
              <c:pt idx="1595">
                <c:v>-0.13905000000000001</c:v>
              </c:pt>
              <c:pt idx="1596">
                <c:v>-0.13702500000000001</c:v>
              </c:pt>
              <c:pt idx="1597">
                <c:v>-0.1409</c:v>
              </c:pt>
              <c:pt idx="1598">
                <c:v>-0.128</c:v>
              </c:pt>
              <c:pt idx="1599">
                <c:v>-0.13900000000000001</c:v>
              </c:pt>
              <c:pt idx="1600">
                <c:v>-0.12895000000000001</c:v>
              </c:pt>
              <c:pt idx="1601">
                <c:v>-0.13724999999998999</c:v>
              </c:pt>
              <c:pt idx="1602">
                <c:v>-0.13172500000000001</c:v>
              </c:pt>
              <c:pt idx="1603">
                <c:v>-0.13162499999999999</c:v>
              </c:pt>
              <c:pt idx="1604">
                <c:v>-0.135875</c:v>
              </c:pt>
              <c:pt idx="1605">
                <c:v>-0.123325</c:v>
              </c:pt>
              <c:pt idx="1606">
                <c:v>-0.130275</c:v>
              </c:pt>
              <c:pt idx="1607">
                <c:v>-0.12517500000000001</c:v>
              </c:pt>
              <c:pt idx="1608">
                <c:v>-0.13072500000000001</c:v>
              </c:pt>
              <c:pt idx="1609">
                <c:v>-0.126225</c:v>
              </c:pt>
              <c:pt idx="1610">
                <c:v>-0.123575</c:v>
              </c:pt>
              <c:pt idx="1611">
                <c:v>-0.124725</c:v>
              </c:pt>
              <c:pt idx="1612">
                <c:v>-0.12842500000000001</c:v>
              </c:pt>
              <c:pt idx="1613">
                <c:v>-0.12895000000000001</c:v>
              </c:pt>
              <c:pt idx="1614">
                <c:v>-0.12902499999999001</c:v>
              </c:pt>
              <c:pt idx="1615">
                <c:v>-0.12970000000000001</c:v>
              </c:pt>
              <c:pt idx="1616">
                <c:v>-0.12887500000001001</c:v>
              </c:pt>
              <c:pt idx="1617">
                <c:v>-0.127525</c:v>
              </c:pt>
              <c:pt idx="1618">
                <c:v>-0.12705</c:v>
              </c:pt>
              <c:pt idx="1619">
                <c:v>-0.12825</c:v>
              </c:pt>
              <c:pt idx="1620">
                <c:v>-0.129575</c:v>
              </c:pt>
              <c:pt idx="1621">
                <c:v>-0.1376</c:v>
              </c:pt>
              <c:pt idx="1622">
                <c:v>-0.1293</c:v>
              </c:pt>
              <c:pt idx="1623">
                <c:v>-0.12959999999999999</c:v>
              </c:pt>
              <c:pt idx="1624">
                <c:v>-0.13037499999999999</c:v>
              </c:pt>
              <c:pt idx="1625">
                <c:v>-0.1333</c:v>
              </c:pt>
              <c:pt idx="1626">
                <c:v>-0.13005</c:v>
              </c:pt>
              <c:pt idx="1627">
                <c:v>-0.129825</c:v>
              </c:pt>
              <c:pt idx="1628">
                <c:v>-0.130275</c:v>
              </c:pt>
              <c:pt idx="1629">
                <c:v>-0.135075</c:v>
              </c:pt>
              <c:pt idx="1630">
                <c:v>-0.13064999999999999</c:v>
              </c:pt>
              <c:pt idx="1631">
                <c:v>-0.13064999999999999</c:v>
              </c:pt>
              <c:pt idx="1632">
                <c:v>-0.13650000000000001</c:v>
              </c:pt>
              <c:pt idx="1633">
                <c:v>-0.13062499999999999</c:v>
              </c:pt>
              <c:pt idx="1634">
                <c:v>-0.13037499999999999</c:v>
              </c:pt>
              <c:pt idx="1635">
                <c:v>-0.133025</c:v>
              </c:pt>
              <c:pt idx="1636">
                <c:v>-0.131025</c:v>
              </c:pt>
              <c:pt idx="1637">
                <c:v>-0.13037499999999</c:v>
              </c:pt>
              <c:pt idx="1638">
                <c:v>-0.13097499999998999</c:v>
              </c:pt>
              <c:pt idx="1639">
                <c:v>-0.12967500000000001</c:v>
              </c:pt>
              <c:pt idx="1640">
                <c:v>-0.12942500000000001</c:v>
              </c:pt>
              <c:pt idx="1641">
                <c:v>-0.12987499999999999</c:v>
              </c:pt>
              <c:pt idx="1642">
                <c:v>-0.130325</c:v>
              </c:pt>
              <c:pt idx="1643">
                <c:v>-0.13744999999999999</c:v>
              </c:pt>
              <c:pt idx="1644">
                <c:v>-0.13894999999999999</c:v>
              </c:pt>
              <c:pt idx="1645">
                <c:v>-0.26617499999999999</c:v>
              </c:pt>
              <c:pt idx="1646">
                <c:v>-0.26597500000000002</c:v>
              </c:pt>
              <c:pt idx="1647">
                <c:v>-0.2671</c:v>
              </c:pt>
              <c:pt idx="1648">
                <c:v>-0.26592499999998997</c:v>
              </c:pt>
              <c:pt idx="1649">
                <c:v>-0.26565</c:v>
              </c:pt>
              <c:pt idx="1650">
                <c:v>-0.2661</c:v>
              </c:pt>
              <c:pt idx="1651">
                <c:v>-0.26595000000000002</c:v>
              </c:pt>
              <c:pt idx="1652">
                <c:v>-0.26865</c:v>
              </c:pt>
              <c:pt idx="1653">
                <c:v>-0.27184999999999998</c:v>
              </c:pt>
              <c:pt idx="1654">
                <c:v>-0.26550000000000001</c:v>
              </c:pt>
              <c:pt idx="1655">
                <c:v>-0.26645000000000002</c:v>
              </c:pt>
              <c:pt idx="1656">
                <c:v>-0.26684999999999998</c:v>
              </c:pt>
              <c:pt idx="1657">
                <c:v>-0.26997499999998997</c:v>
              </c:pt>
              <c:pt idx="1658">
                <c:v>-0.27150000000000002</c:v>
              </c:pt>
              <c:pt idx="1659">
                <c:v>-0.273725</c:v>
              </c:pt>
              <c:pt idx="1660">
                <c:v>-0.27392499999999997</c:v>
              </c:pt>
              <c:pt idx="1661">
                <c:v>-0.27489999999999998</c:v>
              </c:pt>
              <c:pt idx="1662">
                <c:v>-0.27655000000000002</c:v>
              </c:pt>
              <c:pt idx="1663">
                <c:v>-0.27639999999999998</c:v>
              </c:pt>
              <c:pt idx="1664">
                <c:v>-0.27412500000000001</c:v>
              </c:pt>
              <c:pt idx="1665">
                <c:v>-0.27442499999999997</c:v>
              </c:pt>
              <c:pt idx="1666">
                <c:v>-0.27694999999999997</c:v>
              </c:pt>
              <c:pt idx="1667">
                <c:v>-0.27739999999999998</c:v>
              </c:pt>
              <c:pt idx="1668">
                <c:v>-0.27292499999999997</c:v>
              </c:pt>
              <c:pt idx="1669">
                <c:v>-0.2742</c:v>
              </c:pt>
              <c:pt idx="1670">
                <c:v>-0.27474999999999999</c:v>
              </c:pt>
              <c:pt idx="1671">
                <c:v>-0.27760000000000001</c:v>
              </c:pt>
              <c:pt idx="1672">
                <c:v>-0.275225</c:v>
              </c:pt>
              <c:pt idx="1673">
                <c:v>-0.27287499999999998</c:v>
              </c:pt>
              <c:pt idx="1674">
                <c:v>-0.27429999999999999</c:v>
              </c:pt>
              <c:pt idx="1675">
                <c:v>-0.27489999999999998</c:v>
              </c:pt>
              <c:pt idx="1676">
                <c:v>-0.27310000000000001</c:v>
              </c:pt>
              <c:pt idx="1677">
                <c:v>-0.274225</c:v>
              </c:pt>
              <c:pt idx="1678">
                <c:v>-0.23732500000000001</c:v>
              </c:pt>
              <c:pt idx="1679">
                <c:v>-0.23880000000000001</c:v>
              </c:pt>
              <c:pt idx="1680">
                <c:v>-0.23945</c:v>
              </c:pt>
              <c:pt idx="1681">
                <c:v>-0.24265</c:v>
              </c:pt>
              <c:pt idx="1682">
                <c:v>-0.23965</c:v>
              </c:pt>
              <c:pt idx="1683">
                <c:v>-0.23760000000000001</c:v>
              </c:pt>
              <c:pt idx="1684">
                <c:v>-0.239175</c:v>
              </c:pt>
              <c:pt idx="1685">
                <c:v>-0.23982500000000001</c:v>
              </c:pt>
              <c:pt idx="1686">
                <c:v>-0.23710000000000001</c:v>
              </c:pt>
              <c:pt idx="1687">
                <c:v>-0.23945</c:v>
              </c:pt>
              <c:pt idx="1688">
                <c:v>-0.23780000000000001</c:v>
              </c:pt>
              <c:pt idx="1689">
                <c:v>-0.237625</c:v>
              </c:pt>
              <c:pt idx="1690">
                <c:v>-0.24104999999999999</c:v>
              </c:pt>
              <c:pt idx="1691">
                <c:v>-0.24032500000000001</c:v>
              </c:pt>
              <c:pt idx="1692">
                <c:v>-0.23664999999999001</c:v>
              </c:pt>
              <c:pt idx="1693">
                <c:v>-0.23805000000000001</c:v>
              </c:pt>
              <c:pt idx="1694">
                <c:v>-0.23794999999999999</c:v>
              </c:pt>
              <c:pt idx="1695">
                <c:v>-0.239875</c:v>
              </c:pt>
              <c:pt idx="1696">
                <c:v>-0.24419999999999001</c:v>
              </c:pt>
              <c:pt idx="1697">
                <c:v>-0.23680000000000001</c:v>
              </c:pt>
              <c:pt idx="1698">
                <c:v>-0.237875</c:v>
              </c:pt>
              <c:pt idx="1699">
                <c:v>-0.23885000000000001</c:v>
              </c:pt>
              <c:pt idx="1700">
                <c:v>-0.23572499999999999</c:v>
              </c:pt>
              <c:pt idx="1701">
                <c:v>-0.23877499999999999</c:v>
              </c:pt>
              <c:pt idx="1702">
                <c:v>-0.23682500000000001</c:v>
              </c:pt>
              <c:pt idx="1703">
                <c:v>-0.23682500000000001</c:v>
              </c:pt>
              <c:pt idx="1704">
                <c:v>-0.23895</c:v>
              </c:pt>
              <c:pt idx="1705">
                <c:v>-0.23915</c:v>
              </c:pt>
              <c:pt idx="1706">
                <c:v>-0.23899999999999999</c:v>
              </c:pt>
              <c:pt idx="1707">
                <c:v>-0.2369</c:v>
              </c:pt>
              <c:pt idx="1708">
                <c:v>-0.23727500000000001</c:v>
              </c:pt>
              <c:pt idx="1709">
                <c:v>-0.24</c:v>
              </c:pt>
              <c:pt idx="1710">
                <c:v>-0.24010000000000001</c:v>
              </c:pt>
              <c:pt idx="1711">
                <c:v>-0.31969999999999998</c:v>
              </c:pt>
              <c:pt idx="1712">
                <c:v>-0.193</c:v>
              </c:pt>
              <c:pt idx="1713">
                <c:v>-0.19347500000000001</c:v>
              </c:pt>
              <c:pt idx="1714">
                <c:v>-0.19447500000001</c:v>
              </c:pt>
              <c:pt idx="1715">
                <c:v>-0.19285000000001001</c:v>
              </c:pt>
              <c:pt idx="1716">
                <c:v>-0.19522500000000001</c:v>
              </c:pt>
              <c:pt idx="1717">
                <c:v>-0.19342500000000001</c:v>
              </c:pt>
              <c:pt idx="1718">
                <c:v>-0.19337499999999999</c:v>
              </c:pt>
              <c:pt idx="1719">
                <c:v>-0.19637499999999999</c:v>
              </c:pt>
              <c:pt idx="1720">
                <c:v>-0.196025</c:v>
              </c:pt>
              <c:pt idx="1721">
                <c:v>-0.19287499999999999</c:v>
              </c:pt>
              <c:pt idx="1722">
                <c:v>-0.19355</c:v>
              </c:pt>
              <c:pt idx="1723">
                <c:v>-0.193575</c:v>
              </c:pt>
              <c:pt idx="1724">
                <c:v>-0.195775</c:v>
              </c:pt>
              <c:pt idx="1725">
                <c:v>-0.197075</c:v>
              </c:pt>
              <c:pt idx="1726">
                <c:v>-0.1923</c:v>
              </c:pt>
              <c:pt idx="1727">
                <c:v>-0.19317500000000001</c:v>
              </c:pt>
              <c:pt idx="1728">
                <c:v>-0.19375000000000001</c:v>
              </c:pt>
              <c:pt idx="1729">
                <c:v>-0.1918</c:v>
              </c:pt>
              <c:pt idx="1730">
                <c:v>-0.194525</c:v>
              </c:pt>
              <c:pt idx="1731">
                <c:v>-0.1925</c:v>
              </c:pt>
              <c:pt idx="1732">
                <c:v>-0.192525</c:v>
              </c:pt>
              <c:pt idx="1733">
                <c:v>-0.19362499999999999</c:v>
              </c:pt>
              <c:pt idx="1734">
                <c:v>-0.19462499999999999</c:v>
              </c:pt>
              <c:pt idx="1735">
                <c:v>-0.191825</c:v>
              </c:pt>
              <c:pt idx="1736">
                <c:v>-0.19192500000000001</c:v>
              </c:pt>
              <c:pt idx="1737">
                <c:v>-0.19212499999999999</c:v>
              </c:pt>
              <c:pt idx="1738">
                <c:v>-0.1948</c:v>
              </c:pt>
              <c:pt idx="1739">
                <c:v>-0.19570000000000001</c:v>
              </c:pt>
              <c:pt idx="1740">
                <c:v>-0.19134999999999999</c:v>
              </c:pt>
              <c:pt idx="1741">
                <c:v>-0.19245000000000001</c:v>
              </c:pt>
              <c:pt idx="1742">
                <c:v>-0.19297500000000001</c:v>
              </c:pt>
              <c:pt idx="1743">
                <c:v>-0.19439999999999999</c:v>
              </c:pt>
              <c:pt idx="1744">
                <c:v>-0.19352500000000999</c:v>
              </c:pt>
              <c:pt idx="1745">
                <c:v>-0.19137499999999999</c:v>
              </c:pt>
              <c:pt idx="1746">
                <c:v>-0.19175</c:v>
              </c:pt>
              <c:pt idx="1747">
                <c:v>-0.19275</c:v>
              </c:pt>
              <c:pt idx="1748">
                <c:v>-0.191025</c:v>
              </c:pt>
              <c:pt idx="1749">
                <c:v>-0.32324999999999998</c:v>
              </c:pt>
              <c:pt idx="1750">
                <c:v>-0.32350000000000001</c:v>
              </c:pt>
              <c:pt idx="1751">
                <c:v>-0.32787500000000003</c:v>
              </c:pt>
              <c:pt idx="1752">
                <c:v>-0.33245000000000002</c:v>
              </c:pt>
              <c:pt idx="1753">
                <c:v>-0.33077499999999999</c:v>
              </c:pt>
              <c:pt idx="1754">
                <c:v>-0.33152500000000001</c:v>
              </c:pt>
              <c:pt idx="1755">
                <c:v>-0.33205000000000001</c:v>
              </c:pt>
              <c:pt idx="1756">
                <c:v>0.34165000000000001</c:v>
              </c:pt>
              <c:pt idx="1757">
                <c:v>0.34134999999999999</c:v>
              </c:pt>
              <c:pt idx="1758">
                <c:v>0.34365000000000001</c:v>
              </c:pt>
              <c:pt idx="1759">
                <c:v>0.34732499999999999</c:v>
              </c:pt>
              <c:pt idx="1760">
                <c:v>0.34892500000000998</c:v>
              </c:pt>
              <c:pt idx="1761">
                <c:v>0.355825</c:v>
              </c:pt>
              <c:pt idx="1762">
                <c:v>0.36835000000000001</c:v>
              </c:pt>
              <c:pt idx="1763">
                <c:v>0.36557499999999998</c:v>
              </c:pt>
              <c:pt idx="1764">
                <c:v>0.36547499999999999</c:v>
              </c:pt>
              <c:pt idx="1765">
                <c:v>0.36662499999999998</c:v>
              </c:pt>
              <c:pt idx="1766">
                <c:v>0.37225000000000003</c:v>
              </c:pt>
              <c:pt idx="1767">
                <c:v>0.38225000000001003</c:v>
              </c:pt>
              <c:pt idx="1768">
                <c:v>0.38272499999999998</c:v>
              </c:pt>
              <c:pt idx="1769">
                <c:v>0.38450000000000001</c:v>
              </c:pt>
              <c:pt idx="1770">
                <c:v>0.39924999999999999</c:v>
              </c:pt>
              <c:pt idx="1771">
                <c:v>0.40352500000000002</c:v>
              </c:pt>
              <c:pt idx="1772">
                <c:v>0.40275</c:v>
              </c:pt>
              <c:pt idx="1773">
                <c:v>0.40417500000000001</c:v>
              </c:pt>
              <c:pt idx="1774">
                <c:v>0.40589999999999998</c:v>
              </c:pt>
              <c:pt idx="1775">
                <c:v>0.41510000000000002</c:v>
              </c:pt>
              <c:pt idx="1776">
                <c:v>0.41947499999999999</c:v>
              </c:pt>
              <c:pt idx="1777">
                <c:v>0.42457499999999998</c:v>
              </c:pt>
              <c:pt idx="1778">
                <c:v>0.42680000000000001</c:v>
              </c:pt>
              <c:pt idx="1779">
                <c:v>0.43175000000000002</c:v>
              </c:pt>
              <c:pt idx="1780">
                <c:v>0.43542500000000001</c:v>
              </c:pt>
              <c:pt idx="1781">
                <c:v>0.44235000000000002</c:v>
              </c:pt>
              <c:pt idx="1782">
                <c:v>0.25564999999999999</c:v>
              </c:pt>
              <c:pt idx="1783">
                <c:v>0.25727499999999998</c:v>
              </c:pt>
              <c:pt idx="1784">
                <c:v>0.26014999999999999</c:v>
              </c:pt>
              <c:pt idx="1785">
                <c:v>0.26665</c:v>
              </c:pt>
              <c:pt idx="1786">
                <c:v>0.27345000000000003</c:v>
              </c:pt>
              <c:pt idx="1787">
                <c:v>0.27677499999999999</c:v>
              </c:pt>
              <c:pt idx="1788">
                <c:v>0.27787500000000998</c:v>
              </c:pt>
              <c:pt idx="1789">
                <c:v>0.27960000000000002</c:v>
              </c:pt>
              <c:pt idx="1790">
                <c:v>0.28949999999999998</c:v>
              </c:pt>
              <c:pt idx="1791">
                <c:v>0.30220000000000002</c:v>
              </c:pt>
              <c:pt idx="1792">
                <c:v>0.2999</c:v>
              </c:pt>
              <c:pt idx="1793">
                <c:v>0.30082500000000001</c:v>
              </c:pt>
              <c:pt idx="1794">
                <c:v>0.30399999999999999</c:v>
              </c:pt>
              <c:pt idx="1795">
                <c:v>0.31</c:v>
              </c:pt>
              <c:pt idx="1796">
                <c:v>0.31319999999999998</c:v>
              </c:pt>
              <c:pt idx="1797">
                <c:v>0.31727499999999997</c:v>
              </c:pt>
              <c:pt idx="1798">
                <c:v>0.317525</c:v>
              </c:pt>
              <c:pt idx="1799">
                <c:v>0.32700000000000001</c:v>
              </c:pt>
              <c:pt idx="1800">
                <c:v>0.32687500000000003</c:v>
              </c:pt>
              <c:pt idx="1801">
                <c:v>0.32990000000000003</c:v>
              </c:pt>
              <c:pt idx="1802">
                <c:v>0.33350000000000002</c:v>
              </c:pt>
              <c:pt idx="1803">
                <c:v>0.33432499999999998</c:v>
              </c:pt>
              <c:pt idx="1804">
                <c:v>0.34057500000000002</c:v>
              </c:pt>
              <c:pt idx="1805">
                <c:v>0.35402499999999998</c:v>
              </c:pt>
              <c:pt idx="1806">
                <c:v>0.35110000000000002</c:v>
              </c:pt>
              <c:pt idx="1807">
                <c:v>0.35117500000000001</c:v>
              </c:pt>
              <c:pt idx="1808">
                <c:v>0.35342499999999999</c:v>
              </c:pt>
              <c:pt idx="1809">
                <c:v>0.36654999999999999</c:v>
              </c:pt>
              <c:pt idx="1810">
                <c:v>0.36875000000000002</c:v>
              </c:pt>
              <c:pt idx="1811">
                <c:v>0.36940000000000001</c:v>
              </c:pt>
              <c:pt idx="1812">
                <c:v>0.36962499999999998</c:v>
              </c:pt>
              <c:pt idx="1813">
                <c:v>0.3866</c:v>
              </c:pt>
              <c:pt idx="1814">
                <c:v>0.38824999999999998</c:v>
              </c:pt>
              <c:pt idx="1815">
                <c:v>0.43860000000000998</c:v>
              </c:pt>
              <c:pt idx="1816">
                <c:v>0.19117500000000001</c:v>
              </c:pt>
              <c:pt idx="1817">
                <c:v>0.19114999999999999</c:v>
              </c:pt>
              <c:pt idx="1818">
                <c:v>0.192075</c:v>
              </c:pt>
              <c:pt idx="1819">
                <c:v>0.19437499999999999</c:v>
              </c:pt>
              <c:pt idx="1820">
                <c:v>0.197875</c:v>
              </c:pt>
              <c:pt idx="1821">
                <c:v>0.19852500000000001</c:v>
              </c:pt>
              <c:pt idx="1822">
                <c:v>0.198825</c:v>
              </c:pt>
              <c:pt idx="1823">
                <c:v>0.21099999999999</c:v>
              </c:pt>
              <c:pt idx="1824">
                <c:v>0.21450000000000999</c:v>
              </c:pt>
              <c:pt idx="1825">
                <c:v>0.21617500000000001</c:v>
              </c:pt>
              <c:pt idx="1826">
                <c:v>0.21737500000000001</c:v>
              </c:pt>
              <c:pt idx="1827">
                <c:v>0.21992500000000001</c:v>
              </c:pt>
              <c:pt idx="1828">
                <c:v>0.22705</c:v>
              </c:pt>
              <c:pt idx="1829">
                <c:v>0.23335</c:v>
              </c:pt>
              <c:pt idx="1830">
                <c:v>0.23505000000000001</c:v>
              </c:pt>
              <c:pt idx="1831">
                <c:v>0.23922499999999999</c:v>
              </c:pt>
              <c:pt idx="1832">
                <c:v>0.2399</c:v>
              </c:pt>
              <c:pt idx="1833">
                <c:v>0.24754999999999999</c:v>
              </c:pt>
              <c:pt idx="1834">
                <c:v>0.25974999999999998</c:v>
              </c:pt>
              <c:pt idx="1835">
                <c:v>0.25824999999999998</c:v>
              </c:pt>
              <c:pt idx="1836">
                <c:v>0.26067499999999999</c:v>
              </c:pt>
              <c:pt idx="1837">
                <c:v>0.26672499999999999</c:v>
              </c:pt>
              <c:pt idx="1838">
                <c:v>0.27447500000000002</c:v>
              </c:pt>
              <c:pt idx="1839">
                <c:v>0.28094999999999998</c:v>
              </c:pt>
              <c:pt idx="1840">
                <c:v>0.28147499999999998</c:v>
              </c:pt>
              <c:pt idx="1841">
                <c:v>0.283275</c:v>
              </c:pt>
              <c:pt idx="1842">
                <c:v>0.29470000000000002</c:v>
              </c:pt>
              <c:pt idx="1843">
                <c:v>0.29372500000000001</c:v>
              </c:pt>
              <c:pt idx="1844">
                <c:v>0.29977500000000001</c:v>
              </c:pt>
              <c:pt idx="1845">
                <c:v>0.30264999999999997</c:v>
              </c:pt>
              <c:pt idx="1846">
                <c:v>0.30602499999999999</c:v>
              </c:pt>
              <c:pt idx="1847">
                <c:v>0.31145</c:v>
              </c:pt>
              <c:pt idx="1848">
                <c:v>0.31692500000000001</c:v>
              </c:pt>
            </c:numLit>
          </c:yVal>
          <c:smooth val="1"/>
          <c:extLst xmlns:ns2="http://schemas.microsoft.com/office/drawing/2014/chart">
            <c:ext xmlns:c16="http://schemas.microsoft.com/office/drawing/2014/chart" uri="{C3380CC4-5D6E-409C-BE32-E72D297353CC}">
              <c16:uniqueId val="{00000001-FF61-AD45-AE8A-718DE8A64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1"/>
          <c:min val="-0.5"/>
        </c:scaling>
        <c:delete val="0"/>
        <c:axPos val="l"/>
        <c:majorGridlines>
          <c:spPr>
            <a:ln w="9525">
              <a:solidFill>
                <a:srgbClr val="D3D8DE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" sz="26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Start-time deviation (% of iteration)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50112"/>
        <c:crosses val="min"/>
        <c:crossBetween val="midCat"/>
        <c:majorUnit val="0.25"/>
      </c:valAx>
      <c:valAx>
        <c:axId val="48650112"/>
        <c:scaling>
          <c:orientation val="minMax"/>
          <c:max val="90000"/>
          <c:min val="0"/>
        </c:scaling>
        <c:delete val="0"/>
        <c:axPos val="b"/>
        <c:title>
          <c:tx>
            <c:rich>
              <a:bodyPr/>
              <a:lstStyle/>
              <a:p>
                <a:r>
                  <a:rPr lang="en" sz="2600">
                    <a:solidFill>
                      <a:srgbClr val="292D34"/>
                    </a:solidFill>
                    <a:latin typeface="Avenir Next"/>
                    <a:ea typeface="Avenir Next"/>
                    <a:cs typeface="Avenir Next"/>
                  </a:rPr>
                  <a:t>Kernel index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low"/>
        <c:spPr>
          <a:ln w="12700">
            <a:solidFill>
              <a:srgbClr val="9AA4AE"/>
            </a:solidFill>
          </a:ln>
        </c:spPr>
        <c:txPr>
          <a:bodyPr anchorCtr="1"/>
          <a:lstStyle/>
          <a:p>
            <a:pPr>
              <a:defRPr sz="240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endParaRPr lang="zh-CN"/>
          </a:p>
        </c:txPr>
        <c:crossAx val="48672768"/>
        <c:crosses val="min"/>
        <c:crossBetween val="midCat"/>
        <c:majorUnit val="30000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Avenir Next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Hi everyone, I’m </a:t>
            </a:r>
            <a:r>
              <a:rPr lang="en" altLang="zh-CN" dirty="0" err="1"/>
              <a:t>Shaoke</a:t>
            </a:r>
            <a:r>
              <a:rPr lang="en" altLang="zh-CN" dirty="0"/>
              <a:t>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Today, I’m very excited to present </a:t>
            </a:r>
            <a:r>
              <a:rPr lang="en" altLang="zh-CN" dirty="0" err="1"/>
              <a:t>CrystalLLM</a:t>
            </a:r>
            <a:r>
              <a:rPr lang="en" altLang="zh-CN" dirty="0"/>
              <a:t>: “A Few GPUs, A Whole Lotta Scale.”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This is joint work with collaborators from Alibaba, Harvard, Shanghai Jiao Tong University, and Zhejiang University.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this work, we aim to accelerate the development of large-scale LLM training systems.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This development happens in a loop: engineers profile a job to find the bottleneck, change the code or settings to address it, and test again.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But a job like Llama 3 uses over sixteen thousand GPUs. Testing every change at that scale is expensive.</a:t>
            </a:r>
          </a:p>
        </p:txBody>
      </p:sp>
    </p:spTree>
    <p:extLst>
      <p:ext uri="{BB962C8B-B14F-4D97-AF65-F5344CB8AC3E}">
        <p14:creationId xmlns:p14="http://schemas.microsoft.com/office/powerpoint/2010/main" val="199860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Using a public GPU rental price, ten one-hour runs at this scale would cost</a:t>
            </a:r>
            <a:r>
              <a:rPr lang="zh-CN" alt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well over half a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3643244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reduce testing cost, we usually start by reducing data parallelism: instead of running many model copies on different data, we keep just one.</a:t>
            </a:r>
          </a:p>
        </p:txBody>
      </p:sp>
    </p:spTree>
    <p:extLst>
      <p:ext uri="{BB962C8B-B14F-4D97-AF65-F5344CB8AC3E}">
        <p14:creationId xmlns:p14="http://schemas.microsoft.com/office/powerpoint/2010/main" val="2052501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C455B-4F54-F7F2-A405-36F79D9B0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F2A4FA-0FD5-3CB4-FD2E-0FF64D863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8D7827A-5C31-5488-2FBA-C6EC9950C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That takes us from over sixteen thousand GPUs to just over a hundred.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While this bypasses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data-parallel synchronization, we can still execute the complete model across all pipeline stages.</a:t>
            </a:r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3028777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But 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ven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 hundred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GPUs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can be hard to get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on a shared test cluster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, which is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used for validation before rolling out changes to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production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this example, the production cluster has thousands of GPUs, but the test cluster has just over a hundred.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So, if other jobs are running, our full-model test has to wait. That slows down development.</a:t>
            </a: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264338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FBD6-6A1B-977E-3974-ABEA40BB4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C3723E-C859-34D6-E968-FC846DBA73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B1ACC18-C080-A01D-EB30-EC5C039DE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use fewer GPUs, we can keep the same model design but remove some layers.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Here,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reducing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sixteen layers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eight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layers cuts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the GPU requirement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in half.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5782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F4C8-DC82-019D-A0D8-EB450440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E8DE17-1283-97D1-5DBE-1970AD345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D6B953-D2F4-26D5-8DB6-F332AB8E3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But for the same batch</a:t>
            </a:r>
            <a:r>
              <a:rPr lang="zh-CN" alt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of data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, backward now starts much earlier after forward. 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That changes the pipeline’s timing and efficiency. So, a speedup we see here may not carry over to the full-scale job.</a:t>
            </a: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76604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Testing with fewer layers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also affects memory.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Fewer layers mean f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ewer activation groups coexist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 So, the peak memory can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change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This may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hide the memory behavior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we need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to debug.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6816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Another alternative is simulation. Simulation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profiles operations and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uses models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to </a:t>
            </a:r>
            <a:r>
              <a:rPr lang="e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predict performance at scale.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However, the hard part is to make the model capture the runtime behavior across different workloads and configurations.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For timing, you have to account for the interference between computation and communication.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For memory, you need to track the lifecycle of tensors, knowing when the training code saves or frees them.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Covering all these dynamics accurately is very hard.</a:t>
            </a:r>
          </a:p>
        </p:txBody>
      </p:sp>
    </p:spTree>
    <p:extLst>
      <p:ext uri="{BB962C8B-B14F-4D97-AF65-F5344CB8AC3E}">
        <p14:creationId xmlns:p14="http://schemas.microsoft.com/office/powerpoint/2010/main" val="3141817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Besides, simulation comes with a</a:t>
            </a:r>
            <a:r>
              <a:rPr lang="zh-CN" alt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maintenance burden. </a:t>
            </a:r>
          </a:p>
          <a:p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Training software and hardware change rapidly, and keeping the model up to date takes a lot of engineering efforts.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4877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accuracy gap in existing methods becomes critical when deciding what to run in production.</a:t>
            </a:r>
          </a:p>
          <a:p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Many optimizations look promising, but not all of them speed up the production job. </a:t>
            </a: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Faithful timing helps us choose the right optimization. At large scale, even a small speedup saves many GPU-hours.</a:t>
            </a:r>
          </a:p>
          <a:p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And faithful memory modeling helps us prevent OOM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crashes,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because a single OOM wastes massive GPU time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56646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So, we need a way to run tests on fewer GPUs while preserving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target-scale behavior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as the training stack changes.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at is the goal of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CrystalLLM. Let me show you how.</a:t>
            </a:r>
          </a:p>
        </p:txBody>
      </p:sp>
    </p:spTree>
    <p:extLst>
      <p:ext uri="{BB962C8B-B14F-4D97-AF65-F5344CB8AC3E}">
        <p14:creationId xmlns:p14="http://schemas.microsoft.com/office/powerpoint/2010/main" val="2828594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understand our approach, let's first recap how people typically save GPUs today.</a:t>
            </a: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As I have mentioned, fewer replicas change data-parallel interactions. Fewer layers change pipeline timing and memory.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Simulation can</a:t>
            </a:r>
            <a:r>
              <a:rPr lang="zh-CN" alt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only reproduce what its models capture.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These approaches predict production behavior from a reduced job or a simplified runtime model.</a:t>
            </a:r>
          </a:p>
        </p:txBody>
      </p:sp>
    </p:spTree>
    <p:extLst>
      <p:ext uri="{BB962C8B-B14F-4D97-AF65-F5344CB8AC3E}">
        <p14:creationId xmlns:p14="http://schemas.microsoft.com/office/powerpoint/2010/main" val="3743964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contrast, </a:t>
            </a:r>
            <a:r>
              <a:rPr lang="en-US" altLang="zh-CN" sz="2200" b="0" dirty="0" err="1">
                <a:effectLst/>
                <a:latin typeface="Avenir Next"/>
                <a:ea typeface="Helvetica Neue"/>
                <a:cs typeface="Helvetica Neue"/>
                <a:sym typeface="Helvetica Neue"/>
              </a:rPr>
              <a:t>CrystalLLM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keeps the full logical training job</a:t>
            </a:r>
            <a:r>
              <a:rPr lang="zh-CN" alt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and uses the actual training stack.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</a:b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Our key observation is that data-parallel replicas are symmetric and synchronize every iteration.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So many development questions can be answered by inspecting just a few ranks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call these selected ranks sandbox ranks and let them run the training code on real GPUs.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other ranks are virtual: we let them skip the kernel computation and replay the communication required by the sandbox ranks.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this way, we reduce the physical GPU demand while letting the sandbox see the same model layout and target-scale interactions.</a:t>
            </a:r>
          </a:p>
        </p:txBody>
      </p:sp>
    </p:spTree>
    <p:extLst>
      <p:ext uri="{BB962C8B-B14F-4D97-AF65-F5344CB8AC3E}">
        <p14:creationId xmlns:p14="http://schemas.microsoft.com/office/powerpoint/2010/main" val="2300704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do this in two phases.</a:t>
            </a:r>
          </a:p>
          <a:p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First, we prepare an execution graph offline.</a:t>
            </a:r>
          </a:p>
        </p:txBody>
      </p:sp>
    </p:spTree>
    <p:extLst>
      <p:ext uri="{BB962C8B-B14F-4D97-AF65-F5344CB8AC3E}">
        <p14:creationId xmlns:p14="http://schemas.microsoft.com/office/powerpoint/2010/main" val="413308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77F3-6237-133D-D7E9-302BDDD4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38C9DE-8D9A-1D77-64D0-DE3AAC017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75153AB-42C4-9B8E-C940-AF023A599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Because different pipeline stages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do different work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, we observe them one by one to stitch together a global view of dependencies and execution timing.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8122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AB1F1-5A66-4CD1-E8E6-C6B8C326C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8A7228-3644-CE4A-1962-B805CFCF7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1280BA2-7852-88A1-C650-BE0E220A8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Then, we use this graph to drive what we call hybrid emulatio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n.</a:t>
            </a: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graph guides virtual ranks to wait and communicate at the right time. </a:t>
            </a: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For example, virtual ranks send activations to enable forward in the sandbox, or return gradients to enable backward. </a:t>
            </a:r>
          </a:p>
          <a:p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Inside this emulated environment, the sandbox ranks simply run the real training cod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e, so we can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observe target-scale timing and memory with high fidelity.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61891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Now, let’s look at the challenges of this workflow.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first challenge is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building an accurate execution graph.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 few GPUs cannot run the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full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job all at once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So, we capture dependencies first, measure execution times separately, and then use those dependencies to align the measurements.</a:t>
            </a:r>
          </a:p>
        </p:txBody>
      </p:sp>
    </p:spTree>
    <p:extLst>
      <p:ext uri="{BB962C8B-B14F-4D97-AF65-F5344CB8AC3E}">
        <p14:creationId xmlns:p14="http://schemas.microsoft.com/office/powerpoint/2010/main" val="2322647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dependency here refers to the order of computation and communication events.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With only a few GPUs, </a:t>
            </a:r>
            <a:r>
              <a:rPr lang="en-US" altLang="zh-CN" sz="2200" b="0" dirty="0" err="1">
                <a:effectLst/>
                <a:latin typeface="Avenir Next"/>
                <a:ea typeface="Helvetica Neue"/>
                <a:cs typeface="Helvetica Neue"/>
                <a:sym typeface="Helvetica Neue"/>
              </a:rPr>
              <a:t>CrystalLLM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runs logical ranks in turn.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For example, it first lets A run until it needs data from B.</a:t>
            </a:r>
          </a:p>
        </p:txBody>
      </p:sp>
    </p:spTree>
    <p:extLst>
      <p:ext uri="{BB962C8B-B14F-4D97-AF65-F5344CB8AC3E}">
        <p14:creationId xmlns:p14="http://schemas.microsoft.com/office/powerpoint/2010/main" val="2621445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0204E-131B-298E-11BE-AB259C18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B86CD1-20EB-FC38-70FB-9E8A0F0C4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97D487-F633-285C-1443-7FC1F5D15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Then let B run, which sends the data that lets A continue.</a:t>
            </a:r>
          </a:p>
        </p:txBody>
      </p:sp>
    </p:spTree>
    <p:extLst>
      <p:ext uri="{BB962C8B-B14F-4D97-AF65-F5344CB8AC3E}">
        <p14:creationId xmlns:p14="http://schemas.microsoft.com/office/powerpoint/2010/main" val="3171047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F765-F609-A975-5F8F-FFF6E66AA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AAC0C02-9D51-F66F-A5D5-5D573F666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36DABEA-4C22-E20F-8248-FA909DB44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This captures the dependencies across ranks, but not accurate execution times. Because switching between ranks adds overhead.</a:t>
            </a:r>
          </a:p>
        </p:txBody>
      </p:sp>
    </p:spTree>
    <p:extLst>
      <p:ext uri="{BB962C8B-B14F-4D97-AF65-F5344CB8AC3E}">
        <p14:creationId xmlns:p14="http://schemas.microsoft.com/office/powerpoint/2010/main" val="1860132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measure execution times accurately, we need to run computation without switching ranks.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do this by rotating the sandbox across runs. When we observe A, A runs the training code while virtual ranks replay the communication it needs.</a:t>
            </a:r>
          </a:p>
        </p:txBody>
      </p:sp>
    </p:spTree>
    <p:extLst>
      <p:ext uri="{BB962C8B-B14F-4D97-AF65-F5344CB8AC3E}">
        <p14:creationId xmlns:p14="http://schemas.microsoft.com/office/powerpoint/2010/main" val="7236599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A8789-E013-7562-A89C-EA739BD8D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0252C3C-A21B-F055-05A1-B887F7CE7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4247388-2048-C3AA-9B9D-230161BCE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Then we move the sandbox to B and measure B in the same way. This gives us accurate local execution times for each rank.</a:t>
            </a:r>
          </a:p>
        </p:txBody>
      </p:sp>
    </p:spTree>
    <p:extLst>
      <p:ext uri="{BB962C8B-B14F-4D97-AF65-F5344CB8AC3E}">
        <p14:creationId xmlns:p14="http://schemas.microsoft.com/office/powerpoint/2010/main" val="34806800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Finally, we use the captured cross-rank communication dependencies to align these local measurements into a coherent, target-scale replay timeline.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407763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0DF32-A0D6-E650-BD97-BCB50C8C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3813AC1-5366-4427-21F9-8110EA6C0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9C5591-08D3-F554-912A-58A7022CF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This timeline tells virtual ranks when to wait and when to communicate.</a:t>
            </a:r>
          </a:p>
        </p:txBody>
      </p:sp>
    </p:spTree>
    <p:extLst>
      <p:ext uri="{BB962C8B-B14F-4D97-AF65-F5344CB8AC3E}">
        <p14:creationId xmlns:p14="http://schemas.microsoft.com/office/powerpoint/2010/main" val="1523358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make graph generation fast and practical, our paper details several acceleration techniques—including leveraging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data parallel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symmetry, and allowing users to provide tensor values rather than relying entirely on rank switching.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With an accurate timeline, the next challenge is to replay it efficiently.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Virtual ranks use GPU resources.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Packing too many of them onto a few GPUs creates resource competition and can slow down the sandbox.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prevent this, CrystalLLM keeps only the virtual ranks that directly communicate with the sandbox.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541402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5A6DD-4477-3C23-88D9-2F1BD76F0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8F4DAC-30EF-93B1-5239-D1EA30362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48666E7-D722-15A1-DCB2-79CE70EF4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key technique is to prune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virtual ranks</a:t>
            </a:r>
            <a:r>
              <a:rPr lang="zh-CN" altLang="en-US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down to just the sandbox's direct neighbors.</a:t>
            </a:r>
            <a:b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</a:b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this 128-rank ring, for example, the sandbox only talks to two adjacent ranks—so we can drop the other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ones.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But the challenge here is that NCCL,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underlying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communication library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,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still expects all 128 members during initialization.</a:t>
            </a:r>
          </a:p>
        </p:txBody>
      </p:sp>
    </p:spTree>
    <p:extLst>
      <p:ext uri="{BB962C8B-B14F-4D97-AF65-F5344CB8AC3E}">
        <p14:creationId xmlns:p14="http://schemas.microsoft.com/office/powerpoint/2010/main" val="21420562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ABB10-9BC1-D810-2C49-C886D7D9F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C781FED-CCE1-0644-987D-8E63CE898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36647B-3463-8431-1F6F-0CC383C1C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So, our solution is to use a bootstrap proxy to register on behalf of the missing ranks, allowing successful initialization.</a:t>
            </a:r>
          </a:p>
        </p:txBody>
      </p:sp>
    </p:spTree>
    <p:extLst>
      <p:ext uri="{BB962C8B-B14F-4D97-AF65-F5344CB8AC3E}">
        <p14:creationId xmlns:p14="http://schemas.microsoft.com/office/powerpoint/2010/main" val="36687702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After initialization, sandbox ranks executes their original communication primitives, with the same volume and ordering.</a:t>
            </a:r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1673953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94073-47CC-A020-8FF3-4B8082D1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3E2538-F126-36AF-ED27-05FE1B294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8FE07F-D7F4-4EF3-8C9A-C45ADC144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let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only the direct virtual neighbors match these sends and receives, while completely dropping all other unrelated transfers.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This preserves the sandbox’s kernel-level communication behavior while reducing GPU overhead.</a:t>
            </a:r>
          </a:p>
        </p:txBody>
      </p:sp>
    </p:spTree>
    <p:extLst>
      <p:ext uri="{BB962C8B-B14F-4D97-AF65-F5344CB8AC3E}">
        <p14:creationId xmlns:p14="http://schemas.microsoft.com/office/powerpoint/2010/main" val="35119366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F236-A4D0-F6EB-5001-4117C7B7C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8FC57B-94F7-8A7C-B857-6CD6BAB9C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F6C78A-A534-74A2-1604-8C670676B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That’s the design. Now let’s look at the results.</a:t>
            </a:r>
          </a:p>
        </p:txBody>
      </p:sp>
    </p:spTree>
    <p:extLst>
      <p:ext uri="{BB962C8B-B14F-4D97-AF65-F5344CB8AC3E}">
        <p14:creationId xmlns:p14="http://schemas.microsoft.com/office/powerpoint/2010/main" val="3411498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We evaluate </a:t>
            </a:r>
            <a:r>
              <a:rPr lang="en" dirty="0" err="1"/>
              <a:t>CrystalLLM</a:t>
            </a:r>
            <a:r>
              <a:rPr lang="en" dirty="0"/>
              <a:t> with Qwen3 models in Megatron-LM,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spanning 235 billion to over one trillion parameters across 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various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parallel strategies.</a:t>
            </a: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endParaRPr lang="en" dirty="0"/>
          </a:p>
          <a:p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evaluate CrystalLLM on just 16 to 48 GPUs against full-scale baselines on 512 to 2,048 GPUs, running the exact same training code.</a:t>
            </a: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endParaRPr lang="en" dirty="0"/>
          </a:p>
          <a:p>
            <a:r>
              <a:rPr lang="en" dirty="0"/>
              <a:t>We measure per-iteration time and peak memory usage, including both balanced and imbalanced expert routing.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The average iteration-time error is just 0.58 percent, with a maximum below 2 percent.</a:t>
            </a:r>
          </a:p>
          <a:p>
            <a:endParaRPr lang="en" dirty="0"/>
          </a:p>
          <a:p>
            <a:r>
              <a:rPr lang="en" dirty="0"/>
              <a:t>Peak memory also matches closely, with errors below 0.01 percent. </a:t>
            </a:r>
            <a:r>
              <a:rPr lang="en" dirty="0" err="1"/>
              <a:t>CrystalLLM</a:t>
            </a:r>
            <a:r>
              <a:rPr lang="en" dirty="0"/>
              <a:t> reproduces the same out-of-memory errors</a:t>
            </a:r>
            <a:r>
              <a:rPr lang="zh-CN" altLang="en-US" dirty="0"/>
              <a:t> </a:t>
            </a:r>
            <a:r>
              <a:rPr lang="en" dirty="0"/>
              <a:t>under imbalanced routing.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We now show how pruning reduces the cost of virtual ranks while preserving communication performance.</a:t>
            </a:r>
          </a:p>
          <a:p>
            <a:endParaRPr lang="en" dirty="0"/>
          </a:p>
          <a:p>
            <a:pPr latinLnBrk="1"/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On the left, standard NCCL hits an OOM at around 1,000 ranks. But with rank pruning, CrystalLLM scales to over 8,000 ranks on just 16 GPUs.</a:t>
            </a:r>
            <a:endParaRPr lang="en-US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latinLnBrk="1"/>
            <a:endParaRPr lang="zh-CN" altLang="zh-CN" sz="2200" b="0" i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latinLnBrk="1"/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On the right, unpruned communication causes latency to blow up by nearly 150 time</a:t>
            </a:r>
            <a:r>
              <a:rPr lang="en-US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s, while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with pruning, the error stays below 0.2%.</a:t>
            </a:r>
          </a:p>
          <a:p>
            <a:endParaRPr lang="en" dirty="0"/>
          </a:p>
          <a:p>
            <a:r>
              <a:rPr lang="en" dirty="0"/>
              <a:t>Together, these optimizations let us support many virtual ranks without slowing down the sandbox.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Finally, I want to show a real-world use case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searching for a better training configuration using 16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to 32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GPUs to emulate a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n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8192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-GPU job.</a:t>
            </a:r>
            <a:b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</a:b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The search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space contains over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four million possible combinations for each sequence length.</a:t>
            </a:r>
            <a:b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</a:b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By exploring this space, w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e found a configuration with 1.2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%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higher MFU than the best expert configuration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</a:t>
            </a:r>
          </a:p>
          <a:p>
            <a:r>
              <a:rPr lang="e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Compared with testing a full model replica on 128 GPUs, the search cost was 87.5 percent lower in GPU-hours.</a:t>
            </a:r>
          </a:p>
          <a:p>
            <a:endParaRPr lang="e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e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This shows </a:t>
            </a:r>
            <a:r>
              <a:rPr lang="en" altLang="zh-CN" sz="2200" b="0" dirty="0" err="1">
                <a:effectLst/>
                <a:latin typeface="Avenir Next"/>
                <a:ea typeface="Helvetica Neue"/>
                <a:cs typeface="Helvetica Neue"/>
                <a:sym typeface="Helvetica Neue"/>
              </a:rPr>
              <a:t>CrystalLLM’s</a:t>
            </a:r>
            <a:r>
              <a:rPr lang="e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great potential for optimizing production training jobs.</a:t>
            </a:r>
            <a:endParaRPr lang="e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To conclude,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CrystalLLM runs real training code on selected sandbox ranks and replay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full-scale interactions. 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This lets us inspect target-scale timing and memory on a few GPUs.</a:t>
            </a:r>
            <a:r>
              <a:rPr dirty="0"/>
              <a:t>
</a:t>
            </a:r>
            <a:endParaRPr lang="en-US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 the future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, we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plan to </a:t>
            </a:r>
            <a:r>
              <a:rPr lang="zh-CN" altLang="zh-CN" sz="2200" b="0" i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leverage agentic workflows alongside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CrystalLLM to test and refine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our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infra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structure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at low cost,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establishing a self-improving 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optimization loop. </a:t>
            </a:r>
            <a:endParaRPr lang="en-US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We also plan to support more asynchronous workflows, such as RL.</a:t>
            </a:r>
            <a:endParaRPr lang="en-US" dirty="0"/>
          </a:p>
          <a:p>
            <a:r>
              <a:rPr dirty="0"/>
              <a:t>
</a:t>
            </a:r>
            <a:r>
              <a:rPr lang="en-US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Our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 code is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open-sourced</a:t>
            </a:r>
            <a:r>
              <a:rPr lang="zh-CN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. </a:t>
            </a:r>
            <a:r>
              <a:rPr lang="en-US" altLang="zh-CN" sz="2200" b="0" dirty="0">
                <a:effectLst/>
                <a:latin typeface="Avenir Next"/>
                <a:ea typeface="Helvetica Neue"/>
                <a:cs typeface="Helvetica Neue"/>
                <a:sym typeface="Helvetica Neue"/>
              </a:rPr>
              <a:t>Thank you.</a:t>
            </a:r>
            <a:endParaRPr lang="zh-CN" altLang="zh-CN" sz="2200" b="0" dirty="0">
              <a:effectLst/>
              <a:latin typeface="Avenir Next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We compare kernel durations on the left and start times on the right. Gray shows the natural timing variation in full-scale</a:t>
            </a:r>
            <a:r>
              <a:rPr lang="zh-CN" altLang="en-US" dirty="0"/>
              <a:t> </a:t>
            </a:r>
            <a:r>
              <a:rPr lang="en" dirty="0"/>
              <a:t>execution, and orange shows </a:t>
            </a:r>
            <a:r>
              <a:rPr lang="en" dirty="0" err="1"/>
              <a:t>CrystalLLM’s</a:t>
            </a:r>
            <a:r>
              <a:rPr lang="en" dirty="0"/>
              <a:t> deviations.</a:t>
            </a:r>
          </a:p>
          <a:p>
            <a:endParaRPr lang="en" dirty="0"/>
          </a:p>
          <a:p>
            <a:r>
              <a:rPr lang="en" dirty="0"/>
              <a:t>Kernel durations generally stay close to the baseline. The processed start-time deviations also mostly fall within the full-scale variation.</a:t>
            </a:r>
          </a:p>
          <a:p>
            <a:endParaRPr lang="en" dirty="0"/>
          </a:p>
          <a:p>
            <a:r>
              <a:rPr lang="en" dirty="0"/>
              <a:t>This suggests that </a:t>
            </a:r>
            <a:r>
              <a:rPr lang="en" dirty="0" err="1"/>
              <a:t>CrystalLLM</a:t>
            </a:r>
            <a:r>
              <a:rPr lang="en" dirty="0"/>
              <a:t> captures timing behavior within an iteration, beyond just matching the total iteration time.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正文级别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图像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图像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Avenir Next"/>
                <a:ea typeface="Avenir Next"/>
                <a:cs typeface="Avenir Next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在此键入引文。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5975349"/>
            <a:ext cx="19621500" cy="10287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副标题 拷贝">
    <p:bg>
      <p:bgPr>
        <a:solidFill>
          <a:srgbClr val="171B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venir Nex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Avenir Nex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venir Nex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Avenir Nex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Avenir Nex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Avenir Nex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Avenir Nex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Avenir Nex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libabaResearch/CrystalLLM.git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9071" y="762000"/>
            <a:ext cx="3440974" cy="825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Accuracy, Scalability, Coverage…"/>
          <p:cNvSpPr txBox="1"/>
          <p:nvPr/>
        </p:nvSpPr>
        <p:spPr>
          <a:xfrm>
            <a:off x="1314227" y="3547704"/>
            <a:ext cx="21755636" cy="2706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ns3:wrappingTextBoxFlag xmlns="" xmlns:ns3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6400" spc="12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Helvetica"/>
              </a:defRPr>
            </a:pPr>
            <a:r>
              <a:rPr lang="en-US" altLang="zh-CN" sz="7200" b="1" dirty="0"/>
              <a:t>A Few GPUs, A Whole Lotta Scale: Faithful LLM</a:t>
            </a:r>
          </a:p>
          <a:p>
            <a:pPr>
              <a:lnSpc>
                <a:spcPct val="120000"/>
              </a:lnSpc>
              <a:defRPr sz="6400" spc="12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Helvetica"/>
              </a:defRPr>
            </a:pPr>
            <a:r>
              <a:rPr lang="en-US" sz="7200" b="1" dirty="0"/>
              <a:t>Training Emulation with </a:t>
            </a:r>
            <a:r>
              <a:rPr lang="en-US" sz="7200" b="1" dirty="0" err="1"/>
              <a:t>CrystalLLM</a:t>
            </a:r>
            <a:endParaRPr sz="7200" b="1" dirty="0"/>
          </a:p>
        </p:txBody>
      </p:sp>
      <p:sp>
        <p:nvSpPr>
          <p:cNvPr id="129" name="Fangdan Ye, Da Yu, Ennan Zhai, Hongqiang Harry Liu, Bingchuan Tian, Qiaobo Ye…"/>
          <p:cNvSpPr txBox="1"/>
          <p:nvPr/>
        </p:nvSpPr>
        <p:spPr>
          <a:xfrm>
            <a:off x="1790018" y="7475114"/>
            <a:ext cx="20803965" cy="1478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ns3:wrappingTextBoxFlag xmlns="" xmlns:ns3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defRPr sz="3200" spc="6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Helvetica"/>
              </a:defRPr>
            </a:pPr>
            <a:r>
              <a:rPr lang="en-US" sz="4000" b="1" spc="79" dirty="0" err="1"/>
              <a:t>Shaoke</a:t>
            </a:r>
            <a:r>
              <a:rPr lang="en-US" sz="4000" b="1" spc="79" dirty="0"/>
              <a:t> Xi*,</a:t>
            </a:r>
            <a:r>
              <a:rPr lang="en-US" sz="4000" b="1" dirty="0"/>
              <a:t> </a:t>
            </a:r>
            <a:r>
              <a:rPr lang="en-US" sz="3600" dirty="0" err="1"/>
              <a:t>ChonLam</a:t>
            </a:r>
            <a:r>
              <a:rPr lang="en-US" sz="3600" dirty="0"/>
              <a:t> Lao*</a:t>
            </a:r>
            <a:r>
              <a:rPr sz="3600" dirty="0"/>
              <a:t>, </a:t>
            </a:r>
            <a:r>
              <a:rPr lang="en-US" sz="3600" dirty="0" err="1"/>
              <a:t>Boyi</a:t>
            </a:r>
            <a:r>
              <a:rPr lang="en-US" sz="3600" dirty="0"/>
              <a:t> Jia*, Jiaqi Gao*, Zhipeng Zhang, </a:t>
            </a:r>
            <a:r>
              <a:rPr lang="en-US" sz="3600" dirty="0" err="1"/>
              <a:t>Jiamin</a:t>
            </a:r>
            <a:r>
              <a:rPr lang="en-US" sz="3600" dirty="0"/>
              <a:t> Cao, Brian </a:t>
            </a:r>
            <a:r>
              <a:rPr lang="en-US" sz="3600" dirty="0" err="1"/>
              <a:t>Sutioso</a:t>
            </a:r>
            <a:r>
              <a:rPr lang="en-US" sz="3600" dirty="0"/>
              <a:t>, </a:t>
            </a:r>
          </a:p>
          <a:p>
            <a:pPr>
              <a:lnSpc>
                <a:spcPct val="120000"/>
              </a:lnSpc>
              <a:defRPr sz="3200" spc="6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Helvetica"/>
              </a:defRPr>
            </a:pPr>
            <a:r>
              <a:rPr lang="en-US" sz="3600" dirty="0" err="1"/>
              <a:t>Erci</a:t>
            </a:r>
            <a:r>
              <a:rPr lang="en-US" sz="3600" dirty="0"/>
              <a:t> Xu, </a:t>
            </a:r>
            <a:r>
              <a:rPr lang="en-US" sz="3600" dirty="0" err="1"/>
              <a:t>Minlan</a:t>
            </a:r>
            <a:r>
              <a:rPr lang="en-US" sz="3600" dirty="0"/>
              <a:t> Yu, Kui Ren, Yong Li, </a:t>
            </a:r>
            <a:r>
              <a:rPr lang="en-US" sz="3600" dirty="0" err="1"/>
              <a:t>Zhengping</a:t>
            </a:r>
            <a:r>
              <a:rPr lang="en-US" sz="3600" dirty="0"/>
              <a:t> Qian, </a:t>
            </a:r>
            <a:r>
              <a:rPr lang="en-US" sz="3600" dirty="0" err="1"/>
              <a:t>Ennan</a:t>
            </a:r>
            <a:r>
              <a:rPr lang="en-US" sz="3600" dirty="0"/>
              <a:t> Zhai, </a:t>
            </a:r>
            <a:r>
              <a:rPr lang="en-US" sz="3600" dirty="0" err="1"/>
              <a:t>Jingren</a:t>
            </a:r>
            <a:r>
              <a:rPr lang="en-US" sz="3600" dirty="0"/>
              <a:t> Zhou</a:t>
            </a:r>
            <a:endParaRPr sz="3600" dirty="0"/>
          </a:p>
        </p:txBody>
      </p:sp>
      <p:sp>
        <p:nvSpPr>
          <p:cNvPr id="130" name="矩形"/>
          <p:cNvSpPr/>
          <p:nvPr/>
        </p:nvSpPr>
        <p:spPr>
          <a:xfrm>
            <a:off x="0" y="11392179"/>
            <a:ext cx="24384000" cy="233881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1" name="AlibabaLogo_直式标准中英版_cropped.jpg" descr="AlibabaLogo_直式标准中英版_croppe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2066" y="11610672"/>
            <a:ext cx="3639868" cy="19018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Harvard University adorned Veritas shield" descr="Harvard University adorned Veritas shield"/>
          <p:cNvPicPr>
            <a:picLocks noChangeAspect="1"/>
          </p:cNvPicPr>
          <p:nvPr/>
        </p:nvPicPr>
        <p:blipFill>
          <a:blip r:embed="rId6"/>
          <a:srcRect l="43652" t="12299" r="1562" b="5564"/>
          <a:stretch>
            <a:fillRect/>
          </a:stretch>
        </p:blipFill>
        <p:spPr>
          <a:xfrm>
            <a:off x="17717227" y="9503226"/>
            <a:ext cx="1625600" cy="1625600"/>
          </a:xfrm>
          <a:prstGeom prst="rect">
            <a:avLst/>
          </a:prstGeom>
          <a:ln>
            <a:noFill/>
          </a:ln>
        </p:spPr>
      </p:pic>
      <p:pic>
        <p:nvPicPr>
          <p:cNvPr id="133" name="Shanghai Jiao Tong University seal" descr="Shanghai Jiao Tong University seal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68255" y="9515926"/>
            <a:ext cx="1600200" cy="1600200"/>
          </a:xfrm>
          <a:prstGeom prst="rect">
            <a:avLst/>
          </a:prstGeom>
          <a:ln>
            <a:noFill/>
          </a:ln>
        </p:spPr>
      </p:pic>
      <p:pic>
        <p:nvPicPr>
          <p:cNvPr id="3" name="图形 2">
            <a:extLst>
              <a:ext uri="{FF2B5EF4-FFF2-40B4-BE49-F238E27FC236}">
                <a16:creationId xmlns:a16="http://schemas.microsoft.com/office/drawing/2014/main" id="{D512B122-0D50-7E2A-513F-DA613CBDC9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719218" y="9452026"/>
            <a:ext cx="1728000" cy="1728000"/>
          </a:xfrm>
          <a:prstGeom prst="rect">
            <a:avLst/>
          </a:prstGeom>
        </p:spPr>
      </p:pic>
    </p:spTree>
  </p:cSld>
  <p:clrMapOvr>
    <a:masterClrMapping/>
  </p:clrMapOvr>
  <p:transition spd="med" advTm="13709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ECAEB27-3415-4052-A55B-594724102B4D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2235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Background: Developing Training Systems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CEFD4346-C07E-42CD-86FA-F520F1B41C3E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AF52EB81-01C0-4FDE-91ED-E4FCD3AB364E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[1] Chu et al., Scaling Llama 3 Training with Efficient Parallelism Strategies, ISCA 2025.</a:t>
            </a:r>
          </a:p>
        </p:txBody>
      </p:sp>
      <p:sp>
        <p:nvSpPr>
          <p:cNvPr id="6" name="Training system">
            <a:extLst>
              <a:ext uri="{FF2B5EF4-FFF2-40B4-BE49-F238E27FC236}">
                <a16:creationId xmlns:a16="http://schemas.microsoft.com/office/drawing/2014/main" id="{B9885E7F-3A8B-4380-84C4-5B5A0F3A8FD6}"/>
              </a:ext>
            </a:extLst>
          </p:cNvPr>
          <p:cNvSpPr>
            <a:spLocks noGrp="1"/>
          </p:cNvSpPr>
          <p:nvPr/>
        </p:nvSpPr>
        <p:spPr>
          <a:xfrm>
            <a:off x="889000" y="4381248"/>
            <a:ext cx="6223000" cy="393700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7" name="02-text-1">
            <a:extLst>
              <a:ext uri="{FF2B5EF4-FFF2-40B4-BE49-F238E27FC236}">
                <a16:creationId xmlns:a16="http://schemas.microsoft.com/office/drawing/2014/main" id="{A80597A3-1ACF-4EF7-B516-3A4AF73A5C03}"/>
              </a:ext>
            </a:extLst>
          </p:cNvPr>
          <p:cNvSpPr>
            <a:spLocks noGrp="1"/>
          </p:cNvSpPr>
          <p:nvPr/>
        </p:nvSpPr>
        <p:spPr>
          <a:xfrm>
            <a:off x="1270000" y="4800348"/>
            <a:ext cx="55245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Training system</a:t>
            </a:r>
          </a:p>
        </p:txBody>
      </p:sp>
      <p:sp>
        <p:nvSpPr>
          <p:cNvPr id="8" name="02-text-2">
            <a:extLst>
              <a:ext uri="{FF2B5EF4-FFF2-40B4-BE49-F238E27FC236}">
                <a16:creationId xmlns:a16="http://schemas.microsoft.com/office/drawing/2014/main" id="{0F1C3115-62B0-489C-B407-E5EEA2AE31F4}"/>
              </a:ext>
            </a:extLst>
          </p:cNvPr>
          <p:cNvSpPr>
            <a:spLocks noGrp="1"/>
          </p:cNvSpPr>
          <p:nvPr/>
        </p:nvSpPr>
        <p:spPr>
          <a:xfrm>
            <a:off x="1397000" y="5905248"/>
            <a:ext cx="5334000" cy="190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Framework</a:t>
            </a:r>
          </a:p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GPU kernels</a:t>
            </a:r>
          </a:p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Communication</a:t>
            </a:r>
          </a:p>
        </p:txBody>
      </p:sp>
      <p:sp>
        <p:nvSpPr>
          <p:cNvPr id="9" name="02-path-3">
            <a:extLst>
              <a:ext uri="{FF2B5EF4-FFF2-40B4-BE49-F238E27FC236}">
                <a16:creationId xmlns:a16="http://schemas.microsoft.com/office/drawing/2014/main" id="{3E582CCC-465D-4DA4-8AD8-6B83DA21EDED}"/>
              </a:ext>
            </a:extLst>
          </p:cNvPr>
          <p:cNvSpPr>
            <a:spLocks noGrp="1"/>
          </p:cNvSpPr>
          <p:nvPr/>
        </p:nvSpPr>
        <p:spPr>
          <a:xfrm>
            <a:off x="7150100" y="6215128"/>
            <a:ext cx="1739900" cy="345440"/>
          </a:xfrm>
          <a:custGeom>
            <a:avLst/>
            <a:gdLst/>
            <a:ahLst/>
            <a:cxnLst/>
            <a:rect l="0" t="0" r="0" b="0"/>
            <a:pathLst>
              <a:path w="1739900" h="345440">
                <a:moveTo>
                  <a:pt x="0" y="121920"/>
                </a:moveTo>
                <a:lnTo>
                  <a:pt x="1435100" y="121920"/>
                </a:lnTo>
                <a:lnTo>
                  <a:pt x="1435100" y="0"/>
                </a:lnTo>
                <a:lnTo>
                  <a:pt x="1739900" y="172720"/>
                </a:lnTo>
                <a:lnTo>
                  <a:pt x="1435100" y="345440"/>
                </a:lnTo>
                <a:lnTo>
                  <a:pt x="1435100" y="223520"/>
                </a:lnTo>
                <a:lnTo>
                  <a:pt x="0" y="2235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10" name="02-text-4">
            <a:extLst>
              <a:ext uri="{FF2B5EF4-FFF2-40B4-BE49-F238E27FC236}">
                <a16:creationId xmlns:a16="http://schemas.microsoft.com/office/drawing/2014/main" id="{52E6D74E-2FC4-41D7-A8BE-8B932D223916}"/>
              </a:ext>
            </a:extLst>
          </p:cNvPr>
          <p:cNvSpPr>
            <a:spLocks noGrp="1"/>
          </p:cNvSpPr>
          <p:nvPr/>
        </p:nvSpPr>
        <p:spPr>
          <a:xfrm>
            <a:off x="9080500" y="5587748"/>
            <a:ext cx="4127500" cy="165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Profile</a:t>
            </a:r>
          </a:p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workload</a:t>
            </a:r>
          </a:p>
        </p:txBody>
      </p:sp>
      <p:sp>
        <p:nvSpPr>
          <p:cNvPr id="11" name="02-text-5">
            <a:extLst>
              <a:ext uri="{FF2B5EF4-FFF2-40B4-BE49-F238E27FC236}">
                <a16:creationId xmlns:a16="http://schemas.microsoft.com/office/drawing/2014/main" id="{7144FB2D-0F83-4A3F-8704-0AD83871FB02}"/>
              </a:ext>
            </a:extLst>
          </p:cNvPr>
          <p:cNvSpPr>
            <a:spLocks noGrp="1"/>
          </p:cNvSpPr>
          <p:nvPr/>
        </p:nvSpPr>
        <p:spPr>
          <a:xfrm>
            <a:off x="14478000" y="5587748"/>
            <a:ext cx="4127500" cy="165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Modify</a:t>
            </a:r>
          </a:p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code/config</a:t>
            </a:r>
          </a:p>
        </p:txBody>
      </p:sp>
      <p:sp>
        <p:nvSpPr>
          <p:cNvPr id="12" name="02-text-6">
            <a:extLst>
              <a:ext uri="{FF2B5EF4-FFF2-40B4-BE49-F238E27FC236}">
                <a16:creationId xmlns:a16="http://schemas.microsoft.com/office/drawing/2014/main" id="{F9FB5F39-BCB6-4794-AC2D-910DF68EA79B}"/>
              </a:ext>
            </a:extLst>
          </p:cNvPr>
          <p:cNvSpPr>
            <a:spLocks noGrp="1"/>
          </p:cNvSpPr>
          <p:nvPr/>
        </p:nvSpPr>
        <p:spPr>
          <a:xfrm>
            <a:off x="19621500" y="5587748"/>
            <a:ext cx="4127500" cy="165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Validate</a:t>
            </a:r>
          </a:p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changes</a:t>
            </a:r>
          </a:p>
        </p:txBody>
      </p:sp>
      <p:sp>
        <p:nvSpPr>
          <p:cNvPr id="13" name="02-path-7">
            <a:extLst>
              <a:ext uri="{FF2B5EF4-FFF2-40B4-BE49-F238E27FC236}">
                <a16:creationId xmlns:a16="http://schemas.microsoft.com/office/drawing/2014/main" id="{2F0464FF-63A0-48D5-ADD5-743DD3CBD29D}"/>
              </a:ext>
            </a:extLst>
          </p:cNvPr>
          <p:cNvSpPr>
            <a:spLocks noGrp="1"/>
          </p:cNvSpPr>
          <p:nvPr/>
        </p:nvSpPr>
        <p:spPr>
          <a:xfrm>
            <a:off x="13144500" y="6193538"/>
            <a:ext cx="1079500" cy="388620"/>
          </a:xfrm>
          <a:custGeom>
            <a:avLst/>
            <a:gdLst/>
            <a:ahLst/>
            <a:cxnLst/>
            <a:rect l="0" t="0" r="0" b="0"/>
            <a:pathLst>
              <a:path w="1079500" h="388620">
                <a:moveTo>
                  <a:pt x="0" y="137160"/>
                </a:moveTo>
                <a:lnTo>
                  <a:pt x="774700" y="137160"/>
                </a:lnTo>
                <a:lnTo>
                  <a:pt x="774700" y="0"/>
                </a:lnTo>
                <a:lnTo>
                  <a:pt x="1079500" y="194310"/>
                </a:lnTo>
                <a:lnTo>
                  <a:pt x="774700" y="388620"/>
                </a:lnTo>
                <a:lnTo>
                  <a:pt x="774700" y="251460"/>
                </a:lnTo>
                <a:lnTo>
                  <a:pt x="0" y="25146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14" name="02-path-8">
            <a:extLst>
              <a:ext uri="{FF2B5EF4-FFF2-40B4-BE49-F238E27FC236}">
                <a16:creationId xmlns:a16="http://schemas.microsoft.com/office/drawing/2014/main" id="{2525AD83-ED80-4AF6-8538-C4B4E68B465D}"/>
              </a:ext>
            </a:extLst>
          </p:cNvPr>
          <p:cNvSpPr>
            <a:spLocks noGrp="1"/>
          </p:cNvSpPr>
          <p:nvPr/>
        </p:nvSpPr>
        <p:spPr>
          <a:xfrm>
            <a:off x="18840576" y="6193538"/>
            <a:ext cx="952500" cy="388620"/>
          </a:xfrm>
          <a:custGeom>
            <a:avLst/>
            <a:gdLst/>
            <a:ahLst/>
            <a:cxnLst/>
            <a:rect l="0" t="0" r="0" b="0"/>
            <a:pathLst>
              <a:path w="952500" h="388620">
                <a:moveTo>
                  <a:pt x="0" y="137160"/>
                </a:moveTo>
                <a:lnTo>
                  <a:pt x="666750" y="137160"/>
                </a:lnTo>
                <a:lnTo>
                  <a:pt x="666750" y="0"/>
                </a:lnTo>
                <a:lnTo>
                  <a:pt x="952500" y="194310"/>
                </a:lnTo>
                <a:lnTo>
                  <a:pt x="666750" y="388620"/>
                </a:lnTo>
                <a:lnTo>
                  <a:pt x="666750" y="251460"/>
                </a:lnTo>
                <a:lnTo>
                  <a:pt x="0" y="25146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15" name="02-path-9">
            <a:extLst>
              <a:ext uri="{FF2B5EF4-FFF2-40B4-BE49-F238E27FC236}">
                <a16:creationId xmlns:a16="http://schemas.microsoft.com/office/drawing/2014/main" id="{67262C5C-5D0E-4EE2-B8D2-BB8D8AEAC620}"/>
              </a:ext>
            </a:extLst>
          </p:cNvPr>
          <p:cNvSpPr>
            <a:spLocks noGrp="1"/>
          </p:cNvSpPr>
          <p:nvPr/>
        </p:nvSpPr>
        <p:spPr>
          <a:xfrm>
            <a:off x="11112500" y="7403848"/>
            <a:ext cx="10604500" cy="1206500"/>
          </a:xfrm>
          <a:custGeom>
            <a:avLst/>
            <a:gdLst/>
            <a:ahLst/>
            <a:cxnLst/>
            <a:rect l="0" t="0" r="0" b="0"/>
            <a:pathLst>
              <a:path w="10604500" h="1206500">
                <a:moveTo>
                  <a:pt x="10604500" y="0"/>
                </a:moveTo>
                <a:lnTo>
                  <a:pt x="10604500" y="1206500"/>
                </a:lnTo>
                <a:lnTo>
                  <a:pt x="0" y="1206500"/>
                </a:lnTo>
                <a:lnTo>
                  <a:pt x="0" y="63500"/>
                </a:lnTo>
              </a:path>
            </a:pathLst>
          </a:custGeom>
          <a:noFill/>
          <a:ln w="101600">
            <a:solidFill>
              <a:srgbClr val="FF6038"/>
            </a:solidFill>
            <a:prstDash val="solid"/>
          </a:ln>
        </p:spPr>
      </p:sp>
      <p:sp>
        <p:nvSpPr>
          <p:cNvPr id="16" name="02-path-10">
            <a:extLst>
              <a:ext uri="{FF2B5EF4-FFF2-40B4-BE49-F238E27FC236}">
                <a16:creationId xmlns:a16="http://schemas.microsoft.com/office/drawing/2014/main" id="{CB870220-0B59-4CA8-B825-344B72FBD482}"/>
              </a:ext>
            </a:extLst>
          </p:cNvPr>
          <p:cNvSpPr>
            <a:spLocks noGrp="1"/>
          </p:cNvSpPr>
          <p:nvPr/>
        </p:nvSpPr>
        <p:spPr>
          <a:xfrm>
            <a:off x="10939780" y="7403848"/>
            <a:ext cx="345440" cy="482600"/>
          </a:xfrm>
          <a:custGeom>
            <a:avLst/>
            <a:gdLst/>
            <a:ahLst/>
            <a:cxnLst/>
            <a:rect l="0" t="0" r="0" b="0"/>
            <a:pathLst>
              <a:path w="345440" h="482600">
                <a:moveTo>
                  <a:pt x="121920" y="482600"/>
                </a:moveTo>
                <a:lnTo>
                  <a:pt x="121920" y="144780"/>
                </a:lnTo>
                <a:lnTo>
                  <a:pt x="0" y="144780"/>
                </a:lnTo>
                <a:lnTo>
                  <a:pt x="172720" y="0"/>
                </a:lnTo>
                <a:lnTo>
                  <a:pt x="345440" y="144780"/>
                </a:lnTo>
                <a:lnTo>
                  <a:pt x="223520" y="144780"/>
                </a:lnTo>
                <a:lnTo>
                  <a:pt x="223520" y="48260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17" name="02-text-11">
            <a:extLst>
              <a:ext uri="{FF2B5EF4-FFF2-40B4-BE49-F238E27FC236}">
                <a16:creationId xmlns:a16="http://schemas.microsoft.com/office/drawing/2014/main" id="{60CB03E6-986D-432E-8CAE-3E813E050D92}"/>
              </a:ext>
            </a:extLst>
          </p:cNvPr>
          <p:cNvSpPr>
            <a:spLocks noGrp="1"/>
          </p:cNvSpPr>
          <p:nvPr/>
        </p:nvSpPr>
        <p:spPr>
          <a:xfrm>
            <a:off x="1079500" y="9004048"/>
            <a:ext cx="5842000" cy="1498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16,384</a:t>
            </a:r>
          </a:p>
        </p:txBody>
      </p:sp>
      <p:sp>
        <p:nvSpPr>
          <p:cNvPr id="18" name="02-text-12">
            <a:extLst>
              <a:ext uri="{FF2B5EF4-FFF2-40B4-BE49-F238E27FC236}">
                <a16:creationId xmlns:a16="http://schemas.microsoft.com/office/drawing/2014/main" id="{C43A7D09-9E9F-4F39-97F4-837B90A22CE7}"/>
              </a:ext>
            </a:extLst>
          </p:cNvPr>
          <p:cNvSpPr>
            <a:spLocks noGrp="1"/>
          </p:cNvSpPr>
          <p:nvPr/>
        </p:nvSpPr>
        <p:spPr>
          <a:xfrm>
            <a:off x="1143000" y="10528048"/>
            <a:ext cx="5715000" cy="787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H100 GPUs</a:t>
            </a:r>
          </a:p>
        </p:txBody>
      </p:sp>
      <p:sp>
        <p:nvSpPr>
          <p:cNvPr id="19" name="02-text-13">
            <a:extLst>
              <a:ext uri="{FF2B5EF4-FFF2-40B4-BE49-F238E27FC236}">
                <a16:creationId xmlns:a16="http://schemas.microsoft.com/office/drawing/2014/main" id="{58EB3AAC-58DA-4EC6-848F-DEC2590407F9}"/>
              </a:ext>
            </a:extLst>
          </p:cNvPr>
          <p:cNvSpPr>
            <a:spLocks noGrp="1"/>
          </p:cNvSpPr>
          <p:nvPr/>
        </p:nvSpPr>
        <p:spPr>
          <a:xfrm>
            <a:off x="1143000" y="11391648"/>
            <a:ext cx="8382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Llama 3 405B pretraining [1]</a:t>
            </a:r>
          </a:p>
        </p:txBody>
      </p:sp>
      <p:sp>
        <p:nvSpPr>
          <p:cNvPr id="20" name="Takeaway">
            <a:extLst>
              <a:ext uri="{FF2B5EF4-FFF2-40B4-BE49-F238E27FC236}">
                <a16:creationId xmlns:a16="http://schemas.microsoft.com/office/drawing/2014/main" id="{9E19789C-4396-7CAD-8659-7D390A0EC204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Developers continuously optimize and validate training systems running on thousands of GPUs.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E7A9F93-0169-49E9-ACF6-75451BF0BF92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Background: The Cost of Full-Scale Testing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D6B2301E-AA3A-4B67-8B94-F3280A0581D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Production-scale experiments are costly to repeat during system development.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EEF7B67C-A35F-4D84-B735-34F0013E6F7F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E7E02767-4B57-461C-BAF2-97BB30F05629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[1] Lambda H100 SXM, 8-GPU instance rate (Sep. 24, 2026): lambda.ai/instances</a:t>
            </a:r>
          </a:p>
        </p:txBody>
      </p:sp>
      <p:sp>
        <p:nvSpPr>
          <p:cNvPr id="6" name="03-text-14">
            <a:extLst>
              <a:ext uri="{FF2B5EF4-FFF2-40B4-BE49-F238E27FC236}">
                <a16:creationId xmlns:a16="http://schemas.microsoft.com/office/drawing/2014/main" id="{35D4D38F-BC04-42AD-9AAE-17EDDC863C8B}"/>
              </a:ext>
            </a:extLst>
          </p:cNvPr>
          <p:cNvSpPr>
            <a:spLocks noGrp="1"/>
          </p:cNvSpPr>
          <p:nvPr/>
        </p:nvSpPr>
        <p:spPr>
          <a:xfrm>
            <a:off x="825500" y="4546600"/>
            <a:ext cx="6604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At Llama 3 scale</a:t>
            </a:r>
          </a:p>
        </p:txBody>
      </p:sp>
      <p:sp>
        <p:nvSpPr>
          <p:cNvPr id="7" name="03-text-15">
            <a:extLst>
              <a:ext uri="{FF2B5EF4-FFF2-40B4-BE49-F238E27FC236}">
                <a16:creationId xmlns:a16="http://schemas.microsoft.com/office/drawing/2014/main" id="{1E45D9A2-54E8-4D03-A118-1EED71FE165D}"/>
              </a:ext>
            </a:extLst>
          </p:cNvPr>
          <p:cNvSpPr>
            <a:spLocks noGrp="1"/>
          </p:cNvSpPr>
          <p:nvPr/>
        </p:nvSpPr>
        <p:spPr>
          <a:xfrm>
            <a:off x="825500" y="5346700"/>
            <a:ext cx="6604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Illustrative experiment</a:t>
            </a:r>
          </a:p>
        </p:txBody>
      </p:sp>
      <p:sp>
        <p:nvSpPr>
          <p:cNvPr id="8" name="03-text-16">
            <a:extLst>
              <a:ext uri="{FF2B5EF4-FFF2-40B4-BE49-F238E27FC236}">
                <a16:creationId xmlns:a16="http://schemas.microsoft.com/office/drawing/2014/main" id="{3A76B280-5862-4A19-AC7C-6D632C572E1D}"/>
              </a:ext>
            </a:extLst>
          </p:cNvPr>
          <p:cNvSpPr>
            <a:spLocks noGrp="1"/>
          </p:cNvSpPr>
          <p:nvPr/>
        </p:nvSpPr>
        <p:spPr>
          <a:xfrm>
            <a:off x="825500" y="6261100"/>
            <a:ext cx="6858000" cy="2628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16,384 GPUs</a:t>
            </a:r>
          </a:p>
          <a:p>
            <a:pPr algn="l">
              <a:def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× 1 hour</a:t>
            </a:r>
          </a:p>
          <a:p>
            <a:pPr algn="l">
              <a:def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× $3.99 / GPU-hour [1]</a:t>
            </a:r>
          </a:p>
        </p:txBody>
      </p:sp>
      <p:sp>
        <p:nvSpPr>
          <p:cNvPr id="9" name="03-text-17">
            <a:extLst>
              <a:ext uri="{FF2B5EF4-FFF2-40B4-BE49-F238E27FC236}">
                <a16:creationId xmlns:a16="http://schemas.microsoft.com/office/drawing/2014/main" id="{2AAB8E53-68A1-49E0-839F-6FC7D0133B3E}"/>
              </a:ext>
            </a:extLst>
          </p:cNvPr>
          <p:cNvSpPr>
            <a:spLocks noGrp="1"/>
          </p:cNvSpPr>
          <p:nvPr/>
        </p:nvSpPr>
        <p:spPr>
          <a:xfrm>
            <a:off x="825500" y="9118600"/>
            <a:ext cx="6350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H100 SXM</a:t>
            </a:r>
          </a:p>
        </p:txBody>
      </p:sp>
      <p:sp>
        <p:nvSpPr>
          <p:cNvPr id="10" name="03-text-18">
            <a:extLst>
              <a:ext uri="{FF2B5EF4-FFF2-40B4-BE49-F238E27FC236}">
                <a16:creationId xmlns:a16="http://schemas.microsoft.com/office/drawing/2014/main" id="{8ED59CF5-BB49-4EF2-A2E6-FF041A60FBBE}"/>
              </a:ext>
            </a:extLst>
          </p:cNvPr>
          <p:cNvSpPr>
            <a:spLocks noGrp="1"/>
          </p:cNvSpPr>
          <p:nvPr/>
        </p:nvSpPr>
        <p:spPr>
          <a:xfrm>
            <a:off x="7747000" y="6527800"/>
            <a:ext cx="6032500" cy="177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9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9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≈ $65.4K</a:t>
            </a:r>
          </a:p>
        </p:txBody>
      </p:sp>
      <p:sp>
        <p:nvSpPr>
          <p:cNvPr id="11" name="03-text-19">
            <a:extLst>
              <a:ext uri="{FF2B5EF4-FFF2-40B4-BE49-F238E27FC236}">
                <a16:creationId xmlns:a16="http://schemas.microsoft.com/office/drawing/2014/main" id="{65C50EAA-0C4E-48C9-BC6F-6DA7333A1731}"/>
              </a:ext>
            </a:extLst>
          </p:cNvPr>
          <p:cNvSpPr>
            <a:spLocks noGrp="1"/>
          </p:cNvSpPr>
          <p:nvPr/>
        </p:nvSpPr>
        <p:spPr>
          <a:xfrm>
            <a:off x="7747000" y="8343900"/>
            <a:ext cx="60325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 experiment</a:t>
            </a:r>
          </a:p>
        </p:txBody>
      </p:sp>
      <p:sp>
        <p:nvSpPr>
          <p:cNvPr id="12" name="03-text-20">
            <a:extLst>
              <a:ext uri="{FF2B5EF4-FFF2-40B4-BE49-F238E27FC236}">
                <a16:creationId xmlns:a16="http://schemas.microsoft.com/office/drawing/2014/main" id="{5D7CEECC-157D-4BA3-A214-6015F7D5C0B9}"/>
              </a:ext>
            </a:extLst>
          </p:cNvPr>
          <p:cNvSpPr>
            <a:spLocks noGrp="1"/>
          </p:cNvSpPr>
          <p:nvPr/>
        </p:nvSpPr>
        <p:spPr>
          <a:xfrm>
            <a:off x="13716000" y="6197600"/>
            <a:ext cx="3683000" cy="596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× 10 experiments</a:t>
            </a:r>
          </a:p>
        </p:txBody>
      </p:sp>
      <p:sp>
        <p:nvSpPr>
          <p:cNvPr id="13" name="03-path-21">
            <a:extLst>
              <a:ext uri="{FF2B5EF4-FFF2-40B4-BE49-F238E27FC236}">
                <a16:creationId xmlns:a16="http://schemas.microsoft.com/office/drawing/2014/main" id="{95B645EB-756B-4141-9D53-3EEF3D87DD6A}"/>
              </a:ext>
            </a:extLst>
          </p:cNvPr>
          <p:cNvSpPr>
            <a:spLocks noGrp="1"/>
          </p:cNvSpPr>
          <p:nvPr/>
        </p:nvSpPr>
        <p:spPr>
          <a:xfrm>
            <a:off x="13843000" y="7442200"/>
            <a:ext cx="2921000" cy="431800"/>
          </a:xfrm>
          <a:custGeom>
            <a:avLst/>
            <a:gdLst/>
            <a:ahLst/>
            <a:cxnLst/>
            <a:rect l="0" t="0" r="0" b="0"/>
            <a:pathLst>
              <a:path w="2921000" h="431800">
                <a:moveTo>
                  <a:pt x="0" y="152400"/>
                </a:moveTo>
                <a:lnTo>
                  <a:pt x="2616200" y="152400"/>
                </a:lnTo>
                <a:lnTo>
                  <a:pt x="2616200" y="0"/>
                </a:lnTo>
                <a:lnTo>
                  <a:pt x="2921000" y="215900"/>
                </a:lnTo>
                <a:lnTo>
                  <a:pt x="2616200" y="431800"/>
                </a:lnTo>
                <a:lnTo>
                  <a:pt x="2616200" y="279400"/>
                </a:lnTo>
                <a:lnTo>
                  <a:pt x="0" y="27940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14" name="03-text-22">
            <a:extLst>
              <a:ext uri="{FF2B5EF4-FFF2-40B4-BE49-F238E27FC236}">
                <a16:creationId xmlns:a16="http://schemas.microsoft.com/office/drawing/2014/main" id="{871FF646-D26C-429A-BC0F-BE59078AE4BE}"/>
              </a:ext>
            </a:extLst>
          </p:cNvPr>
          <p:cNvSpPr>
            <a:spLocks noGrp="1"/>
          </p:cNvSpPr>
          <p:nvPr/>
        </p:nvSpPr>
        <p:spPr>
          <a:xfrm>
            <a:off x="17018000" y="6527800"/>
            <a:ext cx="6604000" cy="177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96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96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≈ $653.7K</a:t>
            </a:r>
          </a:p>
        </p:txBody>
      </p:sp>
      <p:sp>
        <p:nvSpPr>
          <p:cNvPr id="15" name="03-text-23">
            <a:extLst>
              <a:ext uri="{FF2B5EF4-FFF2-40B4-BE49-F238E27FC236}">
                <a16:creationId xmlns:a16="http://schemas.microsoft.com/office/drawing/2014/main" id="{E915571A-ACA1-4EC3-96C5-0167BD1321CB}"/>
              </a:ext>
            </a:extLst>
          </p:cNvPr>
          <p:cNvSpPr>
            <a:spLocks noGrp="1"/>
          </p:cNvSpPr>
          <p:nvPr/>
        </p:nvSpPr>
        <p:spPr>
          <a:xfrm>
            <a:off x="18034000" y="8343900"/>
            <a:ext cx="51435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total</a:t>
            </a:r>
          </a:p>
        </p:txBody>
      </p:sp>
      <p:sp>
        <p:nvSpPr>
          <p:cNvPr id="16" name="03-text-24">
            <a:extLst>
              <a:ext uri="{FF2B5EF4-FFF2-40B4-BE49-F238E27FC236}">
                <a16:creationId xmlns:a16="http://schemas.microsoft.com/office/drawing/2014/main" id="{DA532B54-A31D-4700-8A68-019C52966A73}"/>
              </a:ext>
            </a:extLst>
          </p:cNvPr>
          <p:cNvSpPr>
            <a:spLocks noGrp="1"/>
          </p:cNvSpPr>
          <p:nvPr/>
        </p:nvSpPr>
        <p:spPr>
          <a:xfrm>
            <a:off x="762000" y="12763500"/>
            <a:ext cx="224790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Illustrative public-price extrapolation; not Meta's cost or a cluster quote.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CB50FF9-2941-4383-BAB8-A356CB3B1161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Background: Downscaling Data Parallelism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4B057FC6-B4F5-4C96-B425-5450BF951C8A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Reducing DP keeps the full model and its model-parallel layout.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BF7938A5-B08B-4E46-AFC3-1732F1F56E64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623067BD-0502-4C10-8A88-5EA7B77ECA01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[1] Chu et al., ISCA 2025, Table 2. 128 ranks does not guarantee memory fit.</a:t>
            </a:r>
          </a:p>
        </p:txBody>
      </p:sp>
      <p:sp>
        <p:nvSpPr>
          <p:cNvPr id="6" name="04-text-25">
            <a:extLst>
              <a:ext uri="{FF2B5EF4-FFF2-40B4-BE49-F238E27FC236}">
                <a16:creationId xmlns:a16="http://schemas.microsoft.com/office/drawing/2014/main" id="{80425C2A-1EA7-4E0F-B7B1-7244ACF1C562}"/>
              </a:ext>
            </a:extLst>
          </p:cNvPr>
          <p:cNvSpPr>
            <a:spLocks noGrp="1"/>
          </p:cNvSpPr>
          <p:nvPr/>
        </p:nvSpPr>
        <p:spPr>
          <a:xfrm>
            <a:off x="5461000" y="3067752"/>
            <a:ext cx="134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Llama 3 405B · TP=8 · PP=16</a:t>
            </a:r>
          </a:p>
        </p:txBody>
      </p:sp>
      <p:sp>
        <p:nvSpPr>
          <p:cNvPr id="7" name="04-text-26">
            <a:extLst>
              <a:ext uri="{FF2B5EF4-FFF2-40B4-BE49-F238E27FC236}">
                <a16:creationId xmlns:a16="http://schemas.microsoft.com/office/drawing/2014/main" id="{62BD1579-C24F-4665-B1E1-093D459325FD}"/>
              </a:ext>
            </a:extLst>
          </p:cNvPr>
          <p:cNvSpPr>
            <a:spLocks noGrp="1"/>
          </p:cNvSpPr>
          <p:nvPr/>
        </p:nvSpPr>
        <p:spPr>
          <a:xfrm>
            <a:off x="889000" y="4141610"/>
            <a:ext cx="99060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DP=128</a:t>
            </a:r>
          </a:p>
        </p:txBody>
      </p:sp>
      <p:sp>
        <p:nvSpPr>
          <p:cNvPr id="8" name="04-text-27">
            <a:extLst>
              <a:ext uri="{FF2B5EF4-FFF2-40B4-BE49-F238E27FC236}">
                <a16:creationId xmlns:a16="http://schemas.microsoft.com/office/drawing/2014/main" id="{8B8CECC7-7B6F-43B6-AEB2-96C73A748E9D}"/>
              </a:ext>
            </a:extLst>
          </p:cNvPr>
          <p:cNvSpPr>
            <a:spLocks noGrp="1"/>
          </p:cNvSpPr>
          <p:nvPr/>
        </p:nvSpPr>
        <p:spPr>
          <a:xfrm>
            <a:off x="698500" y="4865510"/>
            <a:ext cx="102870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GPUs</a:t>
            </a:r>
          </a:p>
        </p:txBody>
      </p:sp>
      <p:sp>
        <p:nvSpPr>
          <p:cNvPr id="9" name="04-box-28">
            <a:extLst>
              <a:ext uri="{FF2B5EF4-FFF2-40B4-BE49-F238E27FC236}">
                <a16:creationId xmlns:a16="http://schemas.microsoft.com/office/drawing/2014/main" id="{A74827BF-553B-4042-B5DF-A0DAE8A87183}"/>
              </a:ext>
            </a:extLst>
          </p:cNvPr>
          <p:cNvSpPr>
            <a:spLocks noGrp="1"/>
          </p:cNvSpPr>
          <p:nvPr/>
        </p:nvSpPr>
        <p:spPr>
          <a:xfrm>
            <a:off x="889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10" name="04-text-29">
            <a:extLst>
              <a:ext uri="{FF2B5EF4-FFF2-40B4-BE49-F238E27FC236}">
                <a16:creationId xmlns:a16="http://schemas.microsoft.com/office/drawing/2014/main" id="{057851A6-0360-4039-A25B-0E1D41C8D522}"/>
              </a:ext>
            </a:extLst>
          </p:cNvPr>
          <p:cNvSpPr>
            <a:spLocks noGrp="1"/>
          </p:cNvSpPr>
          <p:nvPr/>
        </p:nvSpPr>
        <p:spPr>
          <a:xfrm>
            <a:off x="990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1" name="04-box-30">
            <a:extLst>
              <a:ext uri="{FF2B5EF4-FFF2-40B4-BE49-F238E27FC236}">
                <a16:creationId xmlns:a16="http://schemas.microsoft.com/office/drawing/2014/main" id="{E01ABEBC-DC8C-45CA-A613-7236A38D9833}"/>
              </a:ext>
            </a:extLst>
          </p:cNvPr>
          <p:cNvSpPr>
            <a:spLocks noGrp="1"/>
          </p:cNvSpPr>
          <p:nvPr/>
        </p:nvSpPr>
        <p:spPr>
          <a:xfrm>
            <a:off x="3810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12" name="04-text-31">
            <a:extLst>
              <a:ext uri="{FF2B5EF4-FFF2-40B4-BE49-F238E27FC236}">
                <a16:creationId xmlns:a16="http://schemas.microsoft.com/office/drawing/2014/main" id="{7256EA65-C6C1-4258-B2A9-F2F7CF4AECD6}"/>
              </a:ext>
            </a:extLst>
          </p:cNvPr>
          <p:cNvSpPr>
            <a:spLocks noGrp="1"/>
          </p:cNvSpPr>
          <p:nvPr/>
        </p:nvSpPr>
        <p:spPr>
          <a:xfrm>
            <a:off x="3911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3" name="04-box-32">
            <a:extLst>
              <a:ext uri="{FF2B5EF4-FFF2-40B4-BE49-F238E27FC236}">
                <a16:creationId xmlns:a16="http://schemas.microsoft.com/office/drawing/2014/main" id="{A6D1C46A-110F-4170-B38E-3448DC01F421}"/>
              </a:ext>
            </a:extLst>
          </p:cNvPr>
          <p:cNvSpPr>
            <a:spLocks noGrp="1"/>
          </p:cNvSpPr>
          <p:nvPr/>
        </p:nvSpPr>
        <p:spPr>
          <a:xfrm>
            <a:off x="8636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FF6038"/>
            </a:solidFill>
          </a:ln>
        </p:spPr>
      </p:sp>
      <p:sp>
        <p:nvSpPr>
          <p:cNvPr id="14" name="04-text-33">
            <a:extLst>
              <a:ext uri="{FF2B5EF4-FFF2-40B4-BE49-F238E27FC236}">
                <a16:creationId xmlns:a16="http://schemas.microsoft.com/office/drawing/2014/main" id="{8080723E-D0D1-4771-93DF-CE07FBE26287}"/>
              </a:ext>
            </a:extLst>
          </p:cNvPr>
          <p:cNvSpPr>
            <a:spLocks noGrp="1"/>
          </p:cNvSpPr>
          <p:nvPr/>
        </p:nvSpPr>
        <p:spPr>
          <a:xfrm>
            <a:off x="8737600" y="6135510"/>
            <a:ext cx="1892300" cy="1143000"/>
          </a:xfrm>
          <a:prstGeom prst="rect">
            <a:avLst/>
          </a:prstGeom>
          <a:noFill/>
          <a:ln w="28575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15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5" name="04-path-34">
            <a:extLst>
              <a:ext uri="{FF2B5EF4-FFF2-40B4-BE49-F238E27FC236}">
                <a16:creationId xmlns:a16="http://schemas.microsoft.com/office/drawing/2014/main" id="{41F57004-6070-424B-88CC-2FB3E085B6FF}"/>
              </a:ext>
            </a:extLst>
          </p:cNvPr>
          <p:cNvSpPr>
            <a:spLocks noGrp="1"/>
          </p:cNvSpPr>
          <p:nvPr/>
        </p:nvSpPr>
        <p:spPr>
          <a:xfrm>
            <a:off x="2997200" y="6707010"/>
            <a:ext cx="787400" cy="12700"/>
          </a:xfrm>
          <a:custGeom>
            <a:avLst/>
            <a:gdLst/>
            <a:ahLst/>
            <a:cxnLst/>
            <a:rect l="0" t="0" r="0" b="0"/>
            <a:pathLst>
              <a:path w="787400" h="12700">
                <a:moveTo>
                  <a:pt x="0" y="0"/>
                </a:moveTo>
                <a:lnTo>
                  <a:pt x="7874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6" name="04-path-35">
            <a:extLst>
              <a:ext uri="{FF2B5EF4-FFF2-40B4-BE49-F238E27FC236}">
                <a16:creationId xmlns:a16="http://schemas.microsoft.com/office/drawing/2014/main" id="{EB3D4879-CCFD-4145-A655-200249657D6C}"/>
              </a:ext>
            </a:extLst>
          </p:cNvPr>
          <p:cNvSpPr>
            <a:spLocks noGrp="1"/>
          </p:cNvSpPr>
          <p:nvPr/>
        </p:nvSpPr>
        <p:spPr>
          <a:xfrm>
            <a:off x="5918200" y="6707010"/>
            <a:ext cx="685800" cy="12700"/>
          </a:xfrm>
          <a:custGeom>
            <a:avLst/>
            <a:gdLst/>
            <a:ahLst/>
            <a:cxnLst/>
            <a:rect l="0" t="0" r="0" b="0"/>
            <a:pathLst>
              <a:path w="685800" h="12700">
                <a:moveTo>
                  <a:pt x="0" y="0"/>
                </a:moveTo>
                <a:lnTo>
                  <a:pt x="6858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7" name="04-text-36">
            <a:extLst>
              <a:ext uri="{FF2B5EF4-FFF2-40B4-BE49-F238E27FC236}">
                <a16:creationId xmlns:a16="http://schemas.microsoft.com/office/drawing/2014/main" id="{0C4A6A15-2B45-4A10-8915-07B5FD24781F}"/>
              </a:ext>
            </a:extLst>
          </p:cNvPr>
          <p:cNvSpPr>
            <a:spLocks noGrp="1"/>
          </p:cNvSpPr>
          <p:nvPr/>
        </p:nvSpPr>
        <p:spPr>
          <a:xfrm>
            <a:off x="6654800" y="6300610"/>
            <a:ext cx="1270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8" name="04-path-37">
            <a:extLst>
              <a:ext uri="{FF2B5EF4-FFF2-40B4-BE49-F238E27FC236}">
                <a16:creationId xmlns:a16="http://schemas.microsoft.com/office/drawing/2014/main" id="{99FE78D1-6647-4CA8-8C8B-CA65B292B8A2}"/>
              </a:ext>
            </a:extLst>
          </p:cNvPr>
          <p:cNvSpPr>
            <a:spLocks noGrp="1"/>
          </p:cNvSpPr>
          <p:nvPr/>
        </p:nvSpPr>
        <p:spPr>
          <a:xfrm>
            <a:off x="7874000" y="6707010"/>
            <a:ext cx="736600" cy="12700"/>
          </a:xfrm>
          <a:custGeom>
            <a:avLst/>
            <a:gdLst/>
            <a:ahLst/>
            <a:cxnLst/>
            <a:rect l="0" t="0" r="0" b="0"/>
            <a:pathLst>
              <a:path w="736600" h="12700">
                <a:moveTo>
                  <a:pt x="0" y="0"/>
                </a:moveTo>
                <a:lnTo>
                  <a:pt x="7366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9" name="04-path-38">
            <a:extLst>
              <a:ext uri="{FF2B5EF4-FFF2-40B4-BE49-F238E27FC236}">
                <a16:creationId xmlns:a16="http://schemas.microsoft.com/office/drawing/2014/main" id="{7EAA2085-74D4-4B10-AE5D-FFFF45B7416B}"/>
              </a:ext>
            </a:extLst>
          </p:cNvPr>
          <p:cNvSpPr>
            <a:spLocks noGrp="1"/>
          </p:cNvSpPr>
          <p:nvPr/>
        </p:nvSpPr>
        <p:spPr>
          <a:xfrm>
            <a:off x="889000" y="7596010"/>
            <a:ext cx="9842500" cy="152400"/>
          </a:xfrm>
          <a:custGeom>
            <a:avLst/>
            <a:gdLst/>
            <a:ahLst/>
            <a:cxnLst/>
            <a:rect l="0" t="0" r="0" b="0"/>
            <a:pathLst>
              <a:path w="9842500" h="152400">
                <a:moveTo>
                  <a:pt x="0" y="0"/>
                </a:moveTo>
                <a:lnTo>
                  <a:pt x="0" y="152400"/>
                </a:lnTo>
                <a:lnTo>
                  <a:pt x="9842500" y="152400"/>
                </a:lnTo>
                <a:lnTo>
                  <a:pt x="9842500" y="0"/>
                </a:lnTo>
              </a:path>
            </a:pathLst>
          </a:custGeom>
          <a:noFill/>
          <a:ln w="38100">
            <a:solidFill>
              <a:srgbClr val="102D4D"/>
            </a:solidFill>
            <a:prstDash val="solid"/>
          </a:ln>
        </p:spPr>
      </p:sp>
      <p:sp>
        <p:nvSpPr>
          <p:cNvPr id="20" name="04-text-39">
            <a:extLst>
              <a:ext uri="{FF2B5EF4-FFF2-40B4-BE49-F238E27FC236}">
                <a16:creationId xmlns:a16="http://schemas.microsoft.com/office/drawing/2014/main" id="{24E06378-0FB4-4744-A0DC-D11F0EE30BEB}"/>
              </a:ext>
            </a:extLst>
          </p:cNvPr>
          <p:cNvSpPr>
            <a:spLocks noGrp="1"/>
          </p:cNvSpPr>
          <p:nvPr/>
        </p:nvSpPr>
        <p:spPr>
          <a:xfrm>
            <a:off x="889000" y="7938910"/>
            <a:ext cx="9842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 ×128</a:t>
            </a:r>
          </a:p>
        </p:txBody>
      </p:sp>
      <p:sp>
        <p:nvSpPr>
          <p:cNvPr id="36" name="04-text-55">
            <a:extLst>
              <a:ext uri="{FF2B5EF4-FFF2-40B4-BE49-F238E27FC236}">
                <a16:creationId xmlns:a16="http://schemas.microsoft.com/office/drawing/2014/main" id="{13D2A8F9-4667-4B18-8BDF-73B4CD5DB167}"/>
              </a:ext>
            </a:extLst>
          </p:cNvPr>
          <p:cNvSpPr>
            <a:spLocks noGrp="1"/>
          </p:cNvSpPr>
          <p:nvPr/>
        </p:nvSpPr>
        <p:spPr>
          <a:xfrm>
            <a:off x="762000" y="8866010"/>
            <a:ext cx="222250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Illustrative order at the last PP stage (stage 15)</a:t>
            </a:r>
          </a:p>
        </p:txBody>
      </p:sp>
      <p:sp>
        <p:nvSpPr>
          <p:cNvPr id="37" name="04-text-56">
            <a:extLst>
              <a:ext uri="{FF2B5EF4-FFF2-40B4-BE49-F238E27FC236}">
                <a16:creationId xmlns:a16="http://schemas.microsoft.com/office/drawing/2014/main" id="{0C943710-6F15-4874-A151-D0E67D6F79B2}"/>
              </a:ext>
            </a:extLst>
          </p:cNvPr>
          <p:cNvSpPr>
            <a:spLocks noGrp="1"/>
          </p:cNvSpPr>
          <p:nvPr/>
        </p:nvSpPr>
        <p:spPr>
          <a:xfrm>
            <a:off x="762000" y="10059810"/>
            <a:ext cx="18415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DP=128</a:t>
            </a:r>
          </a:p>
        </p:txBody>
      </p:sp>
      <p:sp>
        <p:nvSpPr>
          <p:cNvPr id="38" name="04-box-57">
            <a:extLst>
              <a:ext uri="{FF2B5EF4-FFF2-40B4-BE49-F238E27FC236}">
                <a16:creationId xmlns:a16="http://schemas.microsoft.com/office/drawing/2014/main" id="{12D6DB30-C59D-4E80-9F67-0EC687007DA9}"/>
              </a:ext>
            </a:extLst>
          </p:cNvPr>
          <p:cNvSpPr>
            <a:spLocks noGrp="1"/>
          </p:cNvSpPr>
          <p:nvPr/>
        </p:nvSpPr>
        <p:spPr>
          <a:xfrm>
            <a:off x="29210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9" name="04-text-58">
            <a:extLst>
              <a:ext uri="{FF2B5EF4-FFF2-40B4-BE49-F238E27FC236}">
                <a16:creationId xmlns:a16="http://schemas.microsoft.com/office/drawing/2014/main" id="{797036F0-64A5-4966-8A32-8DB9BC92047B}"/>
              </a:ext>
            </a:extLst>
          </p:cNvPr>
          <p:cNvSpPr>
            <a:spLocks noGrp="1"/>
          </p:cNvSpPr>
          <p:nvPr/>
        </p:nvSpPr>
        <p:spPr>
          <a:xfrm>
            <a:off x="30226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R₁</a:t>
            </a:r>
          </a:p>
        </p:txBody>
      </p:sp>
      <p:sp>
        <p:nvSpPr>
          <p:cNvPr id="40" name="04-path-59">
            <a:extLst>
              <a:ext uri="{FF2B5EF4-FFF2-40B4-BE49-F238E27FC236}">
                <a16:creationId xmlns:a16="http://schemas.microsoft.com/office/drawing/2014/main" id="{0A2C00B9-D254-4441-B39D-4D157B5E8577}"/>
              </a:ext>
            </a:extLst>
          </p:cNvPr>
          <p:cNvSpPr>
            <a:spLocks noGrp="1"/>
          </p:cNvSpPr>
          <p:nvPr/>
        </p:nvSpPr>
        <p:spPr>
          <a:xfrm>
            <a:off x="44704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1" name="04-box-60">
            <a:extLst>
              <a:ext uri="{FF2B5EF4-FFF2-40B4-BE49-F238E27FC236}">
                <a16:creationId xmlns:a16="http://schemas.microsoft.com/office/drawing/2014/main" id="{83E0B38E-FDD5-41F7-ACB5-55DF2865B195}"/>
              </a:ext>
            </a:extLst>
          </p:cNvPr>
          <p:cNvSpPr>
            <a:spLocks noGrp="1"/>
          </p:cNvSpPr>
          <p:nvPr/>
        </p:nvSpPr>
        <p:spPr>
          <a:xfrm>
            <a:off x="4914900" y="99074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2" name="04-text-61">
            <a:extLst>
              <a:ext uri="{FF2B5EF4-FFF2-40B4-BE49-F238E27FC236}">
                <a16:creationId xmlns:a16="http://schemas.microsoft.com/office/drawing/2014/main" id="{3FF1C6E2-56BC-4B1F-A122-A753BB334A1B}"/>
              </a:ext>
            </a:extLst>
          </p:cNvPr>
          <p:cNvSpPr>
            <a:spLocks noGrp="1"/>
          </p:cNvSpPr>
          <p:nvPr/>
        </p:nvSpPr>
        <p:spPr>
          <a:xfrm>
            <a:off x="50165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F₁</a:t>
            </a:r>
          </a:p>
        </p:txBody>
      </p:sp>
      <p:sp>
        <p:nvSpPr>
          <p:cNvPr id="43" name="04-path-62">
            <a:extLst>
              <a:ext uri="{FF2B5EF4-FFF2-40B4-BE49-F238E27FC236}">
                <a16:creationId xmlns:a16="http://schemas.microsoft.com/office/drawing/2014/main" id="{795F6642-6A0C-4D13-A1CD-453A3B38F8A2}"/>
              </a:ext>
            </a:extLst>
          </p:cNvPr>
          <p:cNvSpPr>
            <a:spLocks noGrp="1"/>
          </p:cNvSpPr>
          <p:nvPr/>
        </p:nvSpPr>
        <p:spPr>
          <a:xfrm>
            <a:off x="64643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4" name="04-box-63">
            <a:extLst>
              <a:ext uri="{FF2B5EF4-FFF2-40B4-BE49-F238E27FC236}">
                <a16:creationId xmlns:a16="http://schemas.microsoft.com/office/drawing/2014/main" id="{69985FF6-AB4F-414A-BC8B-C9020E5F474A}"/>
              </a:ext>
            </a:extLst>
          </p:cNvPr>
          <p:cNvSpPr>
            <a:spLocks noGrp="1"/>
          </p:cNvSpPr>
          <p:nvPr/>
        </p:nvSpPr>
        <p:spPr>
          <a:xfrm>
            <a:off x="6908800" y="99074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45" name="04-text-64">
            <a:extLst>
              <a:ext uri="{FF2B5EF4-FFF2-40B4-BE49-F238E27FC236}">
                <a16:creationId xmlns:a16="http://schemas.microsoft.com/office/drawing/2014/main" id="{43CEBB0C-1E05-41D4-8F4B-D36C12598697}"/>
              </a:ext>
            </a:extLst>
          </p:cNvPr>
          <p:cNvSpPr>
            <a:spLocks noGrp="1"/>
          </p:cNvSpPr>
          <p:nvPr/>
        </p:nvSpPr>
        <p:spPr>
          <a:xfrm>
            <a:off x="70104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B₁</a:t>
            </a:r>
          </a:p>
        </p:txBody>
      </p:sp>
      <p:sp>
        <p:nvSpPr>
          <p:cNvPr id="46" name="04-path-65">
            <a:extLst>
              <a:ext uri="{FF2B5EF4-FFF2-40B4-BE49-F238E27FC236}">
                <a16:creationId xmlns:a16="http://schemas.microsoft.com/office/drawing/2014/main" id="{55010D45-1D1C-49BF-9FB1-BD72AA2DAA4A}"/>
              </a:ext>
            </a:extLst>
          </p:cNvPr>
          <p:cNvSpPr>
            <a:spLocks noGrp="1"/>
          </p:cNvSpPr>
          <p:nvPr/>
        </p:nvSpPr>
        <p:spPr>
          <a:xfrm>
            <a:off x="84582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7" name="04-box-66">
            <a:extLst>
              <a:ext uri="{FF2B5EF4-FFF2-40B4-BE49-F238E27FC236}">
                <a16:creationId xmlns:a16="http://schemas.microsoft.com/office/drawing/2014/main" id="{F573913B-B636-4791-8998-45C2ECED6EA2}"/>
              </a:ext>
            </a:extLst>
          </p:cNvPr>
          <p:cNvSpPr>
            <a:spLocks noGrp="1"/>
          </p:cNvSpPr>
          <p:nvPr/>
        </p:nvSpPr>
        <p:spPr>
          <a:xfrm>
            <a:off x="89027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8" name="04-text-67">
            <a:extLst>
              <a:ext uri="{FF2B5EF4-FFF2-40B4-BE49-F238E27FC236}">
                <a16:creationId xmlns:a16="http://schemas.microsoft.com/office/drawing/2014/main" id="{BA027501-3221-4C3E-8CCA-207E00700C20}"/>
              </a:ext>
            </a:extLst>
          </p:cNvPr>
          <p:cNvSpPr>
            <a:spLocks noGrp="1"/>
          </p:cNvSpPr>
          <p:nvPr/>
        </p:nvSpPr>
        <p:spPr>
          <a:xfrm>
            <a:off x="90043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S₁</a:t>
            </a:r>
          </a:p>
        </p:txBody>
      </p:sp>
      <p:sp>
        <p:nvSpPr>
          <p:cNvPr id="49" name="04-path-68">
            <a:extLst>
              <a:ext uri="{FF2B5EF4-FFF2-40B4-BE49-F238E27FC236}">
                <a16:creationId xmlns:a16="http://schemas.microsoft.com/office/drawing/2014/main" id="{554B6B4F-0046-489B-8739-B7294067BBDE}"/>
              </a:ext>
            </a:extLst>
          </p:cNvPr>
          <p:cNvSpPr>
            <a:spLocks noGrp="1"/>
          </p:cNvSpPr>
          <p:nvPr/>
        </p:nvSpPr>
        <p:spPr>
          <a:xfrm>
            <a:off x="104521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0" name="04-text-69">
            <a:extLst>
              <a:ext uri="{FF2B5EF4-FFF2-40B4-BE49-F238E27FC236}">
                <a16:creationId xmlns:a16="http://schemas.microsoft.com/office/drawing/2014/main" id="{E53BACB8-BAF2-47CA-9C1B-6C75891D8490}"/>
              </a:ext>
            </a:extLst>
          </p:cNvPr>
          <p:cNvSpPr>
            <a:spLocks noGrp="1"/>
          </p:cNvSpPr>
          <p:nvPr/>
        </p:nvSpPr>
        <p:spPr>
          <a:xfrm>
            <a:off x="10896600" y="9958210"/>
            <a:ext cx="8255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51" name="04-path-70">
            <a:extLst>
              <a:ext uri="{FF2B5EF4-FFF2-40B4-BE49-F238E27FC236}">
                <a16:creationId xmlns:a16="http://schemas.microsoft.com/office/drawing/2014/main" id="{90587CF8-0D6B-41BE-A4DC-19D6FE159BCB}"/>
              </a:ext>
            </a:extLst>
          </p:cNvPr>
          <p:cNvSpPr>
            <a:spLocks noGrp="1"/>
          </p:cNvSpPr>
          <p:nvPr/>
        </p:nvSpPr>
        <p:spPr>
          <a:xfrm>
            <a:off x="118110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2" name="04-box-71">
            <a:extLst>
              <a:ext uri="{FF2B5EF4-FFF2-40B4-BE49-F238E27FC236}">
                <a16:creationId xmlns:a16="http://schemas.microsoft.com/office/drawing/2014/main" id="{B03570FB-7475-41AC-8360-767EDB1A332A}"/>
              </a:ext>
            </a:extLst>
          </p:cNvPr>
          <p:cNvSpPr>
            <a:spLocks noGrp="1"/>
          </p:cNvSpPr>
          <p:nvPr/>
        </p:nvSpPr>
        <p:spPr>
          <a:xfrm>
            <a:off x="122555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53" name="04-text-72">
            <a:extLst>
              <a:ext uri="{FF2B5EF4-FFF2-40B4-BE49-F238E27FC236}">
                <a16:creationId xmlns:a16="http://schemas.microsoft.com/office/drawing/2014/main" id="{F74D87E0-16E1-4029-BDB5-2C312EEDCA21}"/>
              </a:ext>
            </a:extLst>
          </p:cNvPr>
          <p:cNvSpPr>
            <a:spLocks noGrp="1"/>
          </p:cNvSpPr>
          <p:nvPr/>
        </p:nvSpPr>
        <p:spPr>
          <a:xfrm>
            <a:off x="123571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Rₘ</a:t>
            </a:r>
          </a:p>
        </p:txBody>
      </p:sp>
      <p:sp>
        <p:nvSpPr>
          <p:cNvPr id="54" name="04-path-73">
            <a:extLst>
              <a:ext uri="{FF2B5EF4-FFF2-40B4-BE49-F238E27FC236}">
                <a16:creationId xmlns:a16="http://schemas.microsoft.com/office/drawing/2014/main" id="{1B051FAA-BD1C-4BBD-821A-D748582E82F8}"/>
              </a:ext>
            </a:extLst>
          </p:cNvPr>
          <p:cNvSpPr>
            <a:spLocks noGrp="1"/>
          </p:cNvSpPr>
          <p:nvPr/>
        </p:nvSpPr>
        <p:spPr>
          <a:xfrm>
            <a:off x="138049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5" name="04-box-74">
            <a:extLst>
              <a:ext uri="{FF2B5EF4-FFF2-40B4-BE49-F238E27FC236}">
                <a16:creationId xmlns:a16="http://schemas.microsoft.com/office/drawing/2014/main" id="{2038D0F6-4F50-4927-9E4E-BB4341320B42}"/>
              </a:ext>
            </a:extLst>
          </p:cNvPr>
          <p:cNvSpPr>
            <a:spLocks noGrp="1"/>
          </p:cNvSpPr>
          <p:nvPr/>
        </p:nvSpPr>
        <p:spPr>
          <a:xfrm>
            <a:off x="14249400" y="99074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6" name="04-text-75">
            <a:extLst>
              <a:ext uri="{FF2B5EF4-FFF2-40B4-BE49-F238E27FC236}">
                <a16:creationId xmlns:a16="http://schemas.microsoft.com/office/drawing/2014/main" id="{9645E1B1-3D94-4644-83BA-953EAA67170B}"/>
              </a:ext>
            </a:extLst>
          </p:cNvPr>
          <p:cNvSpPr>
            <a:spLocks noGrp="1"/>
          </p:cNvSpPr>
          <p:nvPr/>
        </p:nvSpPr>
        <p:spPr>
          <a:xfrm>
            <a:off x="143510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Fₘ</a:t>
            </a:r>
          </a:p>
        </p:txBody>
      </p:sp>
      <p:sp>
        <p:nvSpPr>
          <p:cNvPr id="57" name="04-path-76">
            <a:extLst>
              <a:ext uri="{FF2B5EF4-FFF2-40B4-BE49-F238E27FC236}">
                <a16:creationId xmlns:a16="http://schemas.microsoft.com/office/drawing/2014/main" id="{9A3847B7-41BD-42C0-97D0-B1D1EA1A3E79}"/>
              </a:ext>
            </a:extLst>
          </p:cNvPr>
          <p:cNvSpPr>
            <a:spLocks noGrp="1"/>
          </p:cNvSpPr>
          <p:nvPr/>
        </p:nvSpPr>
        <p:spPr>
          <a:xfrm>
            <a:off x="157988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8" name="04-box-77">
            <a:extLst>
              <a:ext uri="{FF2B5EF4-FFF2-40B4-BE49-F238E27FC236}">
                <a16:creationId xmlns:a16="http://schemas.microsoft.com/office/drawing/2014/main" id="{0588AC15-315B-4A80-BBA9-D18B52C3ABB0}"/>
              </a:ext>
            </a:extLst>
          </p:cNvPr>
          <p:cNvSpPr>
            <a:spLocks noGrp="1"/>
          </p:cNvSpPr>
          <p:nvPr/>
        </p:nvSpPr>
        <p:spPr>
          <a:xfrm>
            <a:off x="16243300" y="99074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9" name="04-text-78">
            <a:extLst>
              <a:ext uri="{FF2B5EF4-FFF2-40B4-BE49-F238E27FC236}">
                <a16:creationId xmlns:a16="http://schemas.microsoft.com/office/drawing/2014/main" id="{F42AAAE4-02CD-419E-9636-F09F139462AF}"/>
              </a:ext>
            </a:extLst>
          </p:cNvPr>
          <p:cNvSpPr>
            <a:spLocks noGrp="1"/>
          </p:cNvSpPr>
          <p:nvPr/>
        </p:nvSpPr>
        <p:spPr>
          <a:xfrm>
            <a:off x="163449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Bₘ</a:t>
            </a:r>
          </a:p>
        </p:txBody>
      </p:sp>
      <p:sp>
        <p:nvSpPr>
          <p:cNvPr id="60" name="04-path-79">
            <a:extLst>
              <a:ext uri="{FF2B5EF4-FFF2-40B4-BE49-F238E27FC236}">
                <a16:creationId xmlns:a16="http://schemas.microsoft.com/office/drawing/2014/main" id="{6CC561CA-A8C1-47D3-9006-89F815C3F0EF}"/>
              </a:ext>
            </a:extLst>
          </p:cNvPr>
          <p:cNvSpPr>
            <a:spLocks noGrp="1"/>
          </p:cNvSpPr>
          <p:nvPr/>
        </p:nvSpPr>
        <p:spPr>
          <a:xfrm>
            <a:off x="177927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61" name="04-box-80">
            <a:extLst>
              <a:ext uri="{FF2B5EF4-FFF2-40B4-BE49-F238E27FC236}">
                <a16:creationId xmlns:a16="http://schemas.microsoft.com/office/drawing/2014/main" id="{8F092455-B959-431D-8C5E-CF2F6A8E4808}"/>
              </a:ext>
            </a:extLst>
          </p:cNvPr>
          <p:cNvSpPr>
            <a:spLocks noGrp="1"/>
          </p:cNvSpPr>
          <p:nvPr/>
        </p:nvSpPr>
        <p:spPr>
          <a:xfrm>
            <a:off x="182372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62" name="04-text-81">
            <a:extLst>
              <a:ext uri="{FF2B5EF4-FFF2-40B4-BE49-F238E27FC236}">
                <a16:creationId xmlns:a16="http://schemas.microsoft.com/office/drawing/2014/main" id="{AB125E28-0AF3-4003-A9B3-332D0096C7D0}"/>
              </a:ext>
            </a:extLst>
          </p:cNvPr>
          <p:cNvSpPr>
            <a:spLocks noGrp="1"/>
          </p:cNvSpPr>
          <p:nvPr/>
        </p:nvSpPr>
        <p:spPr>
          <a:xfrm>
            <a:off x="183388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Sₘ</a:t>
            </a:r>
          </a:p>
        </p:txBody>
      </p:sp>
      <p:sp>
        <p:nvSpPr>
          <p:cNvPr id="63" name="04-path-82">
            <a:extLst>
              <a:ext uri="{FF2B5EF4-FFF2-40B4-BE49-F238E27FC236}">
                <a16:creationId xmlns:a16="http://schemas.microsoft.com/office/drawing/2014/main" id="{1A432409-6821-4CD7-BDAC-AA6AE6242E29}"/>
              </a:ext>
            </a:extLst>
          </p:cNvPr>
          <p:cNvSpPr>
            <a:spLocks noGrp="1"/>
          </p:cNvSpPr>
          <p:nvPr/>
        </p:nvSpPr>
        <p:spPr>
          <a:xfrm>
            <a:off x="19799300" y="10223640"/>
            <a:ext cx="1130300" cy="129540"/>
          </a:xfrm>
          <a:custGeom>
            <a:avLst/>
            <a:gdLst/>
            <a:ahLst/>
            <a:cxnLst/>
            <a:rect l="0" t="0" r="0" b="0"/>
            <a:pathLst>
              <a:path w="1130300" h="129540">
                <a:moveTo>
                  <a:pt x="0" y="45720"/>
                </a:moveTo>
                <a:lnTo>
                  <a:pt x="825500" y="45720"/>
                </a:lnTo>
                <a:lnTo>
                  <a:pt x="825500" y="0"/>
                </a:lnTo>
                <a:lnTo>
                  <a:pt x="1130300" y="64770"/>
                </a:lnTo>
                <a:lnTo>
                  <a:pt x="825500" y="129540"/>
                </a:lnTo>
                <a:lnTo>
                  <a:pt x="8255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64" name="04-box-83">
            <a:extLst>
              <a:ext uri="{FF2B5EF4-FFF2-40B4-BE49-F238E27FC236}">
                <a16:creationId xmlns:a16="http://schemas.microsoft.com/office/drawing/2014/main" id="{4F8BE700-BEB1-4BB5-BEDC-C0C73CD7357F}"/>
              </a:ext>
            </a:extLst>
          </p:cNvPr>
          <p:cNvSpPr>
            <a:spLocks noGrp="1"/>
          </p:cNvSpPr>
          <p:nvPr/>
        </p:nvSpPr>
        <p:spPr>
          <a:xfrm>
            <a:off x="21082000" y="9907410"/>
            <a:ext cx="2349500" cy="762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65" name="04-text-84">
            <a:extLst>
              <a:ext uri="{FF2B5EF4-FFF2-40B4-BE49-F238E27FC236}">
                <a16:creationId xmlns:a16="http://schemas.microsoft.com/office/drawing/2014/main" id="{1E994DC9-D751-4300-9D07-E6EFE95B378F}"/>
              </a:ext>
            </a:extLst>
          </p:cNvPr>
          <p:cNvSpPr>
            <a:spLocks noGrp="1"/>
          </p:cNvSpPr>
          <p:nvPr/>
        </p:nvSpPr>
        <p:spPr>
          <a:xfrm>
            <a:off x="21183600" y="9970910"/>
            <a:ext cx="2146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DP sync</a:t>
            </a:r>
          </a:p>
        </p:txBody>
      </p:sp>
      <p:sp>
        <p:nvSpPr>
          <p:cNvPr id="93" name="04-text-112">
            <a:extLst>
              <a:ext uri="{FF2B5EF4-FFF2-40B4-BE49-F238E27FC236}">
                <a16:creationId xmlns:a16="http://schemas.microsoft.com/office/drawing/2014/main" id="{0E2F4F49-B24F-4BDC-84D8-696ADA8D434C}"/>
              </a:ext>
            </a:extLst>
          </p:cNvPr>
          <p:cNvSpPr>
            <a:spLocks noGrp="1"/>
          </p:cNvSpPr>
          <p:nvPr/>
        </p:nvSpPr>
        <p:spPr>
          <a:xfrm>
            <a:off x="2921000" y="12079110"/>
            <a:ext cx="20320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R: receive activation     S: send gradient     F/B: forward/backward, including TP operations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C457A-389D-875B-C355-58E3DB28B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8EFC3EB-5CB4-F5CC-E6C1-939A904655EC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Background: Downscaling Data Parallelism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DAA09CA0-34A6-15E9-FD1C-3C0DE87BBCC4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Reducing DP keeps the full model and its model-parallel layout.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925A3DE5-9CDF-1158-8570-6F35AC480432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5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427856E5-F2B6-CF97-D441-E0BED2621E80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[1] Chu et al., ISCA 2025, Table 2. 128 ranks does not guarantee memory fit.</a:t>
            </a:r>
          </a:p>
        </p:txBody>
      </p:sp>
      <p:sp>
        <p:nvSpPr>
          <p:cNvPr id="6" name="04-text-25">
            <a:extLst>
              <a:ext uri="{FF2B5EF4-FFF2-40B4-BE49-F238E27FC236}">
                <a16:creationId xmlns:a16="http://schemas.microsoft.com/office/drawing/2014/main" id="{58E189EE-E9B2-7EE8-C9FA-CD6C3F51994A}"/>
              </a:ext>
            </a:extLst>
          </p:cNvPr>
          <p:cNvSpPr>
            <a:spLocks noGrp="1"/>
          </p:cNvSpPr>
          <p:nvPr/>
        </p:nvSpPr>
        <p:spPr>
          <a:xfrm>
            <a:off x="5461000" y="3067752"/>
            <a:ext cx="134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Llama 3 405B · TP=8 · PP=16</a:t>
            </a:r>
          </a:p>
        </p:txBody>
      </p:sp>
      <p:sp>
        <p:nvSpPr>
          <p:cNvPr id="7" name="04-text-26">
            <a:extLst>
              <a:ext uri="{FF2B5EF4-FFF2-40B4-BE49-F238E27FC236}">
                <a16:creationId xmlns:a16="http://schemas.microsoft.com/office/drawing/2014/main" id="{01A2981F-7BA0-4885-17C1-A2D5652EFCC5}"/>
              </a:ext>
            </a:extLst>
          </p:cNvPr>
          <p:cNvSpPr>
            <a:spLocks noGrp="1"/>
          </p:cNvSpPr>
          <p:nvPr/>
        </p:nvSpPr>
        <p:spPr>
          <a:xfrm>
            <a:off x="889000" y="4141610"/>
            <a:ext cx="99060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DP=128</a:t>
            </a:r>
          </a:p>
        </p:txBody>
      </p:sp>
      <p:sp>
        <p:nvSpPr>
          <p:cNvPr id="8" name="04-text-27">
            <a:extLst>
              <a:ext uri="{FF2B5EF4-FFF2-40B4-BE49-F238E27FC236}">
                <a16:creationId xmlns:a16="http://schemas.microsoft.com/office/drawing/2014/main" id="{575A11F7-AFEC-0EBF-6EEF-A6FB71B1DE00}"/>
              </a:ext>
            </a:extLst>
          </p:cNvPr>
          <p:cNvSpPr>
            <a:spLocks noGrp="1"/>
          </p:cNvSpPr>
          <p:nvPr/>
        </p:nvSpPr>
        <p:spPr>
          <a:xfrm>
            <a:off x="698500" y="4865510"/>
            <a:ext cx="102870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GPUs</a:t>
            </a:r>
          </a:p>
        </p:txBody>
      </p:sp>
      <p:sp>
        <p:nvSpPr>
          <p:cNvPr id="9" name="04-box-28">
            <a:extLst>
              <a:ext uri="{FF2B5EF4-FFF2-40B4-BE49-F238E27FC236}">
                <a16:creationId xmlns:a16="http://schemas.microsoft.com/office/drawing/2014/main" id="{AE77B457-50A7-A503-DC26-0277AD17997D}"/>
              </a:ext>
            </a:extLst>
          </p:cNvPr>
          <p:cNvSpPr>
            <a:spLocks noGrp="1"/>
          </p:cNvSpPr>
          <p:nvPr/>
        </p:nvSpPr>
        <p:spPr>
          <a:xfrm>
            <a:off x="889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10" name="04-text-29">
            <a:extLst>
              <a:ext uri="{FF2B5EF4-FFF2-40B4-BE49-F238E27FC236}">
                <a16:creationId xmlns:a16="http://schemas.microsoft.com/office/drawing/2014/main" id="{AF6D0F87-634E-5F5C-795C-D3B0396C4B93}"/>
              </a:ext>
            </a:extLst>
          </p:cNvPr>
          <p:cNvSpPr>
            <a:spLocks noGrp="1"/>
          </p:cNvSpPr>
          <p:nvPr/>
        </p:nvSpPr>
        <p:spPr>
          <a:xfrm>
            <a:off x="990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1" name="04-box-30">
            <a:extLst>
              <a:ext uri="{FF2B5EF4-FFF2-40B4-BE49-F238E27FC236}">
                <a16:creationId xmlns:a16="http://schemas.microsoft.com/office/drawing/2014/main" id="{4FE552FB-87F0-EDCA-1520-103C036BF2F5}"/>
              </a:ext>
            </a:extLst>
          </p:cNvPr>
          <p:cNvSpPr>
            <a:spLocks noGrp="1"/>
          </p:cNvSpPr>
          <p:nvPr/>
        </p:nvSpPr>
        <p:spPr>
          <a:xfrm>
            <a:off x="3810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12" name="04-text-31">
            <a:extLst>
              <a:ext uri="{FF2B5EF4-FFF2-40B4-BE49-F238E27FC236}">
                <a16:creationId xmlns:a16="http://schemas.microsoft.com/office/drawing/2014/main" id="{E1E0CDB1-9EE8-E3C7-9B60-F7CF450A7A2A}"/>
              </a:ext>
            </a:extLst>
          </p:cNvPr>
          <p:cNvSpPr>
            <a:spLocks noGrp="1"/>
          </p:cNvSpPr>
          <p:nvPr/>
        </p:nvSpPr>
        <p:spPr>
          <a:xfrm>
            <a:off x="3911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3" name="04-box-32">
            <a:extLst>
              <a:ext uri="{FF2B5EF4-FFF2-40B4-BE49-F238E27FC236}">
                <a16:creationId xmlns:a16="http://schemas.microsoft.com/office/drawing/2014/main" id="{E604B87B-A105-F4DB-937D-8E7B95C85B89}"/>
              </a:ext>
            </a:extLst>
          </p:cNvPr>
          <p:cNvSpPr>
            <a:spLocks noGrp="1"/>
          </p:cNvSpPr>
          <p:nvPr/>
        </p:nvSpPr>
        <p:spPr>
          <a:xfrm>
            <a:off x="8636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FF6038"/>
            </a:solidFill>
          </a:ln>
        </p:spPr>
      </p:sp>
      <p:sp>
        <p:nvSpPr>
          <p:cNvPr id="14" name="04-text-33">
            <a:extLst>
              <a:ext uri="{FF2B5EF4-FFF2-40B4-BE49-F238E27FC236}">
                <a16:creationId xmlns:a16="http://schemas.microsoft.com/office/drawing/2014/main" id="{BE6A80A1-8C6B-CDE0-D889-7621D096C94E}"/>
              </a:ext>
            </a:extLst>
          </p:cNvPr>
          <p:cNvSpPr>
            <a:spLocks noGrp="1"/>
          </p:cNvSpPr>
          <p:nvPr/>
        </p:nvSpPr>
        <p:spPr>
          <a:xfrm>
            <a:off x="8737600" y="6135510"/>
            <a:ext cx="1892300" cy="1143000"/>
          </a:xfrm>
          <a:prstGeom prst="rect">
            <a:avLst/>
          </a:prstGeom>
          <a:noFill/>
          <a:ln w="28575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15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15" name="04-path-34">
            <a:extLst>
              <a:ext uri="{FF2B5EF4-FFF2-40B4-BE49-F238E27FC236}">
                <a16:creationId xmlns:a16="http://schemas.microsoft.com/office/drawing/2014/main" id="{AAD37FCA-F632-9855-4D93-B04358556B52}"/>
              </a:ext>
            </a:extLst>
          </p:cNvPr>
          <p:cNvSpPr>
            <a:spLocks noGrp="1"/>
          </p:cNvSpPr>
          <p:nvPr/>
        </p:nvSpPr>
        <p:spPr>
          <a:xfrm>
            <a:off x="2997200" y="6707010"/>
            <a:ext cx="787400" cy="12700"/>
          </a:xfrm>
          <a:custGeom>
            <a:avLst/>
            <a:gdLst/>
            <a:ahLst/>
            <a:cxnLst/>
            <a:rect l="0" t="0" r="0" b="0"/>
            <a:pathLst>
              <a:path w="787400" h="12700">
                <a:moveTo>
                  <a:pt x="0" y="0"/>
                </a:moveTo>
                <a:lnTo>
                  <a:pt x="7874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6" name="04-path-35">
            <a:extLst>
              <a:ext uri="{FF2B5EF4-FFF2-40B4-BE49-F238E27FC236}">
                <a16:creationId xmlns:a16="http://schemas.microsoft.com/office/drawing/2014/main" id="{E2502AC1-C27C-76CB-A96F-74CE0C11CD0C}"/>
              </a:ext>
            </a:extLst>
          </p:cNvPr>
          <p:cNvSpPr>
            <a:spLocks noGrp="1"/>
          </p:cNvSpPr>
          <p:nvPr/>
        </p:nvSpPr>
        <p:spPr>
          <a:xfrm>
            <a:off x="5918200" y="6707010"/>
            <a:ext cx="685800" cy="12700"/>
          </a:xfrm>
          <a:custGeom>
            <a:avLst/>
            <a:gdLst/>
            <a:ahLst/>
            <a:cxnLst/>
            <a:rect l="0" t="0" r="0" b="0"/>
            <a:pathLst>
              <a:path w="685800" h="12700">
                <a:moveTo>
                  <a:pt x="0" y="0"/>
                </a:moveTo>
                <a:lnTo>
                  <a:pt x="6858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7" name="04-text-36">
            <a:extLst>
              <a:ext uri="{FF2B5EF4-FFF2-40B4-BE49-F238E27FC236}">
                <a16:creationId xmlns:a16="http://schemas.microsoft.com/office/drawing/2014/main" id="{0F4D7A8C-5356-8650-027C-0A6E63D7E430}"/>
              </a:ext>
            </a:extLst>
          </p:cNvPr>
          <p:cNvSpPr>
            <a:spLocks noGrp="1"/>
          </p:cNvSpPr>
          <p:nvPr/>
        </p:nvSpPr>
        <p:spPr>
          <a:xfrm>
            <a:off x="6654800" y="6300610"/>
            <a:ext cx="1270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8" name="04-path-37">
            <a:extLst>
              <a:ext uri="{FF2B5EF4-FFF2-40B4-BE49-F238E27FC236}">
                <a16:creationId xmlns:a16="http://schemas.microsoft.com/office/drawing/2014/main" id="{42BEEF94-3202-B933-7708-AE96F3856B55}"/>
              </a:ext>
            </a:extLst>
          </p:cNvPr>
          <p:cNvSpPr>
            <a:spLocks noGrp="1"/>
          </p:cNvSpPr>
          <p:nvPr/>
        </p:nvSpPr>
        <p:spPr>
          <a:xfrm>
            <a:off x="7874000" y="6707010"/>
            <a:ext cx="736600" cy="12700"/>
          </a:xfrm>
          <a:custGeom>
            <a:avLst/>
            <a:gdLst/>
            <a:ahLst/>
            <a:cxnLst/>
            <a:rect l="0" t="0" r="0" b="0"/>
            <a:pathLst>
              <a:path w="736600" h="12700">
                <a:moveTo>
                  <a:pt x="0" y="0"/>
                </a:moveTo>
                <a:lnTo>
                  <a:pt x="7366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19" name="04-path-38">
            <a:extLst>
              <a:ext uri="{FF2B5EF4-FFF2-40B4-BE49-F238E27FC236}">
                <a16:creationId xmlns:a16="http://schemas.microsoft.com/office/drawing/2014/main" id="{B6428309-255C-520B-2BA2-1B0BA2003191}"/>
              </a:ext>
            </a:extLst>
          </p:cNvPr>
          <p:cNvSpPr>
            <a:spLocks noGrp="1"/>
          </p:cNvSpPr>
          <p:nvPr/>
        </p:nvSpPr>
        <p:spPr>
          <a:xfrm>
            <a:off x="889000" y="7596010"/>
            <a:ext cx="9842500" cy="152400"/>
          </a:xfrm>
          <a:custGeom>
            <a:avLst/>
            <a:gdLst/>
            <a:ahLst/>
            <a:cxnLst/>
            <a:rect l="0" t="0" r="0" b="0"/>
            <a:pathLst>
              <a:path w="9842500" h="152400">
                <a:moveTo>
                  <a:pt x="0" y="0"/>
                </a:moveTo>
                <a:lnTo>
                  <a:pt x="0" y="152400"/>
                </a:lnTo>
                <a:lnTo>
                  <a:pt x="9842500" y="152400"/>
                </a:lnTo>
                <a:lnTo>
                  <a:pt x="9842500" y="0"/>
                </a:lnTo>
              </a:path>
            </a:pathLst>
          </a:custGeom>
          <a:noFill/>
          <a:ln w="38100">
            <a:solidFill>
              <a:srgbClr val="102D4D"/>
            </a:solidFill>
            <a:prstDash val="solid"/>
          </a:ln>
        </p:spPr>
      </p:sp>
      <p:sp>
        <p:nvSpPr>
          <p:cNvPr id="20" name="04-text-39">
            <a:extLst>
              <a:ext uri="{FF2B5EF4-FFF2-40B4-BE49-F238E27FC236}">
                <a16:creationId xmlns:a16="http://schemas.microsoft.com/office/drawing/2014/main" id="{7A73BC7F-758A-8D3E-4550-084D8E3A484D}"/>
              </a:ext>
            </a:extLst>
          </p:cNvPr>
          <p:cNvSpPr>
            <a:spLocks noGrp="1"/>
          </p:cNvSpPr>
          <p:nvPr/>
        </p:nvSpPr>
        <p:spPr>
          <a:xfrm>
            <a:off x="889000" y="7938910"/>
            <a:ext cx="9842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 ×128</a:t>
            </a:r>
          </a:p>
        </p:txBody>
      </p:sp>
      <p:sp>
        <p:nvSpPr>
          <p:cNvPr id="21" name="04-text-40">
            <a:extLst>
              <a:ext uri="{FF2B5EF4-FFF2-40B4-BE49-F238E27FC236}">
                <a16:creationId xmlns:a16="http://schemas.microsoft.com/office/drawing/2014/main" id="{3684E8FF-E55B-2E95-591B-2791CF5EC18D}"/>
              </a:ext>
            </a:extLst>
          </p:cNvPr>
          <p:cNvSpPr>
            <a:spLocks noGrp="1"/>
          </p:cNvSpPr>
          <p:nvPr/>
        </p:nvSpPr>
        <p:spPr>
          <a:xfrm>
            <a:off x="13589000" y="4141610"/>
            <a:ext cx="99060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DP=1</a:t>
            </a:r>
          </a:p>
        </p:txBody>
      </p:sp>
      <p:sp>
        <p:nvSpPr>
          <p:cNvPr id="22" name="04-text-41">
            <a:extLst>
              <a:ext uri="{FF2B5EF4-FFF2-40B4-BE49-F238E27FC236}">
                <a16:creationId xmlns:a16="http://schemas.microsoft.com/office/drawing/2014/main" id="{F1217BEC-07B2-C925-E660-6AB55052357A}"/>
              </a:ext>
            </a:extLst>
          </p:cNvPr>
          <p:cNvSpPr>
            <a:spLocks noGrp="1"/>
          </p:cNvSpPr>
          <p:nvPr/>
        </p:nvSpPr>
        <p:spPr>
          <a:xfrm>
            <a:off x="13398500" y="4865510"/>
            <a:ext cx="102870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128 model-parallel ranks</a:t>
            </a:r>
          </a:p>
        </p:txBody>
      </p:sp>
      <p:sp>
        <p:nvSpPr>
          <p:cNvPr id="23" name="04-box-42">
            <a:extLst>
              <a:ext uri="{FF2B5EF4-FFF2-40B4-BE49-F238E27FC236}">
                <a16:creationId xmlns:a16="http://schemas.microsoft.com/office/drawing/2014/main" id="{CE2FEDA7-2CE5-4E48-F6E7-52A2F7B8CC29}"/>
              </a:ext>
            </a:extLst>
          </p:cNvPr>
          <p:cNvSpPr>
            <a:spLocks noGrp="1"/>
          </p:cNvSpPr>
          <p:nvPr/>
        </p:nvSpPr>
        <p:spPr>
          <a:xfrm>
            <a:off x="13589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24" name="04-text-43">
            <a:extLst>
              <a:ext uri="{FF2B5EF4-FFF2-40B4-BE49-F238E27FC236}">
                <a16:creationId xmlns:a16="http://schemas.microsoft.com/office/drawing/2014/main" id="{3D1099BA-50B5-DCC2-FE9E-D3DEEC3D25C1}"/>
              </a:ext>
            </a:extLst>
          </p:cNvPr>
          <p:cNvSpPr>
            <a:spLocks noGrp="1"/>
          </p:cNvSpPr>
          <p:nvPr/>
        </p:nvSpPr>
        <p:spPr>
          <a:xfrm>
            <a:off x="13690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25" name="04-box-44">
            <a:extLst>
              <a:ext uri="{FF2B5EF4-FFF2-40B4-BE49-F238E27FC236}">
                <a16:creationId xmlns:a16="http://schemas.microsoft.com/office/drawing/2014/main" id="{FB4FFD7B-3F25-BC8F-2527-7A9A677222D2}"/>
              </a:ext>
            </a:extLst>
          </p:cNvPr>
          <p:cNvSpPr>
            <a:spLocks noGrp="1"/>
          </p:cNvSpPr>
          <p:nvPr/>
        </p:nvSpPr>
        <p:spPr>
          <a:xfrm>
            <a:off x="16510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102D4D"/>
            </a:solidFill>
          </a:ln>
        </p:spPr>
      </p:sp>
      <p:sp>
        <p:nvSpPr>
          <p:cNvPr id="26" name="04-text-45">
            <a:extLst>
              <a:ext uri="{FF2B5EF4-FFF2-40B4-BE49-F238E27FC236}">
                <a16:creationId xmlns:a16="http://schemas.microsoft.com/office/drawing/2014/main" id="{9EF9AF94-8A07-55D5-F76D-020CE47B4D5B}"/>
              </a:ext>
            </a:extLst>
          </p:cNvPr>
          <p:cNvSpPr>
            <a:spLocks noGrp="1"/>
          </p:cNvSpPr>
          <p:nvPr/>
        </p:nvSpPr>
        <p:spPr>
          <a:xfrm>
            <a:off x="16611600" y="6135510"/>
            <a:ext cx="18923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27" name="04-box-46">
            <a:extLst>
              <a:ext uri="{FF2B5EF4-FFF2-40B4-BE49-F238E27FC236}">
                <a16:creationId xmlns:a16="http://schemas.microsoft.com/office/drawing/2014/main" id="{EED1012C-56E7-A442-AB89-1F585CDB1347}"/>
              </a:ext>
            </a:extLst>
          </p:cNvPr>
          <p:cNvSpPr>
            <a:spLocks noGrp="1"/>
          </p:cNvSpPr>
          <p:nvPr/>
        </p:nvSpPr>
        <p:spPr>
          <a:xfrm>
            <a:off x="21336000" y="6072010"/>
            <a:ext cx="2095500" cy="1270000"/>
          </a:xfrm>
          <a:prstGeom prst="rect">
            <a:avLst/>
          </a:prstGeom>
          <a:solidFill>
            <a:srgbClr val="FFFFFF"/>
          </a:solidFill>
          <a:ln w="28575">
            <a:solidFill>
              <a:srgbClr val="FF6038"/>
            </a:solidFill>
          </a:ln>
        </p:spPr>
      </p:sp>
      <p:sp>
        <p:nvSpPr>
          <p:cNvPr id="28" name="04-text-47">
            <a:extLst>
              <a:ext uri="{FF2B5EF4-FFF2-40B4-BE49-F238E27FC236}">
                <a16:creationId xmlns:a16="http://schemas.microsoft.com/office/drawing/2014/main" id="{16E997D9-58CC-42F7-5C3C-2D85DEF258BE}"/>
              </a:ext>
            </a:extLst>
          </p:cNvPr>
          <p:cNvSpPr>
            <a:spLocks noGrp="1"/>
          </p:cNvSpPr>
          <p:nvPr/>
        </p:nvSpPr>
        <p:spPr>
          <a:xfrm>
            <a:off x="21437600" y="6135510"/>
            <a:ext cx="1892300" cy="1143000"/>
          </a:xfrm>
          <a:prstGeom prst="rect">
            <a:avLst/>
          </a:prstGeom>
          <a:noFill/>
          <a:ln w="1905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15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TP=8</a:t>
            </a:r>
          </a:p>
        </p:txBody>
      </p:sp>
      <p:sp>
        <p:nvSpPr>
          <p:cNvPr id="29" name="04-path-48">
            <a:extLst>
              <a:ext uri="{FF2B5EF4-FFF2-40B4-BE49-F238E27FC236}">
                <a16:creationId xmlns:a16="http://schemas.microsoft.com/office/drawing/2014/main" id="{F7E4A23A-031D-8E14-DC16-8E21EFF833B1}"/>
              </a:ext>
            </a:extLst>
          </p:cNvPr>
          <p:cNvSpPr>
            <a:spLocks noGrp="1"/>
          </p:cNvSpPr>
          <p:nvPr/>
        </p:nvSpPr>
        <p:spPr>
          <a:xfrm>
            <a:off x="15697200" y="6707010"/>
            <a:ext cx="787400" cy="12700"/>
          </a:xfrm>
          <a:custGeom>
            <a:avLst/>
            <a:gdLst/>
            <a:ahLst/>
            <a:cxnLst/>
            <a:rect l="0" t="0" r="0" b="0"/>
            <a:pathLst>
              <a:path w="787400" h="12700">
                <a:moveTo>
                  <a:pt x="0" y="0"/>
                </a:moveTo>
                <a:lnTo>
                  <a:pt x="7874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30" name="04-path-49">
            <a:extLst>
              <a:ext uri="{FF2B5EF4-FFF2-40B4-BE49-F238E27FC236}">
                <a16:creationId xmlns:a16="http://schemas.microsoft.com/office/drawing/2014/main" id="{770A09C0-F29D-E7F8-E5A2-86C6591A19BF}"/>
              </a:ext>
            </a:extLst>
          </p:cNvPr>
          <p:cNvSpPr>
            <a:spLocks noGrp="1"/>
          </p:cNvSpPr>
          <p:nvPr/>
        </p:nvSpPr>
        <p:spPr>
          <a:xfrm>
            <a:off x="18618200" y="6707010"/>
            <a:ext cx="685800" cy="12700"/>
          </a:xfrm>
          <a:custGeom>
            <a:avLst/>
            <a:gdLst/>
            <a:ahLst/>
            <a:cxnLst/>
            <a:rect l="0" t="0" r="0" b="0"/>
            <a:pathLst>
              <a:path w="685800" h="12700">
                <a:moveTo>
                  <a:pt x="0" y="0"/>
                </a:moveTo>
                <a:lnTo>
                  <a:pt x="6858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31" name="04-text-50">
            <a:extLst>
              <a:ext uri="{FF2B5EF4-FFF2-40B4-BE49-F238E27FC236}">
                <a16:creationId xmlns:a16="http://schemas.microsoft.com/office/drawing/2014/main" id="{3617B252-07A6-88FE-64DB-64074920929C}"/>
              </a:ext>
            </a:extLst>
          </p:cNvPr>
          <p:cNvSpPr>
            <a:spLocks noGrp="1"/>
          </p:cNvSpPr>
          <p:nvPr/>
        </p:nvSpPr>
        <p:spPr>
          <a:xfrm>
            <a:off x="19354800" y="6300610"/>
            <a:ext cx="1270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32" name="04-path-51">
            <a:extLst>
              <a:ext uri="{FF2B5EF4-FFF2-40B4-BE49-F238E27FC236}">
                <a16:creationId xmlns:a16="http://schemas.microsoft.com/office/drawing/2014/main" id="{6177F066-A475-A229-740F-C807CB0156FF}"/>
              </a:ext>
            </a:extLst>
          </p:cNvPr>
          <p:cNvSpPr>
            <a:spLocks noGrp="1"/>
          </p:cNvSpPr>
          <p:nvPr/>
        </p:nvSpPr>
        <p:spPr>
          <a:xfrm>
            <a:off x="20574000" y="6707010"/>
            <a:ext cx="736600" cy="12700"/>
          </a:xfrm>
          <a:custGeom>
            <a:avLst/>
            <a:gdLst/>
            <a:ahLst/>
            <a:cxnLst/>
            <a:rect l="0" t="0" r="0" b="0"/>
            <a:pathLst>
              <a:path w="736600" h="12700">
                <a:moveTo>
                  <a:pt x="0" y="0"/>
                </a:moveTo>
                <a:lnTo>
                  <a:pt x="736600" y="0"/>
                </a:lnTo>
              </a:path>
            </a:pathLst>
          </a:custGeom>
          <a:noFill/>
          <a:ln w="38100">
            <a:solidFill>
              <a:srgbClr val="9AA4AE"/>
            </a:solidFill>
            <a:prstDash val="solid"/>
          </a:ln>
        </p:spPr>
      </p:sp>
      <p:sp>
        <p:nvSpPr>
          <p:cNvPr id="33" name="04-path-52">
            <a:extLst>
              <a:ext uri="{FF2B5EF4-FFF2-40B4-BE49-F238E27FC236}">
                <a16:creationId xmlns:a16="http://schemas.microsoft.com/office/drawing/2014/main" id="{67E869F2-C1C9-52A0-E7CD-0B94FFDA19F8}"/>
              </a:ext>
            </a:extLst>
          </p:cNvPr>
          <p:cNvSpPr>
            <a:spLocks noGrp="1"/>
          </p:cNvSpPr>
          <p:nvPr/>
        </p:nvSpPr>
        <p:spPr>
          <a:xfrm>
            <a:off x="13589000" y="7596010"/>
            <a:ext cx="9842500" cy="152400"/>
          </a:xfrm>
          <a:custGeom>
            <a:avLst/>
            <a:gdLst/>
            <a:ahLst/>
            <a:cxnLst/>
            <a:rect l="0" t="0" r="0" b="0"/>
            <a:pathLst>
              <a:path w="9842500" h="152400">
                <a:moveTo>
                  <a:pt x="0" y="0"/>
                </a:moveTo>
                <a:lnTo>
                  <a:pt x="0" y="152400"/>
                </a:lnTo>
                <a:lnTo>
                  <a:pt x="9842500" y="152400"/>
                </a:lnTo>
                <a:lnTo>
                  <a:pt x="9842500" y="0"/>
                </a:lnTo>
              </a:path>
            </a:pathLst>
          </a:custGeom>
          <a:noFill/>
          <a:ln w="38100">
            <a:solidFill>
              <a:srgbClr val="102D4D"/>
            </a:solidFill>
            <a:prstDash val="solid"/>
          </a:ln>
        </p:spPr>
      </p:sp>
      <p:sp>
        <p:nvSpPr>
          <p:cNvPr id="34" name="04-text-53">
            <a:extLst>
              <a:ext uri="{FF2B5EF4-FFF2-40B4-BE49-F238E27FC236}">
                <a16:creationId xmlns:a16="http://schemas.microsoft.com/office/drawing/2014/main" id="{8405B78C-FD2A-9D95-F0E0-308BDB1D0886}"/>
              </a:ext>
            </a:extLst>
          </p:cNvPr>
          <p:cNvSpPr>
            <a:spLocks noGrp="1"/>
          </p:cNvSpPr>
          <p:nvPr/>
        </p:nvSpPr>
        <p:spPr>
          <a:xfrm>
            <a:off x="13589000" y="7938910"/>
            <a:ext cx="9842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 ×1</a:t>
            </a:r>
          </a:p>
        </p:txBody>
      </p:sp>
      <p:sp>
        <p:nvSpPr>
          <p:cNvPr id="35" name="04-path-54">
            <a:extLst>
              <a:ext uri="{FF2B5EF4-FFF2-40B4-BE49-F238E27FC236}">
                <a16:creationId xmlns:a16="http://schemas.microsoft.com/office/drawing/2014/main" id="{632B040D-2C15-EA22-CC53-5E55D0367087}"/>
              </a:ext>
            </a:extLst>
          </p:cNvPr>
          <p:cNvSpPr>
            <a:spLocks noGrp="1"/>
          </p:cNvSpPr>
          <p:nvPr/>
        </p:nvSpPr>
        <p:spPr>
          <a:xfrm>
            <a:off x="11430000" y="6343790"/>
            <a:ext cx="1270000" cy="777240"/>
          </a:xfrm>
          <a:custGeom>
            <a:avLst/>
            <a:gdLst/>
            <a:ahLst/>
            <a:cxnLst/>
            <a:rect l="0" t="0" r="0" b="0"/>
            <a:pathLst>
              <a:path w="1270000" h="777240">
                <a:moveTo>
                  <a:pt x="0" y="274320"/>
                </a:moveTo>
                <a:lnTo>
                  <a:pt x="965200" y="274320"/>
                </a:lnTo>
                <a:lnTo>
                  <a:pt x="965200" y="0"/>
                </a:lnTo>
                <a:lnTo>
                  <a:pt x="1270000" y="388620"/>
                </a:lnTo>
                <a:lnTo>
                  <a:pt x="965200" y="777240"/>
                </a:lnTo>
                <a:lnTo>
                  <a:pt x="965200" y="502920"/>
                </a:lnTo>
                <a:lnTo>
                  <a:pt x="0" y="50292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36" name="04-text-55">
            <a:extLst>
              <a:ext uri="{FF2B5EF4-FFF2-40B4-BE49-F238E27FC236}">
                <a16:creationId xmlns:a16="http://schemas.microsoft.com/office/drawing/2014/main" id="{63407BF1-F021-AE24-6545-C092359A67B8}"/>
              </a:ext>
            </a:extLst>
          </p:cNvPr>
          <p:cNvSpPr>
            <a:spLocks noGrp="1"/>
          </p:cNvSpPr>
          <p:nvPr/>
        </p:nvSpPr>
        <p:spPr>
          <a:xfrm>
            <a:off x="762000" y="8866010"/>
            <a:ext cx="222250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Illustrative order at the last PP stage (stage 15)</a:t>
            </a:r>
          </a:p>
        </p:txBody>
      </p:sp>
      <p:sp>
        <p:nvSpPr>
          <p:cNvPr id="37" name="04-text-56">
            <a:extLst>
              <a:ext uri="{FF2B5EF4-FFF2-40B4-BE49-F238E27FC236}">
                <a16:creationId xmlns:a16="http://schemas.microsoft.com/office/drawing/2014/main" id="{D6DC1917-EF3F-3661-801E-A3795635DAA5}"/>
              </a:ext>
            </a:extLst>
          </p:cNvPr>
          <p:cNvSpPr>
            <a:spLocks noGrp="1"/>
          </p:cNvSpPr>
          <p:nvPr/>
        </p:nvSpPr>
        <p:spPr>
          <a:xfrm>
            <a:off x="762000" y="10059810"/>
            <a:ext cx="18415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DP=128</a:t>
            </a:r>
          </a:p>
        </p:txBody>
      </p:sp>
      <p:sp>
        <p:nvSpPr>
          <p:cNvPr id="38" name="04-box-57">
            <a:extLst>
              <a:ext uri="{FF2B5EF4-FFF2-40B4-BE49-F238E27FC236}">
                <a16:creationId xmlns:a16="http://schemas.microsoft.com/office/drawing/2014/main" id="{7849F68C-2DA6-1FAB-8A2A-A66EF8C8DAD1}"/>
              </a:ext>
            </a:extLst>
          </p:cNvPr>
          <p:cNvSpPr>
            <a:spLocks noGrp="1"/>
          </p:cNvSpPr>
          <p:nvPr/>
        </p:nvSpPr>
        <p:spPr>
          <a:xfrm>
            <a:off x="29210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9" name="04-text-58">
            <a:extLst>
              <a:ext uri="{FF2B5EF4-FFF2-40B4-BE49-F238E27FC236}">
                <a16:creationId xmlns:a16="http://schemas.microsoft.com/office/drawing/2014/main" id="{6B374614-DED8-2D37-F737-D6D84121DEC8}"/>
              </a:ext>
            </a:extLst>
          </p:cNvPr>
          <p:cNvSpPr>
            <a:spLocks noGrp="1"/>
          </p:cNvSpPr>
          <p:nvPr/>
        </p:nvSpPr>
        <p:spPr>
          <a:xfrm>
            <a:off x="30226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R₁</a:t>
            </a:r>
          </a:p>
        </p:txBody>
      </p:sp>
      <p:sp>
        <p:nvSpPr>
          <p:cNvPr id="40" name="04-path-59">
            <a:extLst>
              <a:ext uri="{FF2B5EF4-FFF2-40B4-BE49-F238E27FC236}">
                <a16:creationId xmlns:a16="http://schemas.microsoft.com/office/drawing/2014/main" id="{713B9BE9-81A2-860C-8B5C-C7E3B1824226}"/>
              </a:ext>
            </a:extLst>
          </p:cNvPr>
          <p:cNvSpPr>
            <a:spLocks noGrp="1"/>
          </p:cNvSpPr>
          <p:nvPr/>
        </p:nvSpPr>
        <p:spPr>
          <a:xfrm>
            <a:off x="44704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1" name="04-box-60">
            <a:extLst>
              <a:ext uri="{FF2B5EF4-FFF2-40B4-BE49-F238E27FC236}">
                <a16:creationId xmlns:a16="http://schemas.microsoft.com/office/drawing/2014/main" id="{71E157D3-D0B9-9893-702F-67AE56E993DB}"/>
              </a:ext>
            </a:extLst>
          </p:cNvPr>
          <p:cNvSpPr>
            <a:spLocks noGrp="1"/>
          </p:cNvSpPr>
          <p:nvPr/>
        </p:nvSpPr>
        <p:spPr>
          <a:xfrm>
            <a:off x="4914900" y="99074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2" name="04-text-61">
            <a:extLst>
              <a:ext uri="{FF2B5EF4-FFF2-40B4-BE49-F238E27FC236}">
                <a16:creationId xmlns:a16="http://schemas.microsoft.com/office/drawing/2014/main" id="{B4ED1BB9-088F-7707-CFB9-FF96C455C9E3}"/>
              </a:ext>
            </a:extLst>
          </p:cNvPr>
          <p:cNvSpPr>
            <a:spLocks noGrp="1"/>
          </p:cNvSpPr>
          <p:nvPr/>
        </p:nvSpPr>
        <p:spPr>
          <a:xfrm>
            <a:off x="50165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F₁</a:t>
            </a:r>
          </a:p>
        </p:txBody>
      </p:sp>
      <p:sp>
        <p:nvSpPr>
          <p:cNvPr id="43" name="04-path-62">
            <a:extLst>
              <a:ext uri="{FF2B5EF4-FFF2-40B4-BE49-F238E27FC236}">
                <a16:creationId xmlns:a16="http://schemas.microsoft.com/office/drawing/2014/main" id="{4D742D65-D058-F3BC-67C5-7BE61B0C4371}"/>
              </a:ext>
            </a:extLst>
          </p:cNvPr>
          <p:cNvSpPr>
            <a:spLocks noGrp="1"/>
          </p:cNvSpPr>
          <p:nvPr/>
        </p:nvSpPr>
        <p:spPr>
          <a:xfrm>
            <a:off x="64643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4" name="04-box-63">
            <a:extLst>
              <a:ext uri="{FF2B5EF4-FFF2-40B4-BE49-F238E27FC236}">
                <a16:creationId xmlns:a16="http://schemas.microsoft.com/office/drawing/2014/main" id="{F024CB22-2B0A-A137-578B-B9D6F3AF403E}"/>
              </a:ext>
            </a:extLst>
          </p:cNvPr>
          <p:cNvSpPr>
            <a:spLocks noGrp="1"/>
          </p:cNvSpPr>
          <p:nvPr/>
        </p:nvSpPr>
        <p:spPr>
          <a:xfrm>
            <a:off x="6908800" y="99074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45" name="04-text-64">
            <a:extLst>
              <a:ext uri="{FF2B5EF4-FFF2-40B4-BE49-F238E27FC236}">
                <a16:creationId xmlns:a16="http://schemas.microsoft.com/office/drawing/2014/main" id="{B0AB2E6B-7ACB-F900-A75A-35249834E776}"/>
              </a:ext>
            </a:extLst>
          </p:cNvPr>
          <p:cNvSpPr>
            <a:spLocks noGrp="1"/>
          </p:cNvSpPr>
          <p:nvPr/>
        </p:nvSpPr>
        <p:spPr>
          <a:xfrm>
            <a:off x="70104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B₁</a:t>
            </a:r>
          </a:p>
        </p:txBody>
      </p:sp>
      <p:sp>
        <p:nvSpPr>
          <p:cNvPr id="46" name="04-path-65">
            <a:extLst>
              <a:ext uri="{FF2B5EF4-FFF2-40B4-BE49-F238E27FC236}">
                <a16:creationId xmlns:a16="http://schemas.microsoft.com/office/drawing/2014/main" id="{689C7F3E-943F-566C-7561-4B3F613772A1}"/>
              </a:ext>
            </a:extLst>
          </p:cNvPr>
          <p:cNvSpPr>
            <a:spLocks noGrp="1"/>
          </p:cNvSpPr>
          <p:nvPr/>
        </p:nvSpPr>
        <p:spPr>
          <a:xfrm>
            <a:off x="84582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47" name="04-box-66">
            <a:extLst>
              <a:ext uri="{FF2B5EF4-FFF2-40B4-BE49-F238E27FC236}">
                <a16:creationId xmlns:a16="http://schemas.microsoft.com/office/drawing/2014/main" id="{1AA2E210-965B-DEC0-194D-A6F07AC09CA7}"/>
              </a:ext>
            </a:extLst>
          </p:cNvPr>
          <p:cNvSpPr>
            <a:spLocks noGrp="1"/>
          </p:cNvSpPr>
          <p:nvPr/>
        </p:nvSpPr>
        <p:spPr>
          <a:xfrm>
            <a:off x="89027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8" name="04-text-67">
            <a:extLst>
              <a:ext uri="{FF2B5EF4-FFF2-40B4-BE49-F238E27FC236}">
                <a16:creationId xmlns:a16="http://schemas.microsoft.com/office/drawing/2014/main" id="{1792C9CC-31FA-0A38-455F-ADBBEA8C1A4E}"/>
              </a:ext>
            </a:extLst>
          </p:cNvPr>
          <p:cNvSpPr>
            <a:spLocks noGrp="1"/>
          </p:cNvSpPr>
          <p:nvPr/>
        </p:nvSpPr>
        <p:spPr>
          <a:xfrm>
            <a:off x="90043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S₁</a:t>
            </a:r>
          </a:p>
        </p:txBody>
      </p:sp>
      <p:sp>
        <p:nvSpPr>
          <p:cNvPr id="49" name="04-path-68">
            <a:extLst>
              <a:ext uri="{FF2B5EF4-FFF2-40B4-BE49-F238E27FC236}">
                <a16:creationId xmlns:a16="http://schemas.microsoft.com/office/drawing/2014/main" id="{782712E6-7A21-B8BD-A9C3-DCA96EF32790}"/>
              </a:ext>
            </a:extLst>
          </p:cNvPr>
          <p:cNvSpPr>
            <a:spLocks noGrp="1"/>
          </p:cNvSpPr>
          <p:nvPr/>
        </p:nvSpPr>
        <p:spPr>
          <a:xfrm>
            <a:off x="104521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0" name="04-text-69">
            <a:extLst>
              <a:ext uri="{FF2B5EF4-FFF2-40B4-BE49-F238E27FC236}">
                <a16:creationId xmlns:a16="http://schemas.microsoft.com/office/drawing/2014/main" id="{86F235CB-4677-FD7A-1FF7-6C8CDA81E183}"/>
              </a:ext>
            </a:extLst>
          </p:cNvPr>
          <p:cNvSpPr>
            <a:spLocks noGrp="1"/>
          </p:cNvSpPr>
          <p:nvPr/>
        </p:nvSpPr>
        <p:spPr>
          <a:xfrm>
            <a:off x="10896600" y="9958210"/>
            <a:ext cx="8255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51" name="04-path-70">
            <a:extLst>
              <a:ext uri="{FF2B5EF4-FFF2-40B4-BE49-F238E27FC236}">
                <a16:creationId xmlns:a16="http://schemas.microsoft.com/office/drawing/2014/main" id="{17312B55-7E3B-DF56-9B87-F3E51725AF47}"/>
              </a:ext>
            </a:extLst>
          </p:cNvPr>
          <p:cNvSpPr>
            <a:spLocks noGrp="1"/>
          </p:cNvSpPr>
          <p:nvPr/>
        </p:nvSpPr>
        <p:spPr>
          <a:xfrm>
            <a:off x="118110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2" name="04-box-71">
            <a:extLst>
              <a:ext uri="{FF2B5EF4-FFF2-40B4-BE49-F238E27FC236}">
                <a16:creationId xmlns:a16="http://schemas.microsoft.com/office/drawing/2014/main" id="{FBDC48B2-10E6-8180-0AE6-15BFB2365936}"/>
              </a:ext>
            </a:extLst>
          </p:cNvPr>
          <p:cNvSpPr>
            <a:spLocks noGrp="1"/>
          </p:cNvSpPr>
          <p:nvPr/>
        </p:nvSpPr>
        <p:spPr>
          <a:xfrm>
            <a:off x="122555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53" name="04-text-72">
            <a:extLst>
              <a:ext uri="{FF2B5EF4-FFF2-40B4-BE49-F238E27FC236}">
                <a16:creationId xmlns:a16="http://schemas.microsoft.com/office/drawing/2014/main" id="{50930C2B-2D5F-784D-10D5-6FB3DD40B7E6}"/>
              </a:ext>
            </a:extLst>
          </p:cNvPr>
          <p:cNvSpPr>
            <a:spLocks noGrp="1"/>
          </p:cNvSpPr>
          <p:nvPr/>
        </p:nvSpPr>
        <p:spPr>
          <a:xfrm>
            <a:off x="123571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Rₘ</a:t>
            </a:r>
          </a:p>
        </p:txBody>
      </p:sp>
      <p:sp>
        <p:nvSpPr>
          <p:cNvPr id="54" name="04-path-73">
            <a:extLst>
              <a:ext uri="{FF2B5EF4-FFF2-40B4-BE49-F238E27FC236}">
                <a16:creationId xmlns:a16="http://schemas.microsoft.com/office/drawing/2014/main" id="{CEDFC2CA-13CE-AFEA-4A9A-60F63CAE59E6}"/>
              </a:ext>
            </a:extLst>
          </p:cNvPr>
          <p:cNvSpPr>
            <a:spLocks noGrp="1"/>
          </p:cNvSpPr>
          <p:nvPr/>
        </p:nvSpPr>
        <p:spPr>
          <a:xfrm>
            <a:off x="138049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5" name="04-box-74">
            <a:extLst>
              <a:ext uri="{FF2B5EF4-FFF2-40B4-BE49-F238E27FC236}">
                <a16:creationId xmlns:a16="http://schemas.microsoft.com/office/drawing/2014/main" id="{10022331-FA3C-82BA-3D60-B4556D2BD472}"/>
              </a:ext>
            </a:extLst>
          </p:cNvPr>
          <p:cNvSpPr>
            <a:spLocks noGrp="1"/>
          </p:cNvSpPr>
          <p:nvPr/>
        </p:nvSpPr>
        <p:spPr>
          <a:xfrm>
            <a:off x="14249400" y="99074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6" name="04-text-75">
            <a:extLst>
              <a:ext uri="{FF2B5EF4-FFF2-40B4-BE49-F238E27FC236}">
                <a16:creationId xmlns:a16="http://schemas.microsoft.com/office/drawing/2014/main" id="{4C39077F-1CB3-C98D-4821-9887EA50FD55}"/>
              </a:ext>
            </a:extLst>
          </p:cNvPr>
          <p:cNvSpPr>
            <a:spLocks noGrp="1"/>
          </p:cNvSpPr>
          <p:nvPr/>
        </p:nvSpPr>
        <p:spPr>
          <a:xfrm>
            <a:off x="143510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Fₘ</a:t>
            </a:r>
          </a:p>
        </p:txBody>
      </p:sp>
      <p:sp>
        <p:nvSpPr>
          <p:cNvPr id="57" name="04-path-76">
            <a:extLst>
              <a:ext uri="{FF2B5EF4-FFF2-40B4-BE49-F238E27FC236}">
                <a16:creationId xmlns:a16="http://schemas.microsoft.com/office/drawing/2014/main" id="{B632D73D-3659-3FE6-7A81-5C05B52E7030}"/>
              </a:ext>
            </a:extLst>
          </p:cNvPr>
          <p:cNvSpPr>
            <a:spLocks noGrp="1"/>
          </p:cNvSpPr>
          <p:nvPr/>
        </p:nvSpPr>
        <p:spPr>
          <a:xfrm>
            <a:off x="157988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58" name="04-box-77">
            <a:extLst>
              <a:ext uri="{FF2B5EF4-FFF2-40B4-BE49-F238E27FC236}">
                <a16:creationId xmlns:a16="http://schemas.microsoft.com/office/drawing/2014/main" id="{C9D21F5E-1AFC-29D1-9619-ECAE375ABB54}"/>
              </a:ext>
            </a:extLst>
          </p:cNvPr>
          <p:cNvSpPr>
            <a:spLocks noGrp="1"/>
          </p:cNvSpPr>
          <p:nvPr/>
        </p:nvSpPr>
        <p:spPr>
          <a:xfrm>
            <a:off x="16243300" y="99074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9" name="04-text-78">
            <a:extLst>
              <a:ext uri="{FF2B5EF4-FFF2-40B4-BE49-F238E27FC236}">
                <a16:creationId xmlns:a16="http://schemas.microsoft.com/office/drawing/2014/main" id="{AE6453CF-2CD1-ADB4-3B4E-C30226C5696D}"/>
              </a:ext>
            </a:extLst>
          </p:cNvPr>
          <p:cNvSpPr>
            <a:spLocks noGrp="1"/>
          </p:cNvSpPr>
          <p:nvPr/>
        </p:nvSpPr>
        <p:spPr>
          <a:xfrm>
            <a:off x="163449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Bₘ</a:t>
            </a:r>
          </a:p>
        </p:txBody>
      </p:sp>
      <p:sp>
        <p:nvSpPr>
          <p:cNvPr id="60" name="04-path-79">
            <a:extLst>
              <a:ext uri="{FF2B5EF4-FFF2-40B4-BE49-F238E27FC236}">
                <a16:creationId xmlns:a16="http://schemas.microsoft.com/office/drawing/2014/main" id="{E784C35C-5D80-8206-9CB2-66BE2B5B9686}"/>
              </a:ext>
            </a:extLst>
          </p:cNvPr>
          <p:cNvSpPr>
            <a:spLocks noGrp="1"/>
          </p:cNvSpPr>
          <p:nvPr/>
        </p:nvSpPr>
        <p:spPr>
          <a:xfrm>
            <a:off x="17792700" y="102236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61" name="04-box-80">
            <a:extLst>
              <a:ext uri="{FF2B5EF4-FFF2-40B4-BE49-F238E27FC236}">
                <a16:creationId xmlns:a16="http://schemas.microsoft.com/office/drawing/2014/main" id="{C07A667F-5D4A-CFFD-7A21-5CFD89611D1B}"/>
              </a:ext>
            </a:extLst>
          </p:cNvPr>
          <p:cNvSpPr>
            <a:spLocks noGrp="1"/>
          </p:cNvSpPr>
          <p:nvPr/>
        </p:nvSpPr>
        <p:spPr>
          <a:xfrm>
            <a:off x="18237200" y="99074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62" name="04-text-81">
            <a:extLst>
              <a:ext uri="{FF2B5EF4-FFF2-40B4-BE49-F238E27FC236}">
                <a16:creationId xmlns:a16="http://schemas.microsoft.com/office/drawing/2014/main" id="{8554D7E6-6151-D6CE-0E53-0923995CC278}"/>
              </a:ext>
            </a:extLst>
          </p:cNvPr>
          <p:cNvSpPr>
            <a:spLocks noGrp="1"/>
          </p:cNvSpPr>
          <p:nvPr/>
        </p:nvSpPr>
        <p:spPr>
          <a:xfrm>
            <a:off x="18338800" y="99709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Sₘ</a:t>
            </a:r>
          </a:p>
        </p:txBody>
      </p:sp>
      <p:sp>
        <p:nvSpPr>
          <p:cNvPr id="63" name="04-path-82">
            <a:extLst>
              <a:ext uri="{FF2B5EF4-FFF2-40B4-BE49-F238E27FC236}">
                <a16:creationId xmlns:a16="http://schemas.microsoft.com/office/drawing/2014/main" id="{934F99AF-AD77-30E6-8CAD-1A23FB229AB4}"/>
              </a:ext>
            </a:extLst>
          </p:cNvPr>
          <p:cNvSpPr>
            <a:spLocks noGrp="1"/>
          </p:cNvSpPr>
          <p:nvPr/>
        </p:nvSpPr>
        <p:spPr>
          <a:xfrm>
            <a:off x="19799300" y="10223640"/>
            <a:ext cx="1130300" cy="129540"/>
          </a:xfrm>
          <a:custGeom>
            <a:avLst/>
            <a:gdLst/>
            <a:ahLst/>
            <a:cxnLst/>
            <a:rect l="0" t="0" r="0" b="0"/>
            <a:pathLst>
              <a:path w="1130300" h="129540">
                <a:moveTo>
                  <a:pt x="0" y="45720"/>
                </a:moveTo>
                <a:lnTo>
                  <a:pt x="825500" y="45720"/>
                </a:lnTo>
                <a:lnTo>
                  <a:pt x="825500" y="0"/>
                </a:lnTo>
                <a:lnTo>
                  <a:pt x="1130300" y="64770"/>
                </a:lnTo>
                <a:lnTo>
                  <a:pt x="825500" y="129540"/>
                </a:lnTo>
                <a:lnTo>
                  <a:pt x="8255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64" name="04-box-83">
            <a:extLst>
              <a:ext uri="{FF2B5EF4-FFF2-40B4-BE49-F238E27FC236}">
                <a16:creationId xmlns:a16="http://schemas.microsoft.com/office/drawing/2014/main" id="{D7451A77-C93D-EAFB-3E58-0D594EAD0B73}"/>
              </a:ext>
            </a:extLst>
          </p:cNvPr>
          <p:cNvSpPr>
            <a:spLocks noGrp="1"/>
          </p:cNvSpPr>
          <p:nvPr/>
        </p:nvSpPr>
        <p:spPr>
          <a:xfrm>
            <a:off x="21082000" y="9907410"/>
            <a:ext cx="2349500" cy="762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65" name="04-text-84">
            <a:extLst>
              <a:ext uri="{FF2B5EF4-FFF2-40B4-BE49-F238E27FC236}">
                <a16:creationId xmlns:a16="http://schemas.microsoft.com/office/drawing/2014/main" id="{50C605FD-F541-0834-16DC-43C73E1924D2}"/>
              </a:ext>
            </a:extLst>
          </p:cNvPr>
          <p:cNvSpPr>
            <a:spLocks noGrp="1"/>
          </p:cNvSpPr>
          <p:nvPr/>
        </p:nvSpPr>
        <p:spPr>
          <a:xfrm>
            <a:off x="21183600" y="9970910"/>
            <a:ext cx="2146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DP sync</a:t>
            </a:r>
          </a:p>
        </p:txBody>
      </p:sp>
      <p:sp>
        <p:nvSpPr>
          <p:cNvPr id="66" name="04-text-85">
            <a:extLst>
              <a:ext uri="{FF2B5EF4-FFF2-40B4-BE49-F238E27FC236}">
                <a16:creationId xmlns:a16="http://schemas.microsoft.com/office/drawing/2014/main" id="{CF605EBE-A285-2146-20A7-C69866C9FAE0}"/>
              </a:ext>
            </a:extLst>
          </p:cNvPr>
          <p:cNvSpPr>
            <a:spLocks noGrp="1"/>
          </p:cNvSpPr>
          <p:nvPr/>
        </p:nvSpPr>
        <p:spPr>
          <a:xfrm>
            <a:off x="762000" y="11266310"/>
            <a:ext cx="18415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DP=1</a:t>
            </a:r>
          </a:p>
        </p:txBody>
      </p:sp>
      <p:sp>
        <p:nvSpPr>
          <p:cNvPr id="67" name="04-box-86">
            <a:extLst>
              <a:ext uri="{FF2B5EF4-FFF2-40B4-BE49-F238E27FC236}">
                <a16:creationId xmlns:a16="http://schemas.microsoft.com/office/drawing/2014/main" id="{84521170-EEC1-8F4C-6924-E215932B0DB7}"/>
              </a:ext>
            </a:extLst>
          </p:cNvPr>
          <p:cNvSpPr>
            <a:spLocks noGrp="1"/>
          </p:cNvSpPr>
          <p:nvPr/>
        </p:nvSpPr>
        <p:spPr>
          <a:xfrm>
            <a:off x="2921000" y="111139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68" name="04-text-87">
            <a:extLst>
              <a:ext uri="{FF2B5EF4-FFF2-40B4-BE49-F238E27FC236}">
                <a16:creationId xmlns:a16="http://schemas.microsoft.com/office/drawing/2014/main" id="{250247D5-A66B-CC30-0522-72CF17090563}"/>
              </a:ext>
            </a:extLst>
          </p:cNvPr>
          <p:cNvSpPr>
            <a:spLocks noGrp="1"/>
          </p:cNvSpPr>
          <p:nvPr/>
        </p:nvSpPr>
        <p:spPr>
          <a:xfrm>
            <a:off x="30226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R₁</a:t>
            </a:r>
          </a:p>
        </p:txBody>
      </p:sp>
      <p:sp>
        <p:nvSpPr>
          <p:cNvPr id="69" name="04-path-88">
            <a:extLst>
              <a:ext uri="{FF2B5EF4-FFF2-40B4-BE49-F238E27FC236}">
                <a16:creationId xmlns:a16="http://schemas.microsoft.com/office/drawing/2014/main" id="{21CB4004-71DF-5B87-6FDD-03BB799C1748}"/>
              </a:ext>
            </a:extLst>
          </p:cNvPr>
          <p:cNvSpPr>
            <a:spLocks noGrp="1"/>
          </p:cNvSpPr>
          <p:nvPr/>
        </p:nvSpPr>
        <p:spPr>
          <a:xfrm>
            <a:off x="44704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70" name="04-box-89">
            <a:extLst>
              <a:ext uri="{FF2B5EF4-FFF2-40B4-BE49-F238E27FC236}">
                <a16:creationId xmlns:a16="http://schemas.microsoft.com/office/drawing/2014/main" id="{B70C96F6-3134-1549-3D9A-1A5705A2A9B8}"/>
              </a:ext>
            </a:extLst>
          </p:cNvPr>
          <p:cNvSpPr>
            <a:spLocks noGrp="1"/>
          </p:cNvSpPr>
          <p:nvPr/>
        </p:nvSpPr>
        <p:spPr>
          <a:xfrm>
            <a:off x="4914900" y="111139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71" name="04-text-90">
            <a:extLst>
              <a:ext uri="{FF2B5EF4-FFF2-40B4-BE49-F238E27FC236}">
                <a16:creationId xmlns:a16="http://schemas.microsoft.com/office/drawing/2014/main" id="{555B8FD2-FBFF-249A-A966-C5BFD7C55BF9}"/>
              </a:ext>
            </a:extLst>
          </p:cNvPr>
          <p:cNvSpPr>
            <a:spLocks noGrp="1"/>
          </p:cNvSpPr>
          <p:nvPr/>
        </p:nvSpPr>
        <p:spPr>
          <a:xfrm>
            <a:off x="50165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F₁</a:t>
            </a:r>
          </a:p>
        </p:txBody>
      </p:sp>
      <p:sp>
        <p:nvSpPr>
          <p:cNvPr id="72" name="04-path-91">
            <a:extLst>
              <a:ext uri="{FF2B5EF4-FFF2-40B4-BE49-F238E27FC236}">
                <a16:creationId xmlns:a16="http://schemas.microsoft.com/office/drawing/2014/main" id="{0B98EC24-3FDC-F619-2E46-4863CAC4A197}"/>
              </a:ext>
            </a:extLst>
          </p:cNvPr>
          <p:cNvSpPr>
            <a:spLocks noGrp="1"/>
          </p:cNvSpPr>
          <p:nvPr/>
        </p:nvSpPr>
        <p:spPr>
          <a:xfrm>
            <a:off x="64643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73" name="04-box-92">
            <a:extLst>
              <a:ext uri="{FF2B5EF4-FFF2-40B4-BE49-F238E27FC236}">
                <a16:creationId xmlns:a16="http://schemas.microsoft.com/office/drawing/2014/main" id="{A0208EB2-CDCE-893B-6457-19725E75EB7F}"/>
              </a:ext>
            </a:extLst>
          </p:cNvPr>
          <p:cNvSpPr>
            <a:spLocks noGrp="1"/>
          </p:cNvSpPr>
          <p:nvPr/>
        </p:nvSpPr>
        <p:spPr>
          <a:xfrm>
            <a:off x="6908800" y="111139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74" name="04-text-93">
            <a:extLst>
              <a:ext uri="{FF2B5EF4-FFF2-40B4-BE49-F238E27FC236}">
                <a16:creationId xmlns:a16="http://schemas.microsoft.com/office/drawing/2014/main" id="{0B0F62F5-0980-AC42-C390-2E6A785FDE73}"/>
              </a:ext>
            </a:extLst>
          </p:cNvPr>
          <p:cNvSpPr>
            <a:spLocks noGrp="1"/>
          </p:cNvSpPr>
          <p:nvPr/>
        </p:nvSpPr>
        <p:spPr>
          <a:xfrm>
            <a:off x="70104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B₁</a:t>
            </a:r>
          </a:p>
        </p:txBody>
      </p:sp>
      <p:sp>
        <p:nvSpPr>
          <p:cNvPr id="75" name="04-path-94">
            <a:extLst>
              <a:ext uri="{FF2B5EF4-FFF2-40B4-BE49-F238E27FC236}">
                <a16:creationId xmlns:a16="http://schemas.microsoft.com/office/drawing/2014/main" id="{69F21954-424F-7E1D-3C7E-D65900B392C2}"/>
              </a:ext>
            </a:extLst>
          </p:cNvPr>
          <p:cNvSpPr>
            <a:spLocks noGrp="1"/>
          </p:cNvSpPr>
          <p:nvPr/>
        </p:nvSpPr>
        <p:spPr>
          <a:xfrm>
            <a:off x="84582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76" name="04-box-95">
            <a:extLst>
              <a:ext uri="{FF2B5EF4-FFF2-40B4-BE49-F238E27FC236}">
                <a16:creationId xmlns:a16="http://schemas.microsoft.com/office/drawing/2014/main" id="{631308BD-B54E-A1CF-DDC8-6FC7F26069FC}"/>
              </a:ext>
            </a:extLst>
          </p:cNvPr>
          <p:cNvSpPr>
            <a:spLocks noGrp="1"/>
          </p:cNvSpPr>
          <p:nvPr/>
        </p:nvSpPr>
        <p:spPr>
          <a:xfrm>
            <a:off x="8902700" y="111139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77" name="04-text-96">
            <a:extLst>
              <a:ext uri="{FF2B5EF4-FFF2-40B4-BE49-F238E27FC236}">
                <a16:creationId xmlns:a16="http://schemas.microsoft.com/office/drawing/2014/main" id="{6F071FBE-1AF9-ADA1-7744-CD161B6F7DF9}"/>
              </a:ext>
            </a:extLst>
          </p:cNvPr>
          <p:cNvSpPr>
            <a:spLocks noGrp="1"/>
          </p:cNvSpPr>
          <p:nvPr/>
        </p:nvSpPr>
        <p:spPr>
          <a:xfrm>
            <a:off x="90043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S₁</a:t>
            </a:r>
          </a:p>
        </p:txBody>
      </p:sp>
      <p:sp>
        <p:nvSpPr>
          <p:cNvPr id="78" name="04-path-97">
            <a:extLst>
              <a:ext uri="{FF2B5EF4-FFF2-40B4-BE49-F238E27FC236}">
                <a16:creationId xmlns:a16="http://schemas.microsoft.com/office/drawing/2014/main" id="{6DF4765E-EEB7-48E0-0056-3C1D8DFB796E}"/>
              </a:ext>
            </a:extLst>
          </p:cNvPr>
          <p:cNvSpPr>
            <a:spLocks noGrp="1"/>
          </p:cNvSpPr>
          <p:nvPr/>
        </p:nvSpPr>
        <p:spPr>
          <a:xfrm>
            <a:off x="104521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79" name="04-text-98">
            <a:extLst>
              <a:ext uri="{FF2B5EF4-FFF2-40B4-BE49-F238E27FC236}">
                <a16:creationId xmlns:a16="http://schemas.microsoft.com/office/drawing/2014/main" id="{FD20B00A-4C4A-A80F-EC07-AF61657D2EDB}"/>
              </a:ext>
            </a:extLst>
          </p:cNvPr>
          <p:cNvSpPr>
            <a:spLocks noGrp="1"/>
          </p:cNvSpPr>
          <p:nvPr/>
        </p:nvSpPr>
        <p:spPr>
          <a:xfrm>
            <a:off x="10896600" y="11164710"/>
            <a:ext cx="8255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80" name="04-path-99">
            <a:extLst>
              <a:ext uri="{FF2B5EF4-FFF2-40B4-BE49-F238E27FC236}">
                <a16:creationId xmlns:a16="http://schemas.microsoft.com/office/drawing/2014/main" id="{E7816112-EA78-6617-43C7-002D92D96755}"/>
              </a:ext>
            </a:extLst>
          </p:cNvPr>
          <p:cNvSpPr>
            <a:spLocks noGrp="1"/>
          </p:cNvSpPr>
          <p:nvPr/>
        </p:nvSpPr>
        <p:spPr>
          <a:xfrm>
            <a:off x="118110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81" name="04-box-100">
            <a:extLst>
              <a:ext uri="{FF2B5EF4-FFF2-40B4-BE49-F238E27FC236}">
                <a16:creationId xmlns:a16="http://schemas.microsoft.com/office/drawing/2014/main" id="{A60A5248-BE82-1225-7AEB-58997B9F55DC}"/>
              </a:ext>
            </a:extLst>
          </p:cNvPr>
          <p:cNvSpPr>
            <a:spLocks noGrp="1"/>
          </p:cNvSpPr>
          <p:nvPr/>
        </p:nvSpPr>
        <p:spPr>
          <a:xfrm>
            <a:off x="12255500" y="111139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82" name="04-text-101">
            <a:extLst>
              <a:ext uri="{FF2B5EF4-FFF2-40B4-BE49-F238E27FC236}">
                <a16:creationId xmlns:a16="http://schemas.microsoft.com/office/drawing/2014/main" id="{2DCDA998-8B10-5DED-DD9E-9B4F3459B4C8}"/>
              </a:ext>
            </a:extLst>
          </p:cNvPr>
          <p:cNvSpPr>
            <a:spLocks noGrp="1"/>
          </p:cNvSpPr>
          <p:nvPr/>
        </p:nvSpPr>
        <p:spPr>
          <a:xfrm>
            <a:off x="123571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Rₘ</a:t>
            </a:r>
          </a:p>
        </p:txBody>
      </p:sp>
      <p:sp>
        <p:nvSpPr>
          <p:cNvPr id="83" name="04-path-102">
            <a:extLst>
              <a:ext uri="{FF2B5EF4-FFF2-40B4-BE49-F238E27FC236}">
                <a16:creationId xmlns:a16="http://schemas.microsoft.com/office/drawing/2014/main" id="{6D2F31CF-EFB3-39FB-0F7B-E902FA6D8623}"/>
              </a:ext>
            </a:extLst>
          </p:cNvPr>
          <p:cNvSpPr>
            <a:spLocks noGrp="1"/>
          </p:cNvSpPr>
          <p:nvPr/>
        </p:nvSpPr>
        <p:spPr>
          <a:xfrm>
            <a:off x="138049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84" name="04-box-103">
            <a:extLst>
              <a:ext uri="{FF2B5EF4-FFF2-40B4-BE49-F238E27FC236}">
                <a16:creationId xmlns:a16="http://schemas.microsoft.com/office/drawing/2014/main" id="{49C234B3-0A18-9142-3E2C-22C439B05057}"/>
              </a:ext>
            </a:extLst>
          </p:cNvPr>
          <p:cNvSpPr>
            <a:spLocks noGrp="1"/>
          </p:cNvSpPr>
          <p:nvPr/>
        </p:nvSpPr>
        <p:spPr>
          <a:xfrm>
            <a:off x="14249400" y="11113910"/>
            <a:ext cx="1460500" cy="7620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85" name="04-text-104">
            <a:extLst>
              <a:ext uri="{FF2B5EF4-FFF2-40B4-BE49-F238E27FC236}">
                <a16:creationId xmlns:a16="http://schemas.microsoft.com/office/drawing/2014/main" id="{53CFFE2F-893C-9C35-6782-F8485998E8E5}"/>
              </a:ext>
            </a:extLst>
          </p:cNvPr>
          <p:cNvSpPr>
            <a:spLocks noGrp="1"/>
          </p:cNvSpPr>
          <p:nvPr/>
        </p:nvSpPr>
        <p:spPr>
          <a:xfrm>
            <a:off x="143510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Fₘ</a:t>
            </a:r>
          </a:p>
        </p:txBody>
      </p:sp>
      <p:sp>
        <p:nvSpPr>
          <p:cNvPr id="86" name="04-path-105">
            <a:extLst>
              <a:ext uri="{FF2B5EF4-FFF2-40B4-BE49-F238E27FC236}">
                <a16:creationId xmlns:a16="http://schemas.microsoft.com/office/drawing/2014/main" id="{E2F46D7B-1FBB-D512-E3A4-7CBA373CE526}"/>
              </a:ext>
            </a:extLst>
          </p:cNvPr>
          <p:cNvSpPr>
            <a:spLocks noGrp="1"/>
          </p:cNvSpPr>
          <p:nvPr/>
        </p:nvSpPr>
        <p:spPr>
          <a:xfrm>
            <a:off x="157988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87" name="04-box-106">
            <a:extLst>
              <a:ext uri="{FF2B5EF4-FFF2-40B4-BE49-F238E27FC236}">
                <a16:creationId xmlns:a16="http://schemas.microsoft.com/office/drawing/2014/main" id="{CFD214F0-E15D-0234-2B70-7EC3646C38BE}"/>
              </a:ext>
            </a:extLst>
          </p:cNvPr>
          <p:cNvSpPr>
            <a:spLocks noGrp="1"/>
          </p:cNvSpPr>
          <p:nvPr/>
        </p:nvSpPr>
        <p:spPr>
          <a:xfrm>
            <a:off x="16243300" y="11113910"/>
            <a:ext cx="1460500" cy="762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88" name="04-text-107">
            <a:extLst>
              <a:ext uri="{FF2B5EF4-FFF2-40B4-BE49-F238E27FC236}">
                <a16:creationId xmlns:a16="http://schemas.microsoft.com/office/drawing/2014/main" id="{01D19C91-B9A3-7195-AB9B-FDD9672CF177}"/>
              </a:ext>
            </a:extLst>
          </p:cNvPr>
          <p:cNvSpPr>
            <a:spLocks noGrp="1"/>
          </p:cNvSpPr>
          <p:nvPr/>
        </p:nvSpPr>
        <p:spPr>
          <a:xfrm>
            <a:off x="163449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Bₘ</a:t>
            </a:r>
          </a:p>
        </p:txBody>
      </p:sp>
      <p:sp>
        <p:nvSpPr>
          <p:cNvPr id="89" name="04-path-108">
            <a:extLst>
              <a:ext uri="{FF2B5EF4-FFF2-40B4-BE49-F238E27FC236}">
                <a16:creationId xmlns:a16="http://schemas.microsoft.com/office/drawing/2014/main" id="{1215E79B-B40B-D5DB-D179-47C8EC232687}"/>
              </a:ext>
            </a:extLst>
          </p:cNvPr>
          <p:cNvSpPr>
            <a:spLocks noGrp="1"/>
          </p:cNvSpPr>
          <p:nvPr/>
        </p:nvSpPr>
        <p:spPr>
          <a:xfrm>
            <a:off x="17792700" y="11430140"/>
            <a:ext cx="342900" cy="129540"/>
          </a:xfrm>
          <a:custGeom>
            <a:avLst/>
            <a:gdLst/>
            <a:ahLst/>
            <a:cxnLst/>
            <a:rect l="0" t="0" r="0" b="0"/>
            <a:pathLst>
              <a:path w="342900" h="129540">
                <a:moveTo>
                  <a:pt x="0" y="45720"/>
                </a:moveTo>
                <a:lnTo>
                  <a:pt x="240030" y="45720"/>
                </a:lnTo>
                <a:lnTo>
                  <a:pt x="240030" y="0"/>
                </a:lnTo>
                <a:lnTo>
                  <a:pt x="342900" y="64770"/>
                </a:lnTo>
                <a:lnTo>
                  <a:pt x="240030" y="129540"/>
                </a:lnTo>
                <a:lnTo>
                  <a:pt x="24003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6C7479"/>
          </a:solidFill>
          <a:ln w="0">
            <a:noFill/>
            <a:prstDash val="solid"/>
          </a:ln>
        </p:spPr>
      </p:sp>
      <p:sp>
        <p:nvSpPr>
          <p:cNvPr id="90" name="04-box-109">
            <a:extLst>
              <a:ext uri="{FF2B5EF4-FFF2-40B4-BE49-F238E27FC236}">
                <a16:creationId xmlns:a16="http://schemas.microsoft.com/office/drawing/2014/main" id="{9F024B96-1541-71F8-537E-0C396FD4E85C}"/>
              </a:ext>
            </a:extLst>
          </p:cNvPr>
          <p:cNvSpPr>
            <a:spLocks noGrp="1"/>
          </p:cNvSpPr>
          <p:nvPr/>
        </p:nvSpPr>
        <p:spPr>
          <a:xfrm>
            <a:off x="18237200" y="11113910"/>
            <a:ext cx="1460500" cy="762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91" name="04-text-110">
            <a:extLst>
              <a:ext uri="{FF2B5EF4-FFF2-40B4-BE49-F238E27FC236}">
                <a16:creationId xmlns:a16="http://schemas.microsoft.com/office/drawing/2014/main" id="{45A702CE-9886-F2CF-E36F-27BC628F9D90}"/>
              </a:ext>
            </a:extLst>
          </p:cNvPr>
          <p:cNvSpPr>
            <a:spLocks noGrp="1"/>
          </p:cNvSpPr>
          <p:nvPr/>
        </p:nvSpPr>
        <p:spPr>
          <a:xfrm>
            <a:off x="18338800" y="11177410"/>
            <a:ext cx="12573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Sₘ</a:t>
            </a:r>
          </a:p>
        </p:txBody>
      </p:sp>
      <p:sp>
        <p:nvSpPr>
          <p:cNvPr id="92" name="04-text-111">
            <a:extLst>
              <a:ext uri="{FF2B5EF4-FFF2-40B4-BE49-F238E27FC236}">
                <a16:creationId xmlns:a16="http://schemas.microsoft.com/office/drawing/2014/main" id="{85BBDE0E-1AD0-B2BB-BA61-42AA875A1D4A}"/>
              </a:ext>
            </a:extLst>
          </p:cNvPr>
          <p:cNvSpPr>
            <a:spLocks noGrp="1"/>
          </p:cNvSpPr>
          <p:nvPr/>
        </p:nvSpPr>
        <p:spPr>
          <a:xfrm>
            <a:off x="21082000" y="11279010"/>
            <a:ext cx="23495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No DP sync</a:t>
            </a:r>
          </a:p>
        </p:txBody>
      </p:sp>
      <p:sp>
        <p:nvSpPr>
          <p:cNvPr id="93" name="04-text-112">
            <a:extLst>
              <a:ext uri="{FF2B5EF4-FFF2-40B4-BE49-F238E27FC236}">
                <a16:creationId xmlns:a16="http://schemas.microsoft.com/office/drawing/2014/main" id="{AFA64E0C-2558-649F-3ED7-676B74B626B2}"/>
              </a:ext>
            </a:extLst>
          </p:cNvPr>
          <p:cNvSpPr>
            <a:spLocks noGrp="1"/>
          </p:cNvSpPr>
          <p:nvPr/>
        </p:nvSpPr>
        <p:spPr>
          <a:xfrm>
            <a:off x="2921000" y="12079110"/>
            <a:ext cx="20320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R: receive activation     S: send gradient     F/B: forward/backward, including TP operations</a:t>
            </a:r>
          </a:p>
        </p:txBody>
      </p:sp>
    </p:spTree>
    <p:extLst>
      <p:ext uri="{BB962C8B-B14F-4D97-AF65-F5344CB8AC3E}">
        <p14:creationId xmlns:p14="http://schemas.microsoft.com/office/powerpoint/2010/main" val="313107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7337BDC-ECF1-4ACA-9104-21088B2FBAF4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Background: One Model Replica Is Still Large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98BAB5D5-44BC-42F1-9D7F-AD1E73DE6B82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 single model replica can occupy an entire test cluster.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A457D725-92ED-46F2-BE42-CB765EF0A7F9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6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A040D262-3AAB-4AB9-9CB8-0B228AD5DBED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[2] Chu et al., ISCA 2025, Table 2.  [3] CSCS documentation: Clariden and Bristen (Sep. 2026).</a:t>
            </a:r>
          </a:p>
        </p:txBody>
      </p:sp>
      <p:sp>
        <p:nvSpPr>
          <p:cNvPr id="6" name="05-text-114">
            <a:extLst>
              <a:ext uri="{FF2B5EF4-FFF2-40B4-BE49-F238E27FC236}">
                <a16:creationId xmlns:a16="http://schemas.microsoft.com/office/drawing/2014/main" id="{3359D212-75F1-4B3D-BCF9-025640863902}"/>
              </a:ext>
            </a:extLst>
          </p:cNvPr>
          <p:cNvSpPr>
            <a:spLocks noGrp="1"/>
          </p:cNvSpPr>
          <p:nvPr/>
        </p:nvSpPr>
        <p:spPr>
          <a:xfrm>
            <a:off x="4064000" y="3355620"/>
            <a:ext cx="8255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Production · Clariden [3]</a:t>
            </a:r>
          </a:p>
        </p:txBody>
      </p:sp>
      <p:sp>
        <p:nvSpPr>
          <p:cNvPr id="7" name="05-text-115">
            <a:extLst>
              <a:ext uri="{FF2B5EF4-FFF2-40B4-BE49-F238E27FC236}">
                <a16:creationId xmlns:a16="http://schemas.microsoft.com/office/drawing/2014/main" id="{B3ADA466-C26C-44E7-9D4B-5B807F0C79D9}"/>
              </a:ext>
            </a:extLst>
          </p:cNvPr>
          <p:cNvSpPr>
            <a:spLocks noGrp="1"/>
          </p:cNvSpPr>
          <p:nvPr/>
        </p:nvSpPr>
        <p:spPr>
          <a:xfrm>
            <a:off x="13208000" y="3355620"/>
            <a:ext cx="9906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Test/development · Bristen [3]</a:t>
            </a:r>
          </a:p>
        </p:txBody>
      </p:sp>
      <p:sp>
        <p:nvSpPr>
          <p:cNvPr id="8" name="05-text-116">
            <a:extLst>
              <a:ext uri="{FF2B5EF4-FFF2-40B4-BE49-F238E27FC236}">
                <a16:creationId xmlns:a16="http://schemas.microsoft.com/office/drawing/2014/main" id="{6E381157-C850-4EFF-9D69-6AA80BB57C77}"/>
              </a:ext>
            </a:extLst>
          </p:cNvPr>
          <p:cNvSpPr>
            <a:spLocks noGrp="1"/>
          </p:cNvSpPr>
          <p:nvPr/>
        </p:nvSpPr>
        <p:spPr>
          <a:xfrm>
            <a:off x="5143500" y="4181120"/>
            <a:ext cx="5715000" cy="158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~4,800</a:t>
            </a:r>
          </a:p>
        </p:txBody>
      </p:sp>
      <p:sp>
        <p:nvSpPr>
          <p:cNvPr id="9" name="05-text-117">
            <a:extLst>
              <a:ext uri="{FF2B5EF4-FFF2-40B4-BE49-F238E27FC236}">
                <a16:creationId xmlns:a16="http://schemas.microsoft.com/office/drawing/2014/main" id="{380FA0AA-89FD-4D52-BA7E-C6F007F82F87}"/>
              </a:ext>
            </a:extLst>
          </p:cNvPr>
          <p:cNvSpPr>
            <a:spLocks noGrp="1"/>
          </p:cNvSpPr>
          <p:nvPr/>
        </p:nvSpPr>
        <p:spPr>
          <a:xfrm>
            <a:off x="14986000" y="4181120"/>
            <a:ext cx="5969000" cy="158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128</a:t>
            </a:r>
          </a:p>
        </p:txBody>
      </p:sp>
      <p:sp>
        <p:nvSpPr>
          <p:cNvPr id="10" name="05-text-118">
            <a:extLst>
              <a:ext uri="{FF2B5EF4-FFF2-40B4-BE49-F238E27FC236}">
                <a16:creationId xmlns:a16="http://schemas.microsoft.com/office/drawing/2014/main" id="{1D8022B5-8F0E-4C1F-87FC-73401C38C393}"/>
              </a:ext>
            </a:extLst>
          </p:cNvPr>
          <p:cNvSpPr>
            <a:spLocks noGrp="1"/>
          </p:cNvSpPr>
          <p:nvPr/>
        </p:nvSpPr>
        <p:spPr>
          <a:xfrm>
            <a:off x="5143500" y="5768620"/>
            <a:ext cx="57150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GPUs</a:t>
            </a:r>
          </a:p>
        </p:txBody>
      </p:sp>
      <p:sp>
        <p:nvSpPr>
          <p:cNvPr id="11" name="05-text-119">
            <a:extLst>
              <a:ext uri="{FF2B5EF4-FFF2-40B4-BE49-F238E27FC236}">
                <a16:creationId xmlns:a16="http://schemas.microsoft.com/office/drawing/2014/main" id="{96DB4E64-0902-4A96-9938-2C21ADF309B9}"/>
              </a:ext>
            </a:extLst>
          </p:cNvPr>
          <p:cNvSpPr>
            <a:spLocks noGrp="1"/>
          </p:cNvSpPr>
          <p:nvPr/>
        </p:nvSpPr>
        <p:spPr>
          <a:xfrm>
            <a:off x="14414500" y="5768620"/>
            <a:ext cx="72390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GPUs · Best-effort</a:t>
            </a:r>
          </a:p>
        </p:txBody>
      </p:sp>
      <p:sp>
        <p:nvSpPr>
          <p:cNvPr id="12" name="05-path-120">
            <a:extLst>
              <a:ext uri="{FF2B5EF4-FFF2-40B4-BE49-F238E27FC236}">
                <a16:creationId xmlns:a16="http://schemas.microsoft.com/office/drawing/2014/main" id="{16509243-E817-48D9-ADC2-43B838825A9F}"/>
              </a:ext>
            </a:extLst>
          </p:cNvPr>
          <p:cNvSpPr>
            <a:spLocks noGrp="1"/>
          </p:cNvSpPr>
          <p:nvPr/>
        </p:nvSpPr>
        <p:spPr>
          <a:xfrm>
            <a:off x="12700000" y="3355620"/>
            <a:ext cx="12700" cy="3022600"/>
          </a:xfrm>
          <a:custGeom>
            <a:avLst/>
            <a:gdLst/>
            <a:ahLst/>
            <a:cxnLst/>
            <a:rect l="0" t="0" r="0" b="0"/>
            <a:pathLst>
              <a:path w="12700" h="3022600">
                <a:moveTo>
                  <a:pt x="0" y="0"/>
                </a:moveTo>
                <a:lnTo>
                  <a:pt x="0" y="302260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13" name="05-text-121">
            <a:extLst>
              <a:ext uri="{FF2B5EF4-FFF2-40B4-BE49-F238E27FC236}">
                <a16:creationId xmlns:a16="http://schemas.microsoft.com/office/drawing/2014/main" id="{369EC564-D34A-4D18-AD73-FE69010A33D0}"/>
              </a:ext>
            </a:extLst>
          </p:cNvPr>
          <p:cNvSpPr>
            <a:spLocks noGrp="1"/>
          </p:cNvSpPr>
          <p:nvPr/>
        </p:nvSpPr>
        <p:spPr>
          <a:xfrm>
            <a:off x="5080000" y="6999110"/>
            <a:ext cx="16510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Llama 3 405B: TP 8 × PP 16 = 128 ranks [2]</a:t>
            </a:r>
          </a:p>
        </p:txBody>
      </p:sp>
      <p:sp>
        <p:nvSpPr>
          <p:cNvPr id="14" name="05-text-122">
            <a:extLst>
              <a:ext uri="{FF2B5EF4-FFF2-40B4-BE49-F238E27FC236}">
                <a16:creationId xmlns:a16="http://schemas.microsoft.com/office/drawing/2014/main" id="{A66E1650-D1F5-4F83-8184-C30DDD442C43}"/>
              </a:ext>
            </a:extLst>
          </p:cNvPr>
          <p:cNvSpPr>
            <a:spLocks noGrp="1"/>
          </p:cNvSpPr>
          <p:nvPr/>
        </p:nvSpPr>
        <p:spPr>
          <a:xfrm>
            <a:off x="4064000" y="8218310"/>
            <a:ext cx="17526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 running jobs · 96 GPUs in use · 32 GPUs free</a:t>
            </a:r>
          </a:p>
        </p:txBody>
      </p:sp>
      <p:sp>
        <p:nvSpPr>
          <p:cNvPr id="15" name="05-text-123">
            <a:extLst>
              <a:ext uri="{FF2B5EF4-FFF2-40B4-BE49-F238E27FC236}">
                <a16:creationId xmlns:a16="http://schemas.microsoft.com/office/drawing/2014/main" id="{94BF5C45-E49B-4727-BE8D-9AFC45762866}"/>
              </a:ext>
            </a:extLst>
          </p:cNvPr>
          <p:cNvSpPr>
            <a:spLocks noGrp="1"/>
          </p:cNvSpPr>
          <p:nvPr/>
        </p:nvSpPr>
        <p:spPr>
          <a:xfrm>
            <a:off x="762000" y="9196210"/>
            <a:ext cx="2794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Example</a:t>
            </a:r>
          </a:p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allocation</a:t>
            </a:r>
          </a:p>
        </p:txBody>
      </p:sp>
      <p:sp>
        <p:nvSpPr>
          <p:cNvPr id="16" name="Allocation A 8 GPUs">
            <a:extLst>
              <a:ext uri="{FF2B5EF4-FFF2-40B4-BE49-F238E27FC236}">
                <a16:creationId xmlns:a16="http://schemas.microsoft.com/office/drawing/2014/main" id="{439373C7-E8D9-430C-A346-CBE74FB51DC7}"/>
              </a:ext>
            </a:extLst>
          </p:cNvPr>
          <p:cNvSpPr>
            <a:spLocks noGrp="1"/>
          </p:cNvSpPr>
          <p:nvPr/>
        </p:nvSpPr>
        <p:spPr>
          <a:xfrm>
            <a:off x="3556000" y="9221610"/>
            <a:ext cx="1117600" cy="1016000"/>
          </a:xfrm>
          <a:prstGeom prst="rect">
            <a:avLst/>
          </a:prstGeom>
          <a:solidFill>
            <a:srgbClr val="102D4D"/>
          </a:solidFill>
          <a:ln w="25400">
            <a:solidFill>
              <a:srgbClr val="9AA4AE"/>
            </a:solidFill>
          </a:ln>
        </p:spPr>
      </p:sp>
      <p:sp>
        <p:nvSpPr>
          <p:cNvPr id="17" name="05-text-124">
            <a:extLst>
              <a:ext uri="{FF2B5EF4-FFF2-40B4-BE49-F238E27FC236}">
                <a16:creationId xmlns:a16="http://schemas.microsoft.com/office/drawing/2014/main" id="{8AC79BBA-FCEE-4AB6-ACF0-8688303AD4FF}"/>
              </a:ext>
            </a:extLst>
          </p:cNvPr>
          <p:cNvSpPr>
            <a:spLocks noGrp="1"/>
          </p:cNvSpPr>
          <p:nvPr/>
        </p:nvSpPr>
        <p:spPr>
          <a:xfrm>
            <a:off x="3556000" y="9412110"/>
            <a:ext cx="11176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</a:t>
            </a:r>
          </a:p>
        </p:txBody>
      </p:sp>
      <p:sp>
        <p:nvSpPr>
          <p:cNvPr id="18" name="Allocation Free 8 GPUs">
            <a:extLst>
              <a:ext uri="{FF2B5EF4-FFF2-40B4-BE49-F238E27FC236}">
                <a16:creationId xmlns:a16="http://schemas.microsoft.com/office/drawing/2014/main" id="{01489182-B0F4-4B2D-B173-FAE093E31C98}"/>
              </a:ext>
            </a:extLst>
          </p:cNvPr>
          <p:cNvSpPr>
            <a:spLocks noGrp="1"/>
          </p:cNvSpPr>
          <p:nvPr/>
        </p:nvSpPr>
        <p:spPr>
          <a:xfrm>
            <a:off x="4673600" y="9221610"/>
            <a:ext cx="1117600" cy="1016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19" name="Allocation B 16 GPUs">
            <a:extLst>
              <a:ext uri="{FF2B5EF4-FFF2-40B4-BE49-F238E27FC236}">
                <a16:creationId xmlns:a16="http://schemas.microsoft.com/office/drawing/2014/main" id="{7399CDEC-8B05-4A51-A917-DD577D193DFA}"/>
              </a:ext>
            </a:extLst>
          </p:cNvPr>
          <p:cNvSpPr>
            <a:spLocks noGrp="1"/>
          </p:cNvSpPr>
          <p:nvPr/>
        </p:nvSpPr>
        <p:spPr>
          <a:xfrm>
            <a:off x="5791200" y="9221610"/>
            <a:ext cx="2235200" cy="1016000"/>
          </a:xfrm>
          <a:prstGeom prst="rect">
            <a:avLst/>
          </a:prstGeom>
          <a:solidFill>
            <a:srgbClr val="507D9F"/>
          </a:solidFill>
          <a:ln w="25400">
            <a:solidFill>
              <a:srgbClr val="9AA4AE"/>
            </a:solidFill>
          </a:ln>
        </p:spPr>
      </p:sp>
      <p:sp>
        <p:nvSpPr>
          <p:cNvPr id="20" name="05-text-125">
            <a:extLst>
              <a:ext uri="{FF2B5EF4-FFF2-40B4-BE49-F238E27FC236}">
                <a16:creationId xmlns:a16="http://schemas.microsoft.com/office/drawing/2014/main" id="{3CC96CB0-8421-4998-92E3-093F377C6217}"/>
              </a:ext>
            </a:extLst>
          </p:cNvPr>
          <p:cNvSpPr>
            <a:spLocks noGrp="1"/>
          </p:cNvSpPr>
          <p:nvPr/>
        </p:nvSpPr>
        <p:spPr>
          <a:xfrm>
            <a:off x="5791200" y="9412110"/>
            <a:ext cx="22352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21" name="Allocation Free 8 GPUs">
            <a:extLst>
              <a:ext uri="{FF2B5EF4-FFF2-40B4-BE49-F238E27FC236}">
                <a16:creationId xmlns:a16="http://schemas.microsoft.com/office/drawing/2014/main" id="{EDADB119-54BA-4D14-BC22-50CA8889F20C}"/>
              </a:ext>
            </a:extLst>
          </p:cNvPr>
          <p:cNvSpPr>
            <a:spLocks noGrp="1"/>
          </p:cNvSpPr>
          <p:nvPr/>
        </p:nvSpPr>
        <p:spPr>
          <a:xfrm>
            <a:off x="8026400" y="9221610"/>
            <a:ext cx="1117600" cy="1016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2" name="Allocation C 8 GPUs">
            <a:extLst>
              <a:ext uri="{FF2B5EF4-FFF2-40B4-BE49-F238E27FC236}">
                <a16:creationId xmlns:a16="http://schemas.microsoft.com/office/drawing/2014/main" id="{8385A801-2C17-4BDE-96DF-62AC5D3FCFA4}"/>
              </a:ext>
            </a:extLst>
          </p:cNvPr>
          <p:cNvSpPr>
            <a:spLocks noGrp="1"/>
          </p:cNvSpPr>
          <p:nvPr/>
        </p:nvSpPr>
        <p:spPr>
          <a:xfrm>
            <a:off x="9144000" y="9221610"/>
            <a:ext cx="1117600" cy="1016000"/>
          </a:xfrm>
          <a:prstGeom prst="rect">
            <a:avLst/>
          </a:prstGeom>
          <a:solidFill>
            <a:srgbClr val="2A9D8F"/>
          </a:solidFill>
          <a:ln w="25400">
            <a:solidFill>
              <a:srgbClr val="9AA4AE"/>
            </a:solidFill>
          </a:ln>
        </p:spPr>
      </p:sp>
      <p:sp>
        <p:nvSpPr>
          <p:cNvPr id="23" name="05-text-126">
            <a:extLst>
              <a:ext uri="{FF2B5EF4-FFF2-40B4-BE49-F238E27FC236}">
                <a16:creationId xmlns:a16="http://schemas.microsoft.com/office/drawing/2014/main" id="{C902C942-D8DE-4134-AE99-F0A0EBC3E610}"/>
              </a:ext>
            </a:extLst>
          </p:cNvPr>
          <p:cNvSpPr>
            <a:spLocks noGrp="1"/>
          </p:cNvSpPr>
          <p:nvPr/>
        </p:nvSpPr>
        <p:spPr>
          <a:xfrm>
            <a:off x="9144000" y="9412110"/>
            <a:ext cx="11176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</a:t>
            </a:r>
          </a:p>
        </p:txBody>
      </p:sp>
      <p:sp>
        <p:nvSpPr>
          <p:cNvPr id="24" name="Allocation D 32 GPUs">
            <a:extLst>
              <a:ext uri="{FF2B5EF4-FFF2-40B4-BE49-F238E27FC236}">
                <a16:creationId xmlns:a16="http://schemas.microsoft.com/office/drawing/2014/main" id="{7BC6C9E9-5FDA-4E9E-AA69-CC8A54C8DAA9}"/>
              </a:ext>
            </a:extLst>
          </p:cNvPr>
          <p:cNvSpPr>
            <a:spLocks noGrp="1"/>
          </p:cNvSpPr>
          <p:nvPr/>
        </p:nvSpPr>
        <p:spPr>
          <a:xfrm>
            <a:off x="10261600" y="9221610"/>
            <a:ext cx="4470400" cy="1016000"/>
          </a:xfrm>
          <a:prstGeom prst="rect">
            <a:avLst/>
          </a:prstGeom>
          <a:solidFill>
            <a:srgbClr val="102D4D"/>
          </a:solidFill>
          <a:ln w="25400">
            <a:solidFill>
              <a:srgbClr val="9AA4AE"/>
            </a:solidFill>
          </a:ln>
        </p:spPr>
      </p:sp>
      <p:sp>
        <p:nvSpPr>
          <p:cNvPr id="25" name="05-text-127">
            <a:extLst>
              <a:ext uri="{FF2B5EF4-FFF2-40B4-BE49-F238E27FC236}">
                <a16:creationId xmlns:a16="http://schemas.microsoft.com/office/drawing/2014/main" id="{A855707F-0290-4C33-AD53-445D2956F49C}"/>
              </a:ext>
            </a:extLst>
          </p:cNvPr>
          <p:cNvSpPr>
            <a:spLocks noGrp="1"/>
          </p:cNvSpPr>
          <p:nvPr/>
        </p:nvSpPr>
        <p:spPr>
          <a:xfrm>
            <a:off x="10261600" y="9412110"/>
            <a:ext cx="44704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D</a:t>
            </a:r>
          </a:p>
        </p:txBody>
      </p:sp>
      <p:sp>
        <p:nvSpPr>
          <p:cNvPr id="26" name="Allocation Free 8 GPUs">
            <a:extLst>
              <a:ext uri="{FF2B5EF4-FFF2-40B4-BE49-F238E27FC236}">
                <a16:creationId xmlns:a16="http://schemas.microsoft.com/office/drawing/2014/main" id="{A376923F-507A-4E56-9C04-68A3C6BD1569}"/>
              </a:ext>
            </a:extLst>
          </p:cNvPr>
          <p:cNvSpPr>
            <a:spLocks noGrp="1"/>
          </p:cNvSpPr>
          <p:nvPr/>
        </p:nvSpPr>
        <p:spPr>
          <a:xfrm>
            <a:off x="14732000" y="9221610"/>
            <a:ext cx="1117600" cy="1016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7" name="Allocation E 16 GPUs">
            <a:extLst>
              <a:ext uri="{FF2B5EF4-FFF2-40B4-BE49-F238E27FC236}">
                <a16:creationId xmlns:a16="http://schemas.microsoft.com/office/drawing/2014/main" id="{94C7E0C2-F1B2-4EFB-8D14-92F85139FB5B}"/>
              </a:ext>
            </a:extLst>
          </p:cNvPr>
          <p:cNvSpPr>
            <a:spLocks noGrp="1"/>
          </p:cNvSpPr>
          <p:nvPr/>
        </p:nvSpPr>
        <p:spPr>
          <a:xfrm>
            <a:off x="15849600" y="9221610"/>
            <a:ext cx="2235200" cy="1016000"/>
          </a:xfrm>
          <a:prstGeom prst="rect">
            <a:avLst/>
          </a:prstGeom>
          <a:solidFill>
            <a:srgbClr val="507D9F"/>
          </a:solidFill>
          <a:ln w="25400">
            <a:solidFill>
              <a:srgbClr val="9AA4AE"/>
            </a:solidFill>
          </a:ln>
        </p:spPr>
      </p:sp>
      <p:sp>
        <p:nvSpPr>
          <p:cNvPr id="28" name="05-text-128">
            <a:extLst>
              <a:ext uri="{FF2B5EF4-FFF2-40B4-BE49-F238E27FC236}">
                <a16:creationId xmlns:a16="http://schemas.microsoft.com/office/drawing/2014/main" id="{8BF02AA4-7E6F-456B-A773-F7710C6D2A9F}"/>
              </a:ext>
            </a:extLst>
          </p:cNvPr>
          <p:cNvSpPr>
            <a:spLocks noGrp="1"/>
          </p:cNvSpPr>
          <p:nvPr/>
        </p:nvSpPr>
        <p:spPr>
          <a:xfrm>
            <a:off x="15849600" y="9412110"/>
            <a:ext cx="22352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E</a:t>
            </a:r>
          </a:p>
        </p:txBody>
      </p:sp>
      <p:sp>
        <p:nvSpPr>
          <p:cNvPr id="29" name="Allocation Free 8 GPUs">
            <a:extLst>
              <a:ext uri="{FF2B5EF4-FFF2-40B4-BE49-F238E27FC236}">
                <a16:creationId xmlns:a16="http://schemas.microsoft.com/office/drawing/2014/main" id="{5BC4E134-BDFF-4D70-AA9D-8111227ECC14}"/>
              </a:ext>
            </a:extLst>
          </p:cNvPr>
          <p:cNvSpPr>
            <a:spLocks noGrp="1"/>
          </p:cNvSpPr>
          <p:nvPr/>
        </p:nvSpPr>
        <p:spPr>
          <a:xfrm>
            <a:off x="18084800" y="9221610"/>
            <a:ext cx="1117600" cy="1016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0" name="Allocation F 16 GPUs">
            <a:extLst>
              <a:ext uri="{FF2B5EF4-FFF2-40B4-BE49-F238E27FC236}">
                <a16:creationId xmlns:a16="http://schemas.microsoft.com/office/drawing/2014/main" id="{BCFDFB1A-ECF6-4389-9CB1-036F1ADF6331}"/>
              </a:ext>
            </a:extLst>
          </p:cNvPr>
          <p:cNvSpPr>
            <a:spLocks noGrp="1"/>
          </p:cNvSpPr>
          <p:nvPr/>
        </p:nvSpPr>
        <p:spPr>
          <a:xfrm>
            <a:off x="19202400" y="9221610"/>
            <a:ext cx="2235200" cy="1016000"/>
          </a:xfrm>
          <a:prstGeom prst="rect">
            <a:avLst/>
          </a:prstGeom>
          <a:solidFill>
            <a:srgbClr val="2A9D8F"/>
          </a:solidFill>
          <a:ln w="25400">
            <a:solidFill>
              <a:srgbClr val="9AA4AE"/>
            </a:solidFill>
          </a:ln>
        </p:spPr>
      </p:sp>
      <p:sp>
        <p:nvSpPr>
          <p:cNvPr id="31" name="05-text-129">
            <a:extLst>
              <a:ext uri="{FF2B5EF4-FFF2-40B4-BE49-F238E27FC236}">
                <a16:creationId xmlns:a16="http://schemas.microsoft.com/office/drawing/2014/main" id="{01C23FA4-0093-40BC-8CC8-BC0BF1EAB966}"/>
              </a:ext>
            </a:extLst>
          </p:cNvPr>
          <p:cNvSpPr>
            <a:spLocks noGrp="1"/>
          </p:cNvSpPr>
          <p:nvPr/>
        </p:nvSpPr>
        <p:spPr>
          <a:xfrm>
            <a:off x="19202400" y="9412110"/>
            <a:ext cx="22352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</a:t>
            </a:r>
          </a:p>
        </p:txBody>
      </p:sp>
      <p:sp>
        <p:nvSpPr>
          <p:cNvPr id="32" name="05-box-130">
            <a:extLst>
              <a:ext uri="{FF2B5EF4-FFF2-40B4-BE49-F238E27FC236}">
                <a16:creationId xmlns:a16="http://schemas.microsoft.com/office/drawing/2014/main" id="{A73EDC25-B05A-4129-9809-B3FEB56F2EF8}"/>
              </a:ext>
            </a:extLst>
          </p:cNvPr>
          <p:cNvSpPr>
            <a:spLocks noGrp="1"/>
          </p:cNvSpPr>
          <p:nvPr/>
        </p:nvSpPr>
        <p:spPr>
          <a:xfrm>
            <a:off x="9080500" y="10567810"/>
            <a:ext cx="355600" cy="3556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33" name="05-box-131">
            <a:extLst>
              <a:ext uri="{FF2B5EF4-FFF2-40B4-BE49-F238E27FC236}">
                <a16:creationId xmlns:a16="http://schemas.microsoft.com/office/drawing/2014/main" id="{8B95FABB-8D96-4D65-B76E-FDD174B18744}"/>
              </a:ext>
            </a:extLst>
          </p:cNvPr>
          <p:cNvSpPr>
            <a:spLocks noGrp="1"/>
          </p:cNvSpPr>
          <p:nvPr/>
        </p:nvSpPr>
        <p:spPr>
          <a:xfrm>
            <a:off x="9525000" y="10567810"/>
            <a:ext cx="355600" cy="355600"/>
          </a:xfrm>
          <a:prstGeom prst="rect">
            <a:avLst/>
          </a:prstGeom>
          <a:solidFill>
            <a:srgbClr val="507D9F"/>
          </a:solidFill>
          <a:ln w="25400">
            <a:solidFill>
              <a:srgbClr val="507D9F"/>
            </a:solidFill>
          </a:ln>
        </p:spPr>
      </p:sp>
      <p:sp>
        <p:nvSpPr>
          <p:cNvPr id="34" name="05-box-132">
            <a:extLst>
              <a:ext uri="{FF2B5EF4-FFF2-40B4-BE49-F238E27FC236}">
                <a16:creationId xmlns:a16="http://schemas.microsoft.com/office/drawing/2014/main" id="{488DC9C9-0385-4F1A-9D80-6C157C4CE7C6}"/>
              </a:ext>
            </a:extLst>
          </p:cNvPr>
          <p:cNvSpPr>
            <a:spLocks noGrp="1"/>
          </p:cNvSpPr>
          <p:nvPr/>
        </p:nvSpPr>
        <p:spPr>
          <a:xfrm>
            <a:off x="9969500" y="10567810"/>
            <a:ext cx="355600" cy="3556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5" name="05-text-133">
            <a:extLst>
              <a:ext uri="{FF2B5EF4-FFF2-40B4-BE49-F238E27FC236}">
                <a16:creationId xmlns:a16="http://schemas.microsoft.com/office/drawing/2014/main" id="{C05B4879-CD14-404B-8CDB-D54059AFB053}"/>
              </a:ext>
            </a:extLst>
          </p:cNvPr>
          <p:cNvSpPr>
            <a:spLocks noGrp="1"/>
          </p:cNvSpPr>
          <p:nvPr/>
        </p:nvSpPr>
        <p:spPr>
          <a:xfrm>
            <a:off x="10541000" y="10517010"/>
            <a:ext cx="3556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Running jobs</a:t>
            </a:r>
          </a:p>
        </p:txBody>
      </p:sp>
      <p:sp>
        <p:nvSpPr>
          <p:cNvPr id="36" name="05-box-134">
            <a:extLst>
              <a:ext uri="{FF2B5EF4-FFF2-40B4-BE49-F238E27FC236}">
                <a16:creationId xmlns:a16="http://schemas.microsoft.com/office/drawing/2014/main" id="{8A435FBF-948D-45AB-BBCB-1092181459A2}"/>
              </a:ext>
            </a:extLst>
          </p:cNvPr>
          <p:cNvSpPr>
            <a:spLocks noGrp="1"/>
          </p:cNvSpPr>
          <p:nvPr/>
        </p:nvSpPr>
        <p:spPr>
          <a:xfrm>
            <a:off x="14732000" y="10567810"/>
            <a:ext cx="355600" cy="3556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7" name="05-text-135">
            <a:extLst>
              <a:ext uri="{FF2B5EF4-FFF2-40B4-BE49-F238E27FC236}">
                <a16:creationId xmlns:a16="http://schemas.microsoft.com/office/drawing/2014/main" id="{1BDDF840-7259-4A5C-82E4-B8196CB3B191}"/>
              </a:ext>
            </a:extLst>
          </p:cNvPr>
          <p:cNvSpPr>
            <a:spLocks noGrp="1"/>
          </p:cNvSpPr>
          <p:nvPr/>
        </p:nvSpPr>
        <p:spPr>
          <a:xfrm>
            <a:off x="15278100" y="10517010"/>
            <a:ext cx="3556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Free GPUs</a:t>
            </a:r>
          </a:p>
        </p:txBody>
      </p:sp>
      <p:sp>
        <p:nvSpPr>
          <p:cNvPr id="38" name="05-text-136">
            <a:extLst>
              <a:ext uri="{FF2B5EF4-FFF2-40B4-BE49-F238E27FC236}">
                <a16:creationId xmlns:a16="http://schemas.microsoft.com/office/drawing/2014/main" id="{E18EBEC5-3881-462F-87ED-853CC5078EDD}"/>
              </a:ext>
            </a:extLst>
          </p:cNvPr>
          <p:cNvSpPr>
            <a:spLocks noGrp="1"/>
          </p:cNvSpPr>
          <p:nvPr/>
        </p:nvSpPr>
        <p:spPr>
          <a:xfrm>
            <a:off x="762000" y="11418710"/>
            <a:ext cx="2667000" cy="1193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Full-model</a:t>
            </a:r>
          </a:p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39" name="05-box-137">
            <a:extLst>
              <a:ext uri="{FF2B5EF4-FFF2-40B4-BE49-F238E27FC236}">
                <a16:creationId xmlns:a16="http://schemas.microsoft.com/office/drawing/2014/main" id="{D975495D-4B18-4A85-9BB0-D759ADC559ED}"/>
              </a:ext>
            </a:extLst>
          </p:cNvPr>
          <p:cNvSpPr>
            <a:spLocks noGrp="1"/>
          </p:cNvSpPr>
          <p:nvPr/>
        </p:nvSpPr>
        <p:spPr>
          <a:xfrm>
            <a:off x="3556000" y="11444110"/>
            <a:ext cx="17881600" cy="10160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40" name="05-text-138">
            <a:extLst>
              <a:ext uri="{FF2B5EF4-FFF2-40B4-BE49-F238E27FC236}">
                <a16:creationId xmlns:a16="http://schemas.microsoft.com/office/drawing/2014/main" id="{7AA0FF49-98D0-4A2D-93D6-A20A5D94ACFB}"/>
              </a:ext>
            </a:extLst>
          </p:cNvPr>
          <p:cNvSpPr>
            <a:spLocks noGrp="1"/>
          </p:cNvSpPr>
          <p:nvPr/>
        </p:nvSpPr>
        <p:spPr>
          <a:xfrm>
            <a:off x="3683000" y="11660010"/>
            <a:ext cx="176276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 GPUs requested</a:t>
            </a:r>
          </a:p>
        </p:txBody>
      </p:sp>
      <p:sp>
        <p:nvSpPr>
          <p:cNvPr id="41" name="05-text-139">
            <a:extLst>
              <a:ext uri="{FF2B5EF4-FFF2-40B4-BE49-F238E27FC236}">
                <a16:creationId xmlns:a16="http://schemas.microsoft.com/office/drawing/2014/main" id="{B2199DE3-FC2C-4E1A-89AE-91CA57E64C5A}"/>
              </a:ext>
            </a:extLst>
          </p:cNvPr>
          <p:cNvSpPr>
            <a:spLocks noGrp="1"/>
          </p:cNvSpPr>
          <p:nvPr/>
        </p:nvSpPr>
        <p:spPr>
          <a:xfrm>
            <a:off x="21717000" y="11621910"/>
            <a:ext cx="2032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Waiting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1397B-C815-CA11-A2C3-551628335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084200-8BBF-95A1-0BFE-3A7D0057D7C4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Existing Practice 1: Testing with Fewer Layers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08680347-AB9E-B6A0-5BE9-CC7AF6B32E10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Shrinking the model changes pipeline timing and efficiency.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510A143D-E694-740D-A967-27CEB98DBC15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7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8CC3039C-326A-195E-0731-785F3FE48E0B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Megatron-LM, SC 2021. Illustrative 1F1B: F=B; communication latency omitted. First 8 units shown.</a:t>
            </a:r>
          </a:p>
        </p:txBody>
      </p:sp>
      <p:sp>
        <p:nvSpPr>
          <p:cNvPr id="6" name="06-text-141">
            <a:extLst>
              <a:ext uri="{FF2B5EF4-FFF2-40B4-BE49-F238E27FC236}">
                <a16:creationId xmlns:a16="http://schemas.microsoft.com/office/drawing/2014/main" id="{8AB8EB87-F1B6-CE21-887D-C616E58DB3FE}"/>
              </a:ext>
            </a:extLst>
          </p:cNvPr>
          <p:cNvSpPr>
            <a:spLocks noGrp="1"/>
          </p:cNvSpPr>
          <p:nvPr/>
        </p:nvSpPr>
        <p:spPr>
          <a:xfrm>
            <a:off x="762000" y="3101620"/>
            <a:ext cx="22606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Fixed: 4 layers per stage · GA=8 · Same TP</a:t>
            </a:r>
          </a:p>
        </p:txBody>
      </p:sp>
      <p:sp>
        <p:nvSpPr>
          <p:cNvPr id="7" name="06-text-142">
            <a:extLst>
              <a:ext uri="{FF2B5EF4-FFF2-40B4-BE49-F238E27FC236}">
                <a16:creationId xmlns:a16="http://schemas.microsoft.com/office/drawing/2014/main" id="{4FCB679C-8BD1-8C6E-332B-9FA5F9B5566A}"/>
              </a:ext>
            </a:extLst>
          </p:cNvPr>
          <p:cNvSpPr>
            <a:spLocks noGrp="1"/>
          </p:cNvSpPr>
          <p:nvPr/>
        </p:nvSpPr>
        <p:spPr>
          <a:xfrm>
            <a:off x="762000" y="3838220"/>
            <a:ext cx="12954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 layers → PP=4</a:t>
            </a:r>
          </a:p>
        </p:txBody>
      </p:sp>
      <p:sp>
        <p:nvSpPr>
          <p:cNvPr id="8" name="06-text-143">
            <a:extLst>
              <a:ext uri="{FF2B5EF4-FFF2-40B4-BE49-F238E27FC236}">
                <a16:creationId xmlns:a16="http://schemas.microsoft.com/office/drawing/2014/main" id="{3269EE5F-8175-ED32-028D-00E2067F6AAE}"/>
              </a:ext>
            </a:extLst>
          </p:cNvPr>
          <p:cNvSpPr>
            <a:spLocks noGrp="1"/>
          </p:cNvSpPr>
          <p:nvPr/>
        </p:nvSpPr>
        <p:spPr>
          <a:xfrm>
            <a:off x="14097000" y="3914420"/>
            <a:ext cx="9525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overhead: 37.5%</a:t>
            </a:r>
          </a:p>
        </p:txBody>
      </p:sp>
      <p:sp>
        <p:nvSpPr>
          <p:cNvPr id="9" name="06-text-144">
            <a:extLst>
              <a:ext uri="{FF2B5EF4-FFF2-40B4-BE49-F238E27FC236}">
                <a16:creationId xmlns:a16="http://schemas.microsoft.com/office/drawing/2014/main" id="{BE665D58-35C6-CC13-D597-F986C1E2C962}"/>
              </a:ext>
            </a:extLst>
          </p:cNvPr>
          <p:cNvSpPr>
            <a:spLocks noGrp="1"/>
          </p:cNvSpPr>
          <p:nvPr/>
        </p:nvSpPr>
        <p:spPr>
          <a:xfrm>
            <a:off x="28829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10" name="06-path-145">
            <a:extLst>
              <a:ext uri="{FF2B5EF4-FFF2-40B4-BE49-F238E27FC236}">
                <a16:creationId xmlns:a16="http://schemas.microsoft.com/office/drawing/2014/main" id="{4FC62570-9D8C-D106-CDB4-26A3B9ED527D}"/>
              </a:ext>
            </a:extLst>
          </p:cNvPr>
          <p:cNvSpPr>
            <a:spLocks noGrp="1"/>
          </p:cNvSpPr>
          <p:nvPr/>
        </p:nvSpPr>
        <p:spPr>
          <a:xfrm>
            <a:off x="32004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1" name="06-text-146">
            <a:extLst>
              <a:ext uri="{FF2B5EF4-FFF2-40B4-BE49-F238E27FC236}">
                <a16:creationId xmlns:a16="http://schemas.microsoft.com/office/drawing/2014/main" id="{4CFCA673-F9A8-891F-803D-3EBD94231815}"/>
              </a:ext>
            </a:extLst>
          </p:cNvPr>
          <p:cNvSpPr>
            <a:spLocks noGrp="1"/>
          </p:cNvSpPr>
          <p:nvPr/>
        </p:nvSpPr>
        <p:spPr>
          <a:xfrm>
            <a:off x="52705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12" name="06-path-147">
            <a:extLst>
              <a:ext uri="{FF2B5EF4-FFF2-40B4-BE49-F238E27FC236}">
                <a16:creationId xmlns:a16="http://schemas.microsoft.com/office/drawing/2014/main" id="{B2B819AB-A54C-2F74-D0C7-6437F196BBA5}"/>
              </a:ext>
            </a:extLst>
          </p:cNvPr>
          <p:cNvSpPr>
            <a:spLocks noGrp="1"/>
          </p:cNvSpPr>
          <p:nvPr/>
        </p:nvSpPr>
        <p:spPr>
          <a:xfrm>
            <a:off x="55880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3" name="06-text-148">
            <a:extLst>
              <a:ext uri="{FF2B5EF4-FFF2-40B4-BE49-F238E27FC236}">
                <a16:creationId xmlns:a16="http://schemas.microsoft.com/office/drawing/2014/main" id="{D0823615-FA10-9EB5-4612-B1DDBA75EFAB}"/>
              </a:ext>
            </a:extLst>
          </p:cNvPr>
          <p:cNvSpPr>
            <a:spLocks noGrp="1"/>
          </p:cNvSpPr>
          <p:nvPr/>
        </p:nvSpPr>
        <p:spPr>
          <a:xfrm>
            <a:off x="76581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14" name="06-path-149">
            <a:extLst>
              <a:ext uri="{FF2B5EF4-FFF2-40B4-BE49-F238E27FC236}">
                <a16:creationId xmlns:a16="http://schemas.microsoft.com/office/drawing/2014/main" id="{4D21A272-A6B0-A1A5-4A54-DEA1114EEB89}"/>
              </a:ext>
            </a:extLst>
          </p:cNvPr>
          <p:cNvSpPr>
            <a:spLocks noGrp="1"/>
          </p:cNvSpPr>
          <p:nvPr/>
        </p:nvSpPr>
        <p:spPr>
          <a:xfrm>
            <a:off x="79756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5" name="06-text-150">
            <a:extLst>
              <a:ext uri="{FF2B5EF4-FFF2-40B4-BE49-F238E27FC236}">
                <a16:creationId xmlns:a16="http://schemas.microsoft.com/office/drawing/2014/main" id="{5C3A2E7B-966E-7184-8A83-BE2FD8AD9A64}"/>
              </a:ext>
            </a:extLst>
          </p:cNvPr>
          <p:cNvSpPr>
            <a:spLocks noGrp="1"/>
          </p:cNvSpPr>
          <p:nvPr/>
        </p:nvSpPr>
        <p:spPr>
          <a:xfrm>
            <a:off x="100457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16" name="06-path-151">
            <a:extLst>
              <a:ext uri="{FF2B5EF4-FFF2-40B4-BE49-F238E27FC236}">
                <a16:creationId xmlns:a16="http://schemas.microsoft.com/office/drawing/2014/main" id="{61A25A2B-25B1-41F8-2093-44074F535A2D}"/>
              </a:ext>
            </a:extLst>
          </p:cNvPr>
          <p:cNvSpPr>
            <a:spLocks noGrp="1"/>
          </p:cNvSpPr>
          <p:nvPr/>
        </p:nvSpPr>
        <p:spPr>
          <a:xfrm>
            <a:off x="103632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7" name="06-text-152">
            <a:extLst>
              <a:ext uri="{FF2B5EF4-FFF2-40B4-BE49-F238E27FC236}">
                <a16:creationId xmlns:a16="http://schemas.microsoft.com/office/drawing/2014/main" id="{CA0D761F-BAD2-B95A-98D1-8625FF8F61C3}"/>
              </a:ext>
            </a:extLst>
          </p:cNvPr>
          <p:cNvSpPr>
            <a:spLocks noGrp="1"/>
          </p:cNvSpPr>
          <p:nvPr/>
        </p:nvSpPr>
        <p:spPr>
          <a:xfrm>
            <a:off x="124333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18" name="06-path-153">
            <a:extLst>
              <a:ext uri="{FF2B5EF4-FFF2-40B4-BE49-F238E27FC236}">
                <a16:creationId xmlns:a16="http://schemas.microsoft.com/office/drawing/2014/main" id="{24A2B76B-784C-1605-992E-917584EE4858}"/>
              </a:ext>
            </a:extLst>
          </p:cNvPr>
          <p:cNvSpPr>
            <a:spLocks noGrp="1"/>
          </p:cNvSpPr>
          <p:nvPr/>
        </p:nvSpPr>
        <p:spPr>
          <a:xfrm>
            <a:off x="127508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9" name="06-text-154">
            <a:extLst>
              <a:ext uri="{FF2B5EF4-FFF2-40B4-BE49-F238E27FC236}">
                <a16:creationId xmlns:a16="http://schemas.microsoft.com/office/drawing/2014/main" id="{DD7458FF-1818-8EE2-569F-0FCDF6A3DE09}"/>
              </a:ext>
            </a:extLst>
          </p:cNvPr>
          <p:cNvSpPr>
            <a:spLocks noGrp="1"/>
          </p:cNvSpPr>
          <p:nvPr/>
        </p:nvSpPr>
        <p:spPr>
          <a:xfrm>
            <a:off x="148209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20" name="06-path-155">
            <a:extLst>
              <a:ext uri="{FF2B5EF4-FFF2-40B4-BE49-F238E27FC236}">
                <a16:creationId xmlns:a16="http://schemas.microsoft.com/office/drawing/2014/main" id="{12271FFF-1637-860B-0304-4DD8A8364218}"/>
              </a:ext>
            </a:extLst>
          </p:cNvPr>
          <p:cNvSpPr>
            <a:spLocks noGrp="1"/>
          </p:cNvSpPr>
          <p:nvPr/>
        </p:nvSpPr>
        <p:spPr>
          <a:xfrm>
            <a:off x="151384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1" name="06-text-156">
            <a:extLst>
              <a:ext uri="{FF2B5EF4-FFF2-40B4-BE49-F238E27FC236}">
                <a16:creationId xmlns:a16="http://schemas.microsoft.com/office/drawing/2014/main" id="{EFBA2671-8A74-F63F-5682-E5C68249572C}"/>
              </a:ext>
            </a:extLst>
          </p:cNvPr>
          <p:cNvSpPr>
            <a:spLocks noGrp="1"/>
          </p:cNvSpPr>
          <p:nvPr/>
        </p:nvSpPr>
        <p:spPr>
          <a:xfrm>
            <a:off x="172085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22" name="06-path-157">
            <a:extLst>
              <a:ext uri="{FF2B5EF4-FFF2-40B4-BE49-F238E27FC236}">
                <a16:creationId xmlns:a16="http://schemas.microsoft.com/office/drawing/2014/main" id="{7840CA89-CE1D-7053-89F1-B12B31F2AB8A}"/>
              </a:ext>
            </a:extLst>
          </p:cNvPr>
          <p:cNvSpPr>
            <a:spLocks noGrp="1"/>
          </p:cNvSpPr>
          <p:nvPr/>
        </p:nvSpPr>
        <p:spPr>
          <a:xfrm>
            <a:off x="175260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3" name="06-text-158">
            <a:extLst>
              <a:ext uri="{FF2B5EF4-FFF2-40B4-BE49-F238E27FC236}">
                <a16:creationId xmlns:a16="http://schemas.microsoft.com/office/drawing/2014/main" id="{34384C9D-7DAA-5F2A-5584-E69E578D5033}"/>
              </a:ext>
            </a:extLst>
          </p:cNvPr>
          <p:cNvSpPr>
            <a:spLocks noGrp="1"/>
          </p:cNvSpPr>
          <p:nvPr/>
        </p:nvSpPr>
        <p:spPr>
          <a:xfrm>
            <a:off x="195961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24" name="06-path-159">
            <a:extLst>
              <a:ext uri="{FF2B5EF4-FFF2-40B4-BE49-F238E27FC236}">
                <a16:creationId xmlns:a16="http://schemas.microsoft.com/office/drawing/2014/main" id="{1414B67B-1B1D-854F-11ED-43ADAF14250F}"/>
              </a:ext>
            </a:extLst>
          </p:cNvPr>
          <p:cNvSpPr>
            <a:spLocks noGrp="1"/>
          </p:cNvSpPr>
          <p:nvPr/>
        </p:nvSpPr>
        <p:spPr>
          <a:xfrm>
            <a:off x="199136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5" name="06-text-160">
            <a:extLst>
              <a:ext uri="{FF2B5EF4-FFF2-40B4-BE49-F238E27FC236}">
                <a16:creationId xmlns:a16="http://schemas.microsoft.com/office/drawing/2014/main" id="{F044EDF7-BE82-8C39-ECDF-2F5DE890A4F5}"/>
              </a:ext>
            </a:extLst>
          </p:cNvPr>
          <p:cNvSpPr>
            <a:spLocks noGrp="1"/>
          </p:cNvSpPr>
          <p:nvPr/>
        </p:nvSpPr>
        <p:spPr>
          <a:xfrm>
            <a:off x="219837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26" name="06-path-161">
            <a:extLst>
              <a:ext uri="{FF2B5EF4-FFF2-40B4-BE49-F238E27FC236}">
                <a16:creationId xmlns:a16="http://schemas.microsoft.com/office/drawing/2014/main" id="{D0AF31DD-D5BC-4C70-3DB7-A8E2C6CA1C88}"/>
              </a:ext>
            </a:extLst>
          </p:cNvPr>
          <p:cNvSpPr>
            <a:spLocks noGrp="1"/>
          </p:cNvSpPr>
          <p:nvPr/>
        </p:nvSpPr>
        <p:spPr>
          <a:xfrm>
            <a:off x="223012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7" name="06-text-162">
            <a:extLst>
              <a:ext uri="{FF2B5EF4-FFF2-40B4-BE49-F238E27FC236}">
                <a16:creationId xmlns:a16="http://schemas.microsoft.com/office/drawing/2014/main" id="{3578AB63-F24A-EF34-0BC5-E423993CAC88}"/>
              </a:ext>
            </a:extLst>
          </p:cNvPr>
          <p:cNvSpPr>
            <a:spLocks noGrp="1"/>
          </p:cNvSpPr>
          <p:nvPr/>
        </p:nvSpPr>
        <p:spPr>
          <a:xfrm>
            <a:off x="762000" y="4549420"/>
            <a:ext cx="23495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28" name="06-text-163">
            <a:extLst>
              <a:ext uri="{FF2B5EF4-FFF2-40B4-BE49-F238E27FC236}">
                <a16:creationId xmlns:a16="http://schemas.microsoft.com/office/drawing/2014/main" id="{FBD01129-9BFA-DA3B-49A6-4BB6B0B7EA13}"/>
              </a:ext>
            </a:extLst>
          </p:cNvPr>
          <p:cNvSpPr>
            <a:spLocks noGrp="1"/>
          </p:cNvSpPr>
          <p:nvPr/>
        </p:nvSpPr>
        <p:spPr>
          <a:xfrm>
            <a:off x="762000" y="5146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</p:txBody>
      </p:sp>
      <p:sp>
        <p:nvSpPr>
          <p:cNvPr id="29" name="Stage0-F1">
            <a:extLst>
              <a:ext uri="{FF2B5EF4-FFF2-40B4-BE49-F238E27FC236}">
                <a16:creationId xmlns:a16="http://schemas.microsoft.com/office/drawing/2014/main" id="{5D88BC1D-BBE2-9321-7E34-9F33C6BED54C}"/>
              </a:ext>
            </a:extLst>
          </p:cNvPr>
          <p:cNvSpPr>
            <a:spLocks noGrp="1"/>
          </p:cNvSpPr>
          <p:nvPr/>
        </p:nvSpPr>
        <p:spPr>
          <a:xfrm>
            <a:off x="3225800" y="5082820"/>
            <a:ext cx="2336800" cy="584200"/>
          </a:xfrm>
          <a:prstGeom prst="rect">
            <a:avLst/>
          </a:prstGeom>
          <a:solidFill>
            <a:srgbClr val="102D4D"/>
          </a:solidFill>
          <a:ln w="38100">
            <a:noFill/>
          </a:ln>
        </p:spPr>
      </p:sp>
      <p:sp>
        <p:nvSpPr>
          <p:cNvPr id="30" name="06-text-164">
            <a:extLst>
              <a:ext uri="{FF2B5EF4-FFF2-40B4-BE49-F238E27FC236}">
                <a16:creationId xmlns:a16="http://schemas.microsoft.com/office/drawing/2014/main" id="{8C35E9A6-8106-CAD8-3F64-2035862E1744}"/>
              </a:ext>
            </a:extLst>
          </p:cNvPr>
          <p:cNvSpPr>
            <a:spLocks noGrp="1"/>
          </p:cNvSpPr>
          <p:nvPr/>
        </p:nvSpPr>
        <p:spPr>
          <a:xfrm>
            <a:off x="32004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31" name="Stage0-F2">
            <a:extLst>
              <a:ext uri="{FF2B5EF4-FFF2-40B4-BE49-F238E27FC236}">
                <a16:creationId xmlns:a16="http://schemas.microsoft.com/office/drawing/2014/main" id="{FF7A6E41-0268-16E4-6C44-43D458C380F3}"/>
              </a:ext>
            </a:extLst>
          </p:cNvPr>
          <p:cNvSpPr>
            <a:spLocks noGrp="1"/>
          </p:cNvSpPr>
          <p:nvPr/>
        </p:nvSpPr>
        <p:spPr>
          <a:xfrm>
            <a:off x="56134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2" name="06-text-165">
            <a:extLst>
              <a:ext uri="{FF2B5EF4-FFF2-40B4-BE49-F238E27FC236}">
                <a16:creationId xmlns:a16="http://schemas.microsoft.com/office/drawing/2014/main" id="{49D585FA-E68A-4D08-DF8A-07FBE5005752}"/>
              </a:ext>
            </a:extLst>
          </p:cNvPr>
          <p:cNvSpPr>
            <a:spLocks noGrp="1"/>
          </p:cNvSpPr>
          <p:nvPr/>
        </p:nvSpPr>
        <p:spPr>
          <a:xfrm>
            <a:off x="55880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33" name="Stage0-F3">
            <a:extLst>
              <a:ext uri="{FF2B5EF4-FFF2-40B4-BE49-F238E27FC236}">
                <a16:creationId xmlns:a16="http://schemas.microsoft.com/office/drawing/2014/main" id="{B5072A2A-9111-7BE0-80AC-14F7E2E63545}"/>
              </a:ext>
            </a:extLst>
          </p:cNvPr>
          <p:cNvSpPr>
            <a:spLocks noGrp="1"/>
          </p:cNvSpPr>
          <p:nvPr/>
        </p:nvSpPr>
        <p:spPr>
          <a:xfrm>
            <a:off x="80010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4" name="06-text-166">
            <a:extLst>
              <a:ext uri="{FF2B5EF4-FFF2-40B4-BE49-F238E27FC236}">
                <a16:creationId xmlns:a16="http://schemas.microsoft.com/office/drawing/2014/main" id="{EC2208C9-3594-09AC-B1EB-399341B22BCA}"/>
              </a:ext>
            </a:extLst>
          </p:cNvPr>
          <p:cNvSpPr>
            <a:spLocks noGrp="1"/>
          </p:cNvSpPr>
          <p:nvPr/>
        </p:nvSpPr>
        <p:spPr>
          <a:xfrm>
            <a:off x="79756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35" name="Stage0-F4">
            <a:extLst>
              <a:ext uri="{FF2B5EF4-FFF2-40B4-BE49-F238E27FC236}">
                <a16:creationId xmlns:a16="http://schemas.microsoft.com/office/drawing/2014/main" id="{C7A20CC2-485F-BDC0-9159-30E3EEDDD4E6}"/>
              </a:ext>
            </a:extLst>
          </p:cNvPr>
          <p:cNvSpPr>
            <a:spLocks noGrp="1"/>
          </p:cNvSpPr>
          <p:nvPr/>
        </p:nvSpPr>
        <p:spPr>
          <a:xfrm>
            <a:off x="103886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6" name="06-text-167">
            <a:extLst>
              <a:ext uri="{FF2B5EF4-FFF2-40B4-BE49-F238E27FC236}">
                <a16:creationId xmlns:a16="http://schemas.microsoft.com/office/drawing/2014/main" id="{D1FF4584-454D-F81D-D473-47D74C4F92E8}"/>
              </a:ext>
            </a:extLst>
          </p:cNvPr>
          <p:cNvSpPr>
            <a:spLocks noGrp="1"/>
          </p:cNvSpPr>
          <p:nvPr/>
        </p:nvSpPr>
        <p:spPr>
          <a:xfrm>
            <a:off x="103632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37" name="Stage0-B1">
            <a:extLst>
              <a:ext uri="{FF2B5EF4-FFF2-40B4-BE49-F238E27FC236}">
                <a16:creationId xmlns:a16="http://schemas.microsoft.com/office/drawing/2014/main" id="{88E19C1A-F4B4-92EC-E070-6D4FB6C4162B}"/>
              </a:ext>
            </a:extLst>
          </p:cNvPr>
          <p:cNvSpPr>
            <a:spLocks noGrp="1"/>
          </p:cNvSpPr>
          <p:nvPr/>
        </p:nvSpPr>
        <p:spPr>
          <a:xfrm>
            <a:off x="19939000" y="5082820"/>
            <a:ext cx="2336800" cy="584200"/>
          </a:xfrm>
          <a:prstGeom prst="rect">
            <a:avLst/>
          </a:prstGeom>
          <a:solidFill>
            <a:srgbClr val="2A9D8F"/>
          </a:solidFill>
          <a:ln w="38100">
            <a:noFill/>
          </a:ln>
        </p:spPr>
      </p:sp>
      <p:sp>
        <p:nvSpPr>
          <p:cNvPr id="38" name="06-text-168">
            <a:extLst>
              <a:ext uri="{FF2B5EF4-FFF2-40B4-BE49-F238E27FC236}">
                <a16:creationId xmlns:a16="http://schemas.microsoft.com/office/drawing/2014/main" id="{8FB24FFC-404E-921C-2915-AF01E3FC6E75}"/>
              </a:ext>
            </a:extLst>
          </p:cNvPr>
          <p:cNvSpPr>
            <a:spLocks noGrp="1"/>
          </p:cNvSpPr>
          <p:nvPr/>
        </p:nvSpPr>
        <p:spPr>
          <a:xfrm>
            <a:off x="199136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39" name="06-text-169">
            <a:extLst>
              <a:ext uri="{FF2B5EF4-FFF2-40B4-BE49-F238E27FC236}">
                <a16:creationId xmlns:a16="http://schemas.microsoft.com/office/drawing/2014/main" id="{947EAF52-DDA5-BB03-FC52-2B3E0ABD337F}"/>
              </a:ext>
            </a:extLst>
          </p:cNvPr>
          <p:cNvSpPr>
            <a:spLocks noGrp="1"/>
          </p:cNvSpPr>
          <p:nvPr/>
        </p:nvSpPr>
        <p:spPr>
          <a:xfrm>
            <a:off x="22453600" y="5032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40" name="06-text-170">
            <a:extLst>
              <a:ext uri="{FF2B5EF4-FFF2-40B4-BE49-F238E27FC236}">
                <a16:creationId xmlns:a16="http://schemas.microsoft.com/office/drawing/2014/main" id="{CE74E85D-E331-B512-4442-AD8676FA910B}"/>
              </a:ext>
            </a:extLst>
          </p:cNvPr>
          <p:cNvSpPr>
            <a:spLocks noGrp="1"/>
          </p:cNvSpPr>
          <p:nvPr/>
        </p:nvSpPr>
        <p:spPr>
          <a:xfrm>
            <a:off x="762000" y="63401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</p:txBody>
      </p:sp>
      <p:sp>
        <p:nvSpPr>
          <p:cNvPr id="41" name="Stage1-F1">
            <a:extLst>
              <a:ext uri="{FF2B5EF4-FFF2-40B4-BE49-F238E27FC236}">
                <a16:creationId xmlns:a16="http://schemas.microsoft.com/office/drawing/2014/main" id="{CA1A9FE1-EDCE-0A55-71EB-FCD5285F77CE}"/>
              </a:ext>
            </a:extLst>
          </p:cNvPr>
          <p:cNvSpPr>
            <a:spLocks noGrp="1"/>
          </p:cNvSpPr>
          <p:nvPr/>
        </p:nvSpPr>
        <p:spPr>
          <a:xfrm>
            <a:off x="56134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2" name="06-text-171">
            <a:extLst>
              <a:ext uri="{FF2B5EF4-FFF2-40B4-BE49-F238E27FC236}">
                <a16:creationId xmlns:a16="http://schemas.microsoft.com/office/drawing/2014/main" id="{0D865727-CFEB-C9F7-7FBD-6FA9D06FB79F}"/>
              </a:ext>
            </a:extLst>
          </p:cNvPr>
          <p:cNvSpPr>
            <a:spLocks noGrp="1"/>
          </p:cNvSpPr>
          <p:nvPr/>
        </p:nvSpPr>
        <p:spPr>
          <a:xfrm>
            <a:off x="55880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43" name="Stage1-F2">
            <a:extLst>
              <a:ext uri="{FF2B5EF4-FFF2-40B4-BE49-F238E27FC236}">
                <a16:creationId xmlns:a16="http://schemas.microsoft.com/office/drawing/2014/main" id="{41807283-6470-24D1-309E-E56C78EC56E1}"/>
              </a:ext>
            </a:extLst>
          </p:cNvPr>
          <p:cNvSpPr>
            <a:spLocks noGrp="1"/>
          </p:cNvSpPr>
          <p:nvPr/>
        </p:nvSpPr>
        <p:spPr>
          <a:xfrm>
            <a:off x="80010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4" name="06-text-172">
            <a:extLst>
              <a:ext uri="{FF2B5EF4-FFF2-40B4-BE49-F238E27FC236}">
                <a16:creationId xmlns:a16="http://schemas.microsoft.com/office/drawing/2014/main" id="{56BB5033-E64F-CB09-D331-DE529D2D53C3}"/>
              </a:ext>
            </a:extLst>
          </p:cNvPr>
          <p:cNvSpPr>
            <a:spLocks noGrp="1"/>
          </p:cNvSpPr>
          <p:nvPr/>
        </p:nvSpPr>
        <p:spPr>
          <a:xfrm>
            <a:off x="79756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45" name="Stage1-F3">
            <a:extLst>
              <a:ext uri="{FF2B5EF4-FFF2-40B4-BE49-F238E27FC236}">
                <a16:creationId xmlns:a16="http://schemas.microsoft.com/office/drawing/2014/main" id="{F7289F56-F9B0-A361-62C1-DF470F2177BD}"/>
              </a:ext>
            </a:extLst>
          </p:cNvPr>
          <p:cNvSpPr>
            <a:spLocks noGrp="1"/>
          </p:cNvSpPr>
          <p:nvPr/>
        </p:nvSpPr>
        <p:spPr>
          <a:xfrm>
            <a:off x="103886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6" name="06-text-173">
            <a:extLst>
              <a:ext uri="{FF2B5EF4-FFF2-40B4-BE49-F238E27FC236}">
                <a16:creationId xmlns:a16="http://schemas.microsoft.com/office/drawing/2014/main" id="{6058C361-CF80-74BB-5F22-C4BBC2B4AEE6}"/>
              </a:ext>
            </a:extLst>
          </p:cNvPr>
          <p:cNvSpPr>
            <a:spLocks noGrp="1"/>
          </p:cNvSpPr>
          <p:nvPr/>
        </p:nvSpPr>
        <p:spPr>
          <a:xfrm>
            <a:off x="103632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47" name="Stage1-B1">
            <a:extLst>
              <a:ext uri="{FF2B5EF4-FFF2-40B4-BE49-F238E27FC236}">
                <a16:creationId xmlns:a16="http://schemas.microsoft.com/office/drawing/2014/main" id="{F15E28C6-2210-284F-A43D-DB9598B705F7}"/>
              </a:ext>
            </a:extLst>
          </p:cNvPr>
          <p:cNvSpPr>
            <a:spLocks noGrp="1"/>
          </p:cNvSpPr>
          <p:nvPr/>
        </p:nvSpPr>
        <p:spPr>
          <a:xfrm>
            <a:off x="17551400" y="62766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48" name="06-text-174">
            <a:extLst>
              <a:ext uri="{FF2B5EF4-FFF2-40B4-BE49-F238E27FC236}">
                <a16:creationId xmlns:a16="http://schemas.microsoft.com/office/drawing/2014/main" id="{DC055AAE-76D3-AB94-1CB0-7FF5AE9D3547}"/>
              </a:ext>
            </a:extLst>
          </p:cNvPr>
          <p:cNvSpPr>
            <a:spLocks noGrp="1"/>
          </p:cNvSpPr>
          <p:nvPr/>
        </p:nvSpPr>
        <p:spPr>
          <a:xfrm>
            <a:off x="175260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49" name="Stage1-F4">
            <a:extLst>
              <a:ext uri="{FF2B5EF4-FFF2-40B4-BE49-F238E27FC236}">
                <a16:creationId xmlns:a16="http://schemas.microsoft.com/office/drawing/2014/main" id="{533AB179-3E07-6708-7755-46331A66510B}"/>
              </a:ext>
            </a:extLst>
          </p:cNvPr>
          <p:cNvSpPr>
            <a:spLocks noGrp="1"/>
          </p:cNvSpPr>
          <p:nvPr/>
        </p:nvSpPr>
        <p:spPr>
          <a:xfrm>
            <a:off x="199390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0" name="06-text-175">
            <a:extLst>
              <a:ext uri="{FF2B5EF4-FFF2-40B4-BE49-F238E27FC236}">
                <a16:creationId xmlns:a16="http://schemas.microsoft.com/office/drawing/2014/main" id="{B6FBF4E7-AD47-5F1E-E9E9-6AD955BBC3E5}"/>
              </a:ext>
            </a:extLst>
          </p:cNvPr>
          <p:cNvSpPr>
            <a:spLocks noGrp="1"/>
          </p:cNvSpPr>
          <p:nvPr/>
        </p:nvSpPr>
        <p:spPr>
          <a:xfrm>
            <a:off x="199136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51" name="06-text-176">
            <a:extLst>
              <a:ext uri="{FF2B5EF4-FFF2-40B4-BE49-F238E27FC236}">
                <a16:creationId xmlns:a16="http://schemas.microsoft.com/office/drawing/2014/main" id="{9D4EDA53-E68C-B166-1418-7C812E2A3523}"/>
              </a:ext>
            </a:extLst>
          </p:cNvPr>
          <p:cNvSpPr>
            <a:spLocks noGrp="1"/>
          </p:cNvSpPr>
          <p:nvPr/>
        </p:nvSpPr>
        <p:spPr>
          <a:xfrm>
            <a:off x="22453600" y="62258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52" name="06-text-177">
            <a:extLst>
              <a:ext uri="{FF2B5EF4-FFF2-40B4-BE49-F238E27FC236}">
                <a16:creationId xmlns:a16="http://schemas.microsoft.com/office/drawing/2014/main" id="{E064287B-EAFC-D93E-6EB3-6B3FB82EFBF3}"/>
              </a:ext>
            </a:extLst>
          </p:cNvPr>
          <p:cNvSpPr>
            <a:spLocks noGrp="1"/>
          </p:cNvSpPr>
          <p:nvPr/>
        </p:nvSpPr>
        <p:spPr>
          <a:xfrm>
            <a:off x="762000" y="7051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2</a:t>
            </a:r>
          </a:p>
        </p:txBody>
      </p:sp>
      <p:sp>
        <p:nvSpPr>
          <p:cNvPr id="53" name="Stage2-F1">
            <a:extLst>
              <a:ext uri="{FF2B5EF4-FFF2-40B4-BE49-F238E27FC236}">
                <a16:creationId xmlns:a16="http://schemas.microsoft.com/office/drawing/2014/main" id="{2C022583-1AD8-6D19-1C85-D00258F16E9E}"/>
              </a:ext>
            </a:extLst>
          </p:cNvPr>
          <p:cNvSpPr>
            <a:spLocks noGrp="1"/>
          </p:cNvSpPr>
          <p:nvPr/>
        </p:nvSpPr>
        <p:spPr>
          <a:xfrm>
            <a:off x="80010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4" name="06-text-178">
            <a:extLst>
              <a:ext uri="{FF2B5EF4-FFF2-40B4-BE49-F238E27FC236}">
                <a16:creationId xmlns:a16="http://schemas.microsoft.com/office/drawing/2014/main" id="{D7E5E237-6721-49BC-787B-124C61DA3ADE}"/>
              </a:ext>
            </a:extLst>
          </p:cNvPr>
          <p:cNvSpPr>
            <a:spLocks noGrp="1"/>
          </p:cNvSpPr>
          <p:nvPr/>
        </p:nvSpPr>
        <p:spPr>
          <a:xfrm>
            <a:off x="79756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55" name="Stage2-F2">
            <a:extLst>
              <a:ext uri="{FF2B5EF4-FFF2-40B4-BE49-F238E27FC236}">
                <a16:creationId xmlns:a16="http://schemas.microsoft.com/office/drawing/2014/main" id="{F2FFE15C-4657-995E-2952-86376DF75E0B}"/>
              </a:ext>
            </a:extLst>
          </p:cNvPr>
          <p:cNvSpPr>
            <a:spLocks noGrp="1"/>
          </p:cNvSpPr>
          <p:nvPr/>
        </p:nvSpPr>
        <p:spPr>
          <a:xfrm>
            <a:off x="103886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6" name="06-text-179">
            <a:extLst>
              <a:ext uri="{FF2B5EF4-FFF2-40B4-BE49-F238E27FC236}">
                <a16:creationId xmlns:a16="http://schemas.microsoft.com/office/drawing/2014/main" id="{50EFAA1A-A2CD-F4DF-17DB-5BE33AD31730}"/>
              </a:ext>
            </a:extLst>
          </p:cNvPr>
          <p:cNvSpPr>
            <a:spLocks noGrp="1"/>
          </p:cNvSpPr>
          <p:nvPr/>
        </p:nvSpPr>
        <p:spPr>
          <a:xfrm>
            <a:off x="103632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57" name="Stage2-B1">
            <a:extLst>
              <a:ext uri="{FF2B5EF4-FFF2-40B4-BE49-F238E27FC236}">
                <a16:creationId xmlns:a16="http://schemas.microsoft.com/office/drawing/2014/main" id="{68034F08-66F8-595C-276B-51EB163CB88D}"/>
              </a:ext>
            </a:extLst>
          </p:cNvPr>
          <p:cNvSpPr>
            <a:spLocks noGrp="1"/>
          </p:cNvSpPr>
          <p:nvPr/>
        </p:nvSpPr>
        <p:spPr>
          <a:xfrm>
            <a:off x="15163800" y="6987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58" name="06-text-180">
            <a:extLst>
              <a:ext uri="{FF2B5EF4-FFF2-40B4-BE49-F238E27FC236}">
                <a16:creationId xmlns:a16="http://schemas.microsoft.com/office/drawing/2014/main" id="{6770D47B-EF39-8942-20F6-7FCBAD746B6A}"/>
              </a:ext>
            </a:extLst>
          </p:cNvPr>
          <p:cNvSpPr>
            <a:spLocks noGrp="1"/>
          </p:cNvSpPr>
          <p:nvPr/>
        </p:nvSpPr>
        <p:spPr>
          <a:xfrm>
            <a:off x="151384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59" name="Stage2-F3">
            <a:extLst>
              <a:ext uri="{FF2B5EF4-FFF2-40B4-BE49-F238E27FC236}">
                <a16:creationId xmlns:a16="http://schemas.microsoft.com/office/drawing/2014/main" id="{135F3094-F0CA-2EC0-A489-2E29C001E9E2}"/>
              </a:ext>
            </a:extLst>
          </p:cNvPr>
          <p:cNvSpPr>
            <a:spLocks noGrp="1"/>
          </p:cNvSpPr>
          <p:nvPr/>
        </p:nvSpPr>
        <p:spPr>
          <a:xfrm>
            <a:off x="175514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60" name="06-text-181">
            <a:extLst>
              <a:ext uri="{FF2B5EF4-FFF2-40B4-BE49-F238E27FC236}">
                <a16:creationId xmlns:a16="http://schemas.microsoft.com/office/drawing/2014/main" id="{AB6D255E-6F65-789C-5A2B-2A3F11409C7D}"/>
              </a:ext>
            </a:extLst>
          </p:cNvPr>
          <p:cNvSpPr>
            <a:spLocks noGrp="1"/>
          </p:cNvSpPr>
          <p:nvPr/>
        </p:nvSpPr>
        <p:spPr>
          <a:xfrm>
            <a:off x="175260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61" name="Stage2-B2">
            <a:extLst>
              <a:ext uri="{FF2B5EF4-FFF2-40B4-BE49-F238E27FC236}">
                <a16:creationId xmlns:a16="http://schemas.microsoft.com/office/drawing/2014/main" id="{F25C0261-9973-67A0-18EA-EC20DA4D9706}"/>
              </a:ext>
            </a:extLst>
          </p:cNvPr>
          <p:cNvSpPr>
            <a:spLocks noGrp="1"/>
          </p:cNvSpPr>
          <p:nvPr/>
        </p:nvSpPr>
        <p:spPr>
          <a:xfrm>
            <a:off x="19939000" y="6987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62" name="06-text-182">
            <a:extLst>
              <a:ext uri="{FF2B5EF4-FFF2-40B4-BE49-F238E27FC236}">
                <a16:creationId xmlns:a16="http://schemas.microsoft.com/office/drawing/2014/main" id="{D36060DC-475E-AC73-CB47-7561D88FB3D3}"/>
              </a:ext>
            </a:extLst>
          </p:cNvPr>
          <p:cNvSpPr>
            <a:spLocks noGrp="1"/>
          </p:cNvSpPr>
          <p:nvPr/>
        </p:nvSpPr>
        <p:spPr>
          <a:xfrm>
            <a:off x="199136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63" name="06-text-183">
            <a:extLst>
              <a:ext uri="{FF2B5EF4-FFF2-40B4-BE49-F238E27FC236}">
                <a16:creationId xmlns:a16="http://schemas.microsoft.com/office/drawing/2014/main" id="{E2164701-368F-454E-54D1-2D6EC261187A}"/>
              </a:ext>
            </a:extLst>
          </p:cNvPr>
          <p:cNvSpPr>
            <a:spLocks noGrp="1"/>
          </p:cNvSpPr>
          <p:nvPr/>
        </p:nvSpPr>
        <p:spPr>
          <a:xfrm>
            <a:off x="22453600" y="6937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64" name="06-text-184">
            <a:extLst>
              <a:ext uri="{FF2B5EF4-FFF2-40B4-BE49-F238E27FC236}">
                <a16:creationId xmlns:a16="http://schemas.microsoft.com/office/drawing/2014/main" id="{9235E10C-B889-E8A0-0751-DBC64B8DA39F}"/>
              </a:ext>
            </a:extLst>
          </p:cNvPr>
          <p:cNvSpPr>
            <a:spLocks noGrp="1"/>
          </p:cNvSpPr>
          <p:nvPr/>
        </p:nvSpPr>
        <p:spPr>
          <a:xfrm>
            <a:off x="762000" y="77625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3</a:t>
            </a:r>
          </a:p>
        </p:txBody>
      </p:sp>
      <p:sp>
        <p:nvSpPr>
          <p:cNvPr id="65" name="Stage3-F1">
            <a:extLst>
              <a:ext uri="{FF2B5EF4-FFF2-40B4-BE49-F238E27FC236}">
                <a16:creationId xmlns:a16="http://schemas.microsoft.com/office/drawing/2014/main" id="{61ADE3C0-B6EB-0345-DB91-3A15F49755AB}"/>
              </a:ext>
            </a:extLst>
          </p:cNvPr>
          <p:cNvSpPr>
            <a:spLocks noGrp="1"/>
          </p:cNvSpPr>
          <p:nvPr/>
        </p:nvSpPr>
        <p:spPr>
          <a:xfrm>
            <a:off x="103886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66" name="06-text-185">
            <a:extLst>
              <a:ext uri="{FF2B5EF4-FFF2-40B4-BE49-F238E27FC236}">
                <a16:creationId xmlns:a16="http://schemas.microsoft.com/office/drawing/2014/main" id="{41B094B0-3D2B-52F9-043D-F8B7BA131AEC}"/>
              </a:ext>
            </a:extLst>
          </p:cNvPr>
          <p:cNvSpPr>
            <a:spLocks noGrp="1"/>
          </p:cNvSpPr>
          <p:nvPr/>
        </p:nvSpPr>
        <p:spPr>
          <a:xfrm>
            <a:off x="103632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67" name="Stage3-B1">
            <a:extLst>
              <a:ext uri="{FF2B5EF4-FFF2-40B4-BE49-F238E27FC236}">
                <a16:creationId xmlns:a16="http://schemas.microsoft.com/office/drawing/2014/main" id="{E08B7063-195D-E9FB-B0F4-E27507BC41EB}"/>
              </a:ext>
            </a:extLst>
          </p:cNvPr>
          <p:cNvSpPr>
            <a:spLocks noGrp="1"/>
          </p:cNvSpPr>
          <p:nvPr/>
        </p:nvSpPr>
        <p:spPr>
          <a:xfrm>
            <a:off x="12776200" y="7699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68" name="06-text-186">
            <a:extLst>
              <a:ext uri="{FF2B5EF4-FFF2-40B4-BE49-F238E27FC236}">
                <a16:creationId xmlns:a16="http://schemas.microsoft.com/office/drawing/2014/main" id="{8C6E237D-BC11-DA9E-CE7B-651B09EA8222}"/>
              </a:ext>
            </a:extLst>
          </p:cNvPr>
          <p:cNvSpPr>
            <a:spLocks noGrp="1"/>
          </p:cNvSpPr>
          <p:nvPr/>
        </p:nvSpPr>
        <p:spPr>
          <a:xfrm>
            <a:off x="127508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69" name="Stage3-F2">
            <a:extLst>
              <a:ext uri="{FF2B5EF4-FFF2-40B4-BE49-F238E27FC236}">
                <a16:creationId xmlns:a16="http://schemas.microsoft.com/office/drawing/2014/main" id="{4356742B-2552-F56D-5584-9E2806F253FD}"/>
              </a:ext>
            </a:extLst>
          </p:cNvPr>
          <p:cNvSpPr>
            <a:spLocks noGrp="1"/>
          </p:cNvSpPr>
          <p:nvPr/>
        </p:nvSpPr>
        <p:spPr>
          <a:xfrm>
            <a:off x="151638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70" name="06-text-187">
            <a:extLst>
              <a:ext uri="{FF2B5EF4-FFF2-40B4-BE49-F238E27FC236}">
                <a16:creationId xmlns:a16="http://schemas.microsoft.com/office/drawing/2014/main" id="{8B6343D7-A9A4-8F57-8FB4-F1F7B180B930}"/>
              </a:ext>
            </a:extLst>
          </p:cNvPr>
          <p:cNvSpPr>
            <a:spLocks noGrp="1"/>
          </p:cNvSpPr>
          <p:nvPr/>
        </p:nvSpPr>
        <p:spPr>
          <a:xfrm>
            <a:off x="151384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71" name="Stage3-B2">
            <a:extLst>
              <a:ext uri="{FF2B5EF4-FFF2-40B4-BE49-F238E27FC236}">
                <a16:creationId xmlns:a16="http://schemas.microsoft.com/office/drawing/2014/main" id="{D7F93D65-8EC3-88DF-BEBD-6381257574C5}"/>
              </a:ext>
            </a:extLst>
          </p:cNvPr>
          <p:cNvSpPr>
            <a:spLocks noGrp="1"/>
          </p:cNvSpPr>
          <p:nvPr/>
        </p:nvSpPr>
        <p:spPr>
          <a:xfrm>
            <a:off x="17551400" y="7699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72" name="06-text-188">
            <a:extLst>
              <a:ext uri="{FF2B5EF4-FFF2-40B4-BE49-F238E27FC236}">
                <a16:creationId xmlns:a16="http://schemas.microsoft.com/office/drawing/2014/main" id="{26674B03-FC59-7B20-E828-04A8895E00A3}"/>
              </a:ext>
            </a:extLst>
          </p:cNvPr>
          <p:cNvSpPr>
            <a:spLocks noGrp="1"/>
          </p:cNvSpPr>
          <p:nvPr/>
        </p:nvSpPr>
        <p:spPr>
          <a:xfrm>
            <a:off x="175260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73" name="Stage3-F3">
            <a:extLst>
              <a:ext uri="{FF2B5EF4-FFF2-40B4-BE49-F238E27FC236}">
                <a16:creationId xmlns:a16="http://schemas.microsoft.com/office/drawing/2014/main" id="{C96201C0-A99A-BEFC-7171-5CF62A24E54C}"/>
              </a:ext>
            </a:extLst>
          </p:cNvPr>
          <p:cNvSpPr>
            <a:spLocks noGrp="1"/>
          </p:cNvSpPr>
          <p:nvPr/>
        </p:nvSpPr>
        <p:spPr>
          <a:xfrm>
            <a:off x="199390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74" name="06-text-189">
            <a:extLst>
              <a:ext uri="{FF2B5EF4-FFF2-40B4-BE49-F238E27FC236}">
                <a16:creationId xmlns:a16="http://schemas.microsoft.com/office/drawing/2014/main" id="{B70BDAE1-E85D-1D69-A5BD-9BD6A49149B8}"/>
              </a:ext>
            </a:extLst>
          </p:cNvPr>
          <p:cNvSpPr>
            <a:spLocks noGrp="1"/>
          </p:cNvSpPr>
          <p:nvPr/>
        </p:nvSpPr>
        <p:spPr>
          <a:xfrm>
            <a:off x="199136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75" name="06-text-190">
            <a:extLst>
              <a:ext uri="{FF2B5EF4-FFF2-40B4-BE49-F238E27FC236}">
                <a16:creationId xmlns:a16="http://schemas.microsoft.com/office/drawing/2014/main" id="{5FF38D50-9164-28A7-E0EF-CAA01107CB9E}"/>
              </a:ext>
            </a:extLst>
          </p:cNvPr>
          <p:cNvSpPr>
            <a:spLocks noGrp="1"/>
          </p:cNvSpPr>
          <p:nvPr/>
        </p:nvSpPr>
        <p:spPr>
          <a:xfrm>
            <a:off x="22453600" y="76482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79" name="06-text-194">
            <a:extLst>
              <a:ext uri="{FF2B5EF4-FFF2-40B4-BE49-F238E27FC236}">
                <a16:creationId xmlns:a16="http://schemas.microsoft.com/office/drawing/2014/main" id="{9911BBA3-2EFF-4129-828D-CFA10A53CCD9}"/>
              </a:ext>
            </a:extLst>
          </p:cNvPr>
          <p:cNvSpPr>
            <a:spLocks noGrp="1"/>
          </p:cNvSpPr>
          <p:nvPr/>
        </p:nvSpPr>
        <p:spPr>
          <a:xfrm>
            <a:off x="762000" y="8689620"/>
            <a:ext cx="12954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 layers → PP=2 · 50% fewer GPUs</a:t>
            </a:r>
          </a:p>
        </p:txBody>
      </p:sp>
      <p:sp>
        <p:nvSpPr>
          <p:cNvPr id="80" name="06-text-195">
            <a:extLst>
              <a:ext uri="{FF2B5EF4-FFF2-40B4-BE49-F238E27FC236}">
                <a16:creationId xmlns:a16="http://schemas.microsoft.com/office/drawing/2014/main" id="{E7B57C40-13A0-962F-2AFF-0FC449091E9F}"/>
              </a:ext>
            </a:extLst>
          </p:cNvPr>
          <p:cNvSpPr>
            <a:spLocks noGrp="1"/>
          </p:cNvSpPr>
          <p:nvPr/>
        </p:nvSpPr>
        <p:spPr>
          <a:xfrm>
            <a:off x="14097000" y="8765820"/>
            <a:ext cx="9525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overhead: 12.5%</a:t>
            </a:r>
          </a:p>
        </p:txBody>
      </p:sp>
      <p:sp>
        <p:nvSpPr>
          <p:cNvPr id="81" name="06-text-196">
            <a:extLst>
              <a:ext uri="{FF2B5EF4-FFF2-40B4-BE49-F238E27FC236}">
                <a16:creationId xmlns:a16="http://schemas.microsoft.com/office/drawing/2014/main" id="{438132E0-C8E3-EA00-33DA-179AF6737BBB}"/>
              </a:ext>
            </a:extLst>
          </p:cNvPr>
          <p:cNvSpPr>
            <a:spLocks noGrp="1"/>
          </p:cNvSpPr>
          <p:nvPr/>
        </p:nvSpPr>
        <p:spPr>
          <a:xfrm>
            <a:off x="28829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82" name="06-path-197">
            <a:extLst>
              <a:ext uri="{FF2B5EF4-FFF2-40B4-BE49-F238E27FC236}">
                <a16:creationId xmlns:a16="http://schemas.microsoft.com/office/drawing/2014/main" id="{1DBBDD86-BFA4-C659-AC12-456DE9DBF126}"/>
              </a:ext>
            </a:extLst>
          </p:cNvPr>
          <p:cNvSpPr>
            <a:spLocks noGrp="1"/>
          </p:cNvSpPr>
          <p:nvPr/>
        </p:nvSpPr>
        <p:spPr>
          <a:xfrm>
            <a:off x="32004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3" name="06-text-198">
            <a:extLst>
              <a:ext uri="{FF2B5EF4-FFF2-40B4-BE49-F238E27FC236}">
                <a16:creationId xmlns:a16="http://schemas.microsoft.com/office/drawing/2014/main" id="{73311974-C539-181B-A865-5C5294FD3C20}"/>
              </a:ext>
            </a:extLst>
          </p:cNvPr>
          <p:cNvSpPr>
            <a:spLocks noGrp="1"/>
          </p:cNvSpPr>
          <p:nvPr/>
        </p:nvSpPr>
        <p:spPr>
          <a:xfrm>
            <a:off x="52705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84" name="06-path-199">
            <a:extLst>
              <a:ext uri="{FF2B5EF4-FFF2-40B4-BE49-F238E27FC236}">
                <a16:creationId xmlns:a16="http://schemas.microsoft.com/office/drawing/2014/main" id="{4EFF1C54-6CA0-36BA-DF25-F7705ADBEEFF}"/>
              </a:ext>
            </a:extLst>
          </p:cNvPr>
          <p:cNvSpPr>
            <a:spLocks noGrp="1"/>
          </p:cNvSpPr>
          <p:nvPr/>
        </p:nvSpPr>
        <p:spPr>
          <a:xfrm>
            <a:off x="55880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5" name="06-text-200">
            <a:extLst>
              <a:ext uri="{FF2B5EF4-FFF2-40B4-BE49-F238E27FC236}">
                <a16:creationId xmlns:a16="http://schemas.microsoft.com/office/drawing/2014/main" id="{F72DA9E7-581E-316A-75A3-AE7DEDA031AA}"/>
              </a:ext>
            </a:extLst>
          </p:cNvPr>
          <p:cNvSpPr>
            <a:spLocks noGrp="1"/>
          </p:cNvSpPr>
          <p:nvPr/>
        </p:nvSpPr>
        <p:spPr>
          <a:xfrm>
            <a:off x="76581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86" name="06-path-201">
            <a:extLst>
              <a:ext uri="{FF2B5EF4-FFF2-40B4-BE49-F238E27FC236}">
                <a16:creationId xmlns:a16="http://schemas.microsoft.com/office/drawing/2014/main" id="{76DEF6BC-E0FA-59E1-7308-89C400C70706}"/>
              </a:ext>
            </a:extLst>
          </p:cNvPr>
          <p:cNvSpPr>
            <a:spLocks noGrp="1"/>
          </p:cNvSpPr>
          <p:nvPr/>
        </p:nvSpPr>
        <p:spPr>
          <a:xfrm>
            <a:off x="79756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7" name="06-text-202">
            <a:extLst>
              <a:ext uri="{FF2B5EF4-FFF2-40B4-BE49-F238E27FC236}">
                <a16:creationId xmlns:a16="http://schemas.microsoft.com/office/drawing/2014/main" id="{1F86989A-702E-E874-1757-C7219D625968}"/>
              </a:ext>
            </a:extLst>
          </p:cNvPr>
          <p:cNvSpPr>
            <a:spLocks noGrp="1"/>
          </p:cNvSpPr>
          <p:nvPr/>
        </p:nvSpPr>
        <p:spPr>
          <a:xfrm>
            <a:off x="100457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88" name="06-path-203">
            <a:extLst>
              <a:ext uri="{FF2B5EF4-FFF2-40B4-BE49-F238E27FC236}">
                <a16:creationId xmlns:a16="http://schemas.microsoft.com/office/drawing/2014/main" id="{15CF83E9-48E2-2F2D-452E-5E367B82C7C7}"/>
              </a:ext>
            </a:extLst>
          </p:cNvPr>
          <p:cNvSpPr>
            <a:spLocks noGrp="1"/>
          </p:cNvSpPr>
          <p:nvPr/>
        </p:nvSpPr>
        <p:spPr>
          <a:xfrm>
            <a:off x="103632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9" name="06-text-204">
            <a:extLst>
              <a:ext uri="{FF2B5EF4-FFF2-40B4-BE49-F238E27FC236}">
                <a16:creationId xmlns:a16="http://schemas.microsoft.com/office/drawing/2014/main" id="{42AFA9CC-D4CF-9717-1863-D036ABC97DAF}"/>
              </a:ext>
            </a:extLst>
          </p:cNvPr>
          <p:cNvSpPr>
            <a:spLocks noGrp="1"/>
          </p:cNvSpPr>
          <p:nvPr/>
        </p:nvSpPr>
        <p:spPr>
          <a:xfrm>
            <a:off x="124333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90" name="06-path-205">
            <a:extLst>
              <a:ext uri="{FF2B5EF4-FFF2-40B4-BE49-F238E27FC236}">
                <a16:creationId xmlns:a16="http://schemas.microsoft.com/office/drawing/2014/main" id="{DE0D54B0-517C-F2B9-8C4E-C2E66ECB55BC}"/>
              </a:ext>
            </a:extLst>
          </p:cNvPr>
          <p:cNvSpPr>
            <a:spLocks noGrp="1"/>
          </p:cNvSpPr>
          <p:nvPr/>
        </p:nvSpPr>
        <p:spPr>
          <a:xfrm>
            <a:off x="127508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1" name="06-text-206">
            <a:extLst>
              <a:ext uri="{FF2B5EF4-FFF2-40B4-BE49-F238E27FC236}">
                <a16:creationId xmlns:a16="http://schemas.microsoft.com/office/drawing/2014/main" id="{B12BF183-111C-D5D6-7647-B16515297467}"/>
              </a:ext>
            </a:extLst>
          </p:cNvPr>
          <p:cNvSpPr>
            <a:spLocks noGrp="1"/>
          </p:cNvSpPr>
          <p:nvPr/>
        </p:nvSpPr>
        <p:spPr>
          <a:xfrm>
            <a:off x="148209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92" name="06-path-207">
            <a:extLst>
              <a:ext uri="{FF2B5EF4-FFF2-40B4-BE49-F238E27FC236}">
                <a16:creationId xmlns:a16="http://schemas.microsoft.com/office/drawing/2014/main" id="{90591411-3125-633D-78F4-9A9AED101225}"/>
              </a:ext>
            </a:extLst>
          </p:cNvPr>
          <p:cNvSpPr>
            <a:spLocks noGrp="1"/>
          </p:cNvSpPr>
          <p:nvPr/>
        </p:nvSpPr>
        <p:spPr>
          <a:xfrm>
            <a:off x="151384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3" name="06-text-208">
            <a:extLst>
              <a:ext uri="{FF2B5EF4-FFF2-40B4-BE49-F238E27FC236}">
                <a16:creationId xmlns:a16="http://schemas.microsoft.com/office/drawing/2014/main" id="{76044BA9-2434-2AFD-839E-EF4F7103E844}"/>
              </a:ext>
            </a:extLst>
          </p:cNvPr>
          <p:cNvSpPr>
            <a:spLocks noGrp="1"/>
          </p:cNvSpPr>
          <p:nvPr/>
        </p:nvSpPr>
        <p:spPr>
          <a:xfrm>
            <a:off x="172085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94" name="06-path-209">
            <a:extLst>
              <a:ext uri="{FF2B5EF4-FFF2-40B4-BE49-F238E27FC236}">
                <a16:creationId xmlns:a16="http://schemas.microsoft.com/office/drawing/2014/main" id="{578B6E3D-47AE-719B-A7DE-DDA6B7703CD4}"/>
              </a:ext>
            </a:extLst>
          </p:cNvPr>
          <p:cNvSpPr>
            <a:spLocks noGrp="1"/>
          </p:cNvSpPr>
          <p:nvPr/>
        </p:nvSpPr>
        <p:spPr>
          <a:xfrm>
            <a:off x="175260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5" name="06-text-210">
            <a:extLst>
              <a:ext uri="{FF2B5EF4-FFF2-40B4-BE49-F238E27FC236}">
                <a16:creationId xmlns:a16="http://schemas.microsoft.com/office/drawing/2014/main" id="{A1264B8A-2D43-5B17-C974-285D4FDDDA50}"/>
              </a:ext>
            </a:extLst>
          </p:cNvPr>
          <p:cNvSpPr>
            <a:spLocks noGrp="1"/>
          </p:cNvSpPr>
          <p:nvPr/>
        </p:nvSpPr>
        <p:spPr>
          <a:xfrm>
            <a:off x="195961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96" name="06-path-211">
            <a:extLst>
              <a:ext uri="{FF2B5EF4-FFF2-40B4-BE49-F238E27FC236}">
                <a16:creationId xmlns:a16="http://schemas.microsoft.com/office/drawing/2014/main" id="{3C821F06-9043-F7B1-BDC5-8F031B070D44}"/>
              </a:ext>
            </a:extLst>
          </p:cNvPr>
          <p:cNvSpPr>
            <a:spLocks noGrp="1"/>
          </p:cNvSpPr>
          <p:nvPr/>
        </p:nvSpPr>
        <p:spPr>
          <a:xfrm>
            <a:off x="199136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7" name="06-text-212">
            <a:extLst>
              <a:ext uri="{FF2B5EF4-FFF2-40B4-BE49-F238E27FC236}">
                <a16:creationId xmlns:a16="http://schemas.microsoft.com/office/drawing/2014/main" id="{06EF3C90-2425-477C-2F74-22B54D7350B3}"/>
              </a:ext>
            </a:extLst>
          </p:cNvPr>
          <p:cNvSpPr>
            <a:spLocks noGrp="1"/>
          </p:cNvSpPr>
          <p:nvPr/>
        </p:nvSpPr>
        <p:spPr>
          <a:xfrm>
            <a:off x="219837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98" name="06-path-213">
            <a:extLst>
              <a:ext uri="{FF2B5EF4-FFF2-40B4-BE49-F238E27FC236}">
                <a16:creationId xmlns:a16="http://schemas.microsoft.com/office/drawing/2014/main" id="{4AE4CF5A-B249-EEC4-C8C2-17EE6254615D}"/>
              </a:ext>
            </a:extLst>
          </p:cNvPr>
          <p:cNvSpPr>
            <a:spLocks noGrp="1"/>
          </p:cNvSpPr>
          <p:nvPr/>
        </p:nvSpPr>
        <p:spPr>
          <a:xfrm>
            <a:off x="223012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9" name="06-text-214">
            <a:extLst>
              <a:ext uri="{FF2B5EF4-FFF2-40B4-BE49-F238E27FC236}">
                <a16:creationId xmlns:a16="http://schemas.microsoft.com/office/drawing/2014/main" id="{53FE733F-156F-655E-6558-7B6AF89C7703}"/>
              </a:ext>
            </a:extLst>
          </p:cNvPr>
          <p:cNvSpPr>
            <a:spLocks noGrp="1"/>
          </p:cNvSpPr>
          <p:nvPr/>
        </p:nvSpPr>
        <p:spPr>
          <a:xfrm>
            <a:off x="762000" y="9451620"/>
            <a:ext cx="23495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100" name="06-text-215">
            <a:extLst>
              <a:ext uri="{FF2B5EF4-FFF2-40B4-BE49-F238E27FC236}">
                <a16:creationId xmlns:a16="http://schemas.microsoft.com/office/drawing/2014/main" id="{7546636C-70D9-7A08-C7A2-354CCE099532}"/>
              </a:ext>
            </a:extLst>
          </p:cNvPr>
          <p:cNvSpPr>
            <a:spLocks noGrp="1"/>
          </p:cNvSpPr>
          <p:nvPr/>
        </p:nvSpPr>
        <p:spPr>
          <a:xfrm>
            <a:off x="762000" y="100485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</p:txBody>
      </p:sp>
      <p:sp>
        <p:nvSpPr>
          <p:cNvPr id="101" name="Stage0-F1">
            <a:extLst>
              <a:ext uri="{FF2B5EF4-FFF2-40B4-BE49-F238E27FC236}">
                <a16:creationId xmlns:a16="http://schemas.microsoft.com/office/drawing/2014/main" id="{14C128FB-80D2-81B7-0DF1-DBE463A8E3F3}"/>
              </a:ext>
            </a:extLst>
          </p:cNvPr>
          <p:cNvSpPr>
            <a:spLocks noGrp="1"/>
          </p:cNvSpPr>
          <p:nvPr/>
        </p:nvSpPr>
        <p:spPr>
          <a:xfrm>
            <a:off x="3225800" y="9985020"/>
            <a:ext cx="2336800" cy="584200"/>
          </a:xfrm>
          <a:prstGeom prst="rect">
            <a:avLst/>
          </a:prstGeom>
          <a:solidFill>
            <a:srgbClr val="102D4D"/>
          </a:solidFill>
          <a:ln w="38100">
            <a:noFill/>
          </a:ln>
        </p:spPr>
      </p:sp>
      <p:sp>
        <p:nvSpPr>
          <p:cNvPr id="102" name="06-text-216">
            <a:extLst>
              <a:ext uri="{FF2B5EF4-FFF2-40B4-BE49-F238E27FC236}">
                <a16:creationId xmlns:a16="http://schemas.microsoft.com/office/drawing/2014/main" id="{C5113F05-876B-5243-F294-74BC09D50EA6}"/>
              </a:ext>
            </a:extLst>
          </p:cNvPr>
          <p:cNvSpPr>
            <a:spLocks noGrp="1"/>
          </p:cNvSpPr>
          <p:nvPr/>
        </p:nvSpPr>
        <p:spPr>
          <a:xfrm>
            <a:off x="32004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103" name="Stage0-F2">
            <a:extLst>
              <a:ext uri="{FF2B5EF4-FFF2-40B4-BE49-F238E27FC236}">
                <a16:creationId xmlns:a16="http://schemas.microsoft.com/office/drawing/2014/main" id="{E4DB912E-5705-D815-4F33-FBEFBB8C76A7}"/>
              </a:ext>
            </a:extLst>
          </p:cNvPr>
          <p:cNvSpPr>
            <a:spLocks noGrp="1"/>
          </p:cNvSpPr>
          <p:nvPr/>
        </p:nvSpPr>
        <p:spPr>
          <a:xfrm>
            <a:off x="56134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04" name="06-text-217">
            <a:extLst>
              <a:ext uri="{FF2B5EF4-FFF2-40B4-BE49-F238E27FC236}">
                <a16:creationId xmlns:a16="http://schemas.microsoft.com/office/drawing/2014/main" id="{1777E0C6-16E9-E555-AC51-51A5B130E84A}"/>
              </a:ext>
            </a:extLst>
          </p:cNvPr>
          <p:cNvSpPr>
            <a:spLocks noGrp="1"/>
          </p:cNvSpPr>
          <p:nvPr/>
        </p:nvSpPr>
        <p:spPr>
          <a:xfrm>
            <a:off x="55880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105" name="Stage0-B1">
            <a:extLst>
              <a:ext uri="{FF2B5EF4-FFF2-40B4-BE49-F238E27FC236}">
                <a16:creationId xmlns:a16="http://schemas.microsoft.com/office/drawing/2014/main" id="{72087323-BFCC-5239-6B67-23CFA8A010BF}"/>
              </a:ext>
            </a:extLst>
          </p:cNvPr>
          <p:cNvSpPr>
            <a:spLocks noGrp="1"/>
          </p:cNvSpPr>
          <p:nvPr/>
        </p:nvSpPr>
        <p:spPr>
          <a:xfrm>
            <a:off x="10388600" y="9985020"/>
            <a:ext cx="2336800" cy="584200"/>
          </a:xfrm>
          <a:prstGeom prst="rect">
            <a:avLst/>
          </a:prstGeom>
          <a:solidFill>
            <a:srgbClr val="2A9D8F"/>
          </a:solidFill>
          <a:ln w="38100">
            <a:noFill/>
          </a:ln>
        </p:spPr>
      </p:sp>
      <p:sp>
        <p:nvSpPr>
          <p:cNvPr id="106" name="06-text-218">
            <a:extLst>
              <a:ext uri="{FF2B5EF4-FFF2-40B4-BE49-F238E27FC236}">
                <a16:creationId xmlns:a16="http://schemas.microsoft.com/office/drawing/2014/main" id="{9F7D4955-DAF3-A6ED-E7BB-60A4BF3F9F94}"/>
              </a:ext>
            </a:extLst>
          </p:cNvPr>
          <p:cNvSpPr>
            <a:spLocks noGrp="1"/>
          </p:cNvSpPr>
          <p:nvPr/>
        </p:nvSpPr>
        <p:spPr>
          <a:xfrm>
            <a:off x="103632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107" name="Stage0-F3">
            <a:extLst>
              <a:ext uri="{FF2B5EF4-FFF2-40B4-BE49-F238E27FC236}">
                <a16:creationId xmlns:a16="http://schemas.microsoft.com/office/drawing/2014/main" id="{BF049A9C-9CED-37B3-832E-D9A17104A205}"/>
              </a:ext>
            </a:extLst>
          </p:cNvPr>
          <p:cNvSpPr>
            <a:spLocks noGrp="1"/>
          </p:cNvSpPr>
          <p:nvPr/>
        </p:nvSpPr>
        <p:spPr>
          <a:xfrm>
            <a:off x="127762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08" name="06-text-219">
            <a:extLst>
              <a:ext uri="{FF2B5EF4-FFF2-40B4-BE49-F238E27FC236}">
                <a16:creationId xmlns:a16="http://schemas.microsoft.com/office/drawing/2014/main" id="{C746F8EC-D5E0-4670-7833-4E605E736CF1}"/>
              </a:ext>
            </a:extLst>
          </p:cNvPr>
          <p:cNvSpPr>
            <a:spLocks noGrp="1"/>
          </p:cNvSpPr>
          <p:nvPr/>
        </p:nvSpPr>
        <p:spPr>
          <a:xfrm>
            <a:off x="127508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109" name="Stage0-B2">
            <a:extLst>
              <a:ext uri="{FF2B5EF4-FFF2-40B4-BE49-F238E27FC236}">
                <a16:creationId xmlns:a16="http://schemas.microsoft.com/office/drawing/2014/main" id="{BC44D9CB-A65D-9B2A-8990-1BDF04555C52}"/>
              </a:ext>
            </a:extLst>
          </p:cNvPr>
          <p:cNvSpPr>
            <a:spLocks noGrp="1"/>
          </p:cNvSpPr>
          <p:nvPr/>
        </p:nvSpPr>
        <p:spPr>
          <a:xfrm>
            <a:off x="15163800" y="9985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10" name="06-text-220">
            <a:extLst>
              <a:ext uri="{FF2B5EF4-FFF2-40B4-BE49-F238E27FC236}">
                <a16:creationId xmlns:a16="http://schemas.microsoft.com/office/drawing/2014/main" id="{5A20A2F8-35A5-5CAD-CF01-7D595246F50E}"/>
              </a:ext>
            </a:extLst>
          </p:cNvPr>
          <p:cNvSpPr>
            <a:spLocks noGrp="1"/>
          </p:cNvSpPr>
          <p:nvPr/>
        </p:nvSpPr>
        <p:spPr>
          <a:xfrm>
            <a:off x="151384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111" name="Stage0-F4">
            <a:extLst>
              <a:ext uri="{FF2B5EF4-FFF2-40B4-BE49-F238E27FC236}">
                <a16:creationId xmlns:a16="http://schemas.microsoft.com/office/drawing/2014/main" id="{FC992CCD-10D7-93A4-E705-B3A7357DB30B}"/>
              </a:ext>
            </a:extLst>
          </p:cNvPr>
          <p:cNvSpPr>
            <a:spLocks noGrp="1"/>
          </p:cNvSpPr>
          <p:nvPr/>
        </p:nvSpPr>
        <p:spPr>
          <a:xfrm>
            <a:off x="175514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12" name="06-text-221">
            <a:extLst>
              <a:ext uri="{FF2B5EF4-FFF2-40B4-BE49-F238E27FC236}">
                <a16:creationId xmlns:a16="http://schemas.microsoft.com/office/drawing/2014/main" id="{C9541DB1-433B-3AD0-F1A3-F9DBFD1B0C99}"/>
              </a:ext>
            </a:extLst>
          </p:cNvPr>
          <p:cNvSpPr>
            <a:spLocks noGrp="1"/>
          </p:cNvSpPr>
          <p:nvPr/>
        </p:nvSpPr>
        <p:spPr>
          <a:xfrm>
            <a:off x="175260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113" name="Stage0-B3">
            <a:extLst>
              <a:ext uri="{FF2B5EF4-FFF2-40B4-BE49-F238E27FC236}">
                <a16:creationId xmlns:a16="http://schemas.microsoft.com/office/drawing/2014/main" id="{EF850232-BA0A-90A2-7FC7-F35886F4BCF2}"/>
              </a:ext>
            </a:extLst>
          </p:cNvPr>
          <p:cNvSpPr>
            <a:spLocks noGrp="1"/>
          </p:cNvSpPr>
          <p:nvPr/>
        </p:nvSpPr>
        <p:spPr>
          <a:xfrm>
            <a:off x="19939000" y="9985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14" name="06-text-222">
            <a:extLst>
              <a:ext uri="{FF2B5EF4-FFF2-40B4-BE49-F238E27FC236}">
                <a16:creationId xmlns:a16="http://schemas.microsoft.com/office/drawing/2014/main" id="{3814C61D-33C3-8DE5-4577-3B368D7A5C2A}"/>
              </a:ext>
            </a:extLst>
          </p:cNvPr>
          <p:cNvSpPr>
            <a:spLocks noGrp="1"/>
          </p:cNvSpPr>
          <p:nvPr/>
        </p:nvSpPr>
        <p:spPr>
          <a:xfrm>
            <a:off x="199136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B3</a:t>
            </a:r>
          </a:p>
        </p:txBody>
      </p:sp>
      <p:sp>
        <p:nvSpPr>
          <p:cNvPr id="115" name="06-text-223">
            <a:extLst>
              <a:ext uri="{FF2B5EF4-FFF2-40B4-BE49-F238E27FC236}">
                <a16:creationId xmlns:a16="http://schemas.microsoft.com/office/drawing/2014/main" id="{421244C1-4A78-B162-38A3-FEA080B56008}"/>
              </a:ext>
            </a:extLst>
          </p:cNvPr>
          <p:cNvSpPr>
            <a:spLocks noGrp="1"/>
          </p:cNvSpPr>
          <p:nvPr/>
        </p:nvSpPr>
        <p:spPr>
          <a:xfrm>
            <a:off x="22453600" y="99342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16" name="06-text-224">
            <a:extLst>
              <a:ext uri="{FF2B5EF4-FFF2-40B4-BE49-F238E27FC236}">
                <a16:creationId xmlns:a16="http://schemas.microsoft.com/office/drawing/2014/main" id="{FC9E66A3-4D2A-88E5-187F-575201F54FD1}"/>
              </a:ext>
            </a:extLst>
          </p:cNvPr>
          <p:cNvSpPr>
            <a:spLocks noGrp="1"/>
          </p:cNvSpPr>
          <p:nvPr/>
        </p:nvSpPr>
        <p:spPr>
          <a:xfrm>
            <a:off x="762000" y="11242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</p:txBody>
      </p:sp>
      <p:sp>
        <p:nvSpPr>
          <p:cNvPr id="117" name="Stage1-F1">
            <a:extLst>
              <a:ext uri="{FF2B5EF4-FFF2-40B4-BE49-F238E27FC236}">
                <a16:creationId xmlns:a16="http://schemas.microsoft.com/office/drawing/2014/main" id="{A33F7B2C-4D9F-23B5-F77D-FACEA2BF3896}"/>
              </a:ext>
            </a:extLst>
          </p:cNvPr>
          <p:cNvSpPr>
            <a:spLocks noGrp="1"/>
          </p:cNvSpPr>
          <p:nvPr/>
        </p:nvSpPr>
        <p:spPr>
          <a:xfrm>
            <a:off x="56134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8" name="06-text-225">
            <a:extLst>
              <a:ext uri="{FF2B5EF4-FFF2-40B4-BE49-F238E27FC236}">
                <a16:creationId xmlns:a16="http://schemas.microsoft.com/office/drawing/2014/main" id="{CF55A460-1C7E-759A-8045-A229A9ABE6F7}"/>
              </a:ext>
            </a:extLst>
          </p:cNvPr>
          <p:cNvSpPr>
            <a:spLocks noGrp="1"/>
          </p:cNvSpPr>
          <p:nvPr/>
        </p:nvSpPr>
        <p:spPr>
          <a:xfrm>
            <a:off x="55880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119" name="Stage1-B1">
            <a:extLst>
              <a:ext uri="{FF2B5EF4-FFF2-40B4-BE49-F238E27FC236}">
                <a16:creationId xmlns:a16="http://schemas.microsoft.com/office/drawing/2014/main" id="{94D91684-D10B-7221-6F07-5BAFFBB83AB3}"/>
              </a:ext>
            </a:extLst>
          </p:cNvPr>
          <p:cNvSpPr>
            <a:spLocks noGrp="1"/>
          </p:cNvSpPr>
          <p:nvPr/>
        </p:nvSpPr>
        <p:spPr>
          <a:xfrm>
            <a:off x="80010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0" name="06-text-226">
            <a:extLst>
              <a:ext uri="{FF2B5EF4-FFF2-40B4-BE49-F238E27FC236}">
                <a16:creationId xmlns:a16="http://schemas.microsoft.com/office/drawing/2014/main" id="{33926C67-05F8-119F-1AB9-23626D0AC5F7}"/>
              </a:ext>
            </a:extLst>
          </p:cNvPr>
          <p:cNvSpPr>
            <a:spLocks noGrp="1"/>
          </p:cNvSpPr>
          <p:nvPr/>
        </p:nvSpPr>
        <p:spPr>
          <a:xfrm>
            <a:off x="79756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121" name="Stage1-F2">
            <a:extLst>
              <a:ext uri="{FF2B5EF4-FFF2-40B4-BE49-F238E27FC236}">
                <a16:creationId xmlns:a16="http://schemas.microsoft.com/office/drawing/2014/main" id="{0EB9E026-5931-D6C1-6FB4-2781372847A4}"/>
              </a:ext>
            </a:extLst>
          </p:cNvPr>
          <p:cNvSpPr>
            <a:spLocks noGrp="1"/>
          </p:cNvSpPr>
          <p:nvPr/>
        </p:nvSpPr>
        <p:spPr>
          <a:xfrm>
            <a:off x="103886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22" name="06-text-227">
            <a:extLst>
              <a:ext uri="{FF2B5EF4-FFF2-40B4-BE49-F238E27FC236}">
                <a16:creationId xmlns:a16="http://schemas.microsoft.com/office/drawing/2014/main" id="{EB03BC92-23A8-7D13-0E91-78D1082E709B}"/>
              </a:ext>
            </a:extLst>
          </p:cNvPr>
          <p:cNvSpPr>
            <a:spLocks noGrp="1"/>
          </p:cNvSpPr>
          <p:nvPr/>
        </p:nvSpPr>
        <p:spPr>
          <a:xfrm>
            <a:off x="103632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123" name="Stage1-B2">
            <a:extLst>
              <a:ext uri="{FF2B5EF4-FFF2-40B4-BE49-F238E27FC236}">
                <a16:creationId xmlns:a16="http://schemas.microsoft.com/office/drawing/2014/main" id="{A12DF2B8-CCF2-18A5-BF49-B9E5B321E87F}"/>
              </a:ext>
            </a:extLst>
          </p:cNvPr>
          <p:cNvSpPr>
            <a:spLocks noGrp="1"/>
          </p:cNvSpPr>
          <p:nvPr/>
        </p:nvSpPr>
        <p:spPr>
          <a:xfrm>
            <a:off x="127762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4" name="06-text-228">
            <a:extLst>
              <a:ext uri="{FF2B5EF4-FFF2-40B4-BE49-F238E27FC236}">
                <a16:creationId xmlns:a16="http://schemas.microsoft.com/office/drawing/2014/main" id="{6DB0D24C-3AAC-9A20-649B-8F4E2170CE91}"/>
              </a:ext>
            </a:extLst>
          </p:cNvPr>
          <p:cNvSpPr>
            <a:spLocks noGrp="1"/>
          </p:cNvSpPr>
          <p:nvPr/>
        </p:nvSpPr>
        <p:spPr>
          <a:xfrm>
            <a:off x="127508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125" name="Stage1-F3">
            <a:extLst>
              <a:ext uri="{FF2B5EF4-FFF2-40B4-BE49-F238E27FC236}">
                <a16:creationId xmlns:a16="http://schemas.microsoft.com/office/drawing/2014/main" id="{1B04E801-21A2-32A4-B8D2-3DDA0B1C18CB}"/>
              </a:ext>
            </a:extLst>
          </p:cNvPr>
          <p:cNvSpPr>
            <a:spLocks noGrp="1"/>
          </p:cNvSpPr>
          <p:nvPr/>
        </p:nvSpPr>
        <p:spPr>
          <a:xfrm>
            <a:off x="151638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26" name="06-text-229">
            <a:extLst>
              <a:ext uri="{FF2B5EF4-FFF2-40B4-BE49-F238E27FC236}">
                <a16:creationId xmlns:a16="http://schemas.microsoft.com/office/drawing/2014/main" id="{38695681-411B-726E-88CB-090836CD2D43}"/>
              </a:ext>
            </a:extLst>
          </p:cNvPr>
          <p:cNvSpPr>
            <a:spLocks noGrp="1"/>
          </p:cNvSpPr>
          <p:nvPr/>
        </p:nvSpPr>
        <p:spPr>
          <a:xfrm>
            <a:off x="151384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127" name="Stage1-B3">
            <a:extLst>
              <a:ext uri="{FF2B5EF4-FFF2-40B4-BE49-F238E27FC236}">
                <a16:creationId xmlns:a16="http://schemas.microsoft.com/office/drawing/2014/main" id="{29229A1D-31CA-C420-6052-03F6CEDB780C}"/>
              </a:ext>
            </a:extLst>
          </p:cNvPr>
          <p:cNvSpPr>
            <a:spLocks noGrp="1"/>
          </p:cNvSpPr>
          <p:nvPr/>
        </p:nvSpPr>
        <p:spPr>
          <a:xfrm>
            <a:off x="175514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8" name="06-text-230">
            <a:extLst>
              <a:ext uri="{FF2B5EF4-FFF2-40B4-BE49-F238E27FC236}">
                <a16:creationId xmlns:a16="http://schemas.microsoft.com/office/drawing/2014/main" id="{829FF839-4008-8BAE-A83D-54EE8E5DE702}"/>
              </a:ext>
            </a:extLst>
          </p:cNvPr>
          <p:cNvSpPr>
            <a:spLocks noGrp="1"/>
          </p:cNvSpPr>
          <p:nvPr/>
        </p:nvSpPr>
        <p:spPr>
          <a:xfrm>
            <a:off x="175260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B3</a:t>
            </a:r>
          </a:p>
        </p:txBody>
      </p:sp>
      <p:sp>
        <p:nvSpPr>
          <p:cNvPr id="129" name="Stage1-F4">
            <a:extLst>
              <a:ext uri="{FF2B5EF4-FFF2-40B4-BE49-F238E27FC236}">
                <a16:creationId xmlns:a16="http://schemas.microsoft.com/office/drawing/2014/main" id="{0F424012-F098-5529-CC25-77A992228BAF}"/>
              </a:ext>
            </a:extLst>
          </p:cNvPr>
          <p:cNvSpPr>
            <a:spLocks noGrp="1"/>
          </p:cNvSpPr>
          <p:nvPr/>
        </p:nvSpPr>
        <p:spPr>
          <a:xfrm>
            <a:off x="199390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30" name="06-text-231">
            <a:extLst>
              <a:ext uri="{FF2B5EF4-FFF2-40B4-BE49-F238E27FC236}">
                <a16:creationId xmlns:a16="http://schemas.microsoft.com/office/drawing/2014/main" id="{6A7B4493-B46A-4EB3-4C24-DA3CC3CD91A9}"/>
              </a:ext>
            </a:extLst>
          </p:cNvPr>
          <p:cNvSpPr>
            <a:spLocks noGrp="1"/>
          </p:cNvSpPr>
          <p:nvPr/>
        </p:nvSpPr>
        <p:spPr>
          <a:xfrm>
            <a:off x="199136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131" name="06-text-232">
            <a:extLst>
              <a:ext uri="{FF2B5EF4-FFF2-40B4-BE49-F238E27FC236}">
                <a16:creationId xmlns:a16="http://schemas.microsoft.com/office/drawing/2014/main" id="{E8F9AC08-EDAC-449F-3D2C-B9EA6386A3C2}"/>
              </a:ext>
            </a:extLst>
          </p:cNvPr>
          <p:cNvSpPr>
            <a:spLocks noGrp="1"/>
          </p:cNvSpPr>
          <p:nvPr/>
        </p:nvSpPr>
        <p:spPr>
          <a:xfrm>
            <a:off x="22453600" y="11128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35" name="06-box-236">
            <a:extLst>
              <a:ext uri="{FF2B5EF4-FFF2-40B4-BE49-F238E27FC236}">
                <a16:creationId xmlns:a16="http://schemas.microsoft.com/office/drawing/2014/main" id="{0B5B877A-3F0B-0F4D-82FA-3608C5E1AA08}"/>
              </a:ext>
            </a:extLst>
          </p:cNvPr>
          <p:cNvSpPr>
            <a:spLocks noGrp="1"/>
          </p:cNvSpPr>
          <p:nvPr/>
        </p:nvSpPr>
        <p:spPr>
          <a:xfrm>
            <a:off x="762000" y="12105920"/>
            <a:ext cx="863600" cy="3556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36" name="06-text-237">
            <a:extLst>
              <a:ext uri="{FF2B5EF4-FFF2-40B4-BE49-F238E27FC236}">
                <a16:creationId xmlns:a16="http://schemas.microsoft.com/office/drawing/2014/main" id="{D2F3975F-2A5F-6163-2605-C51C57371311}"/>
              </a:ext>
            </a:extLst>
          </p:cNvPr>
          <p:cNvSpPr>
            <a:spLocks noGrp="1"/>
          </p:cNvSpPr>
          <p:nvPr/>
        </p:nvSpPr>
        <p:spPr>
          <a:xfrm>
            <a:off x="1803400" y="12055120"/>
            <a:ext cx="3175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F: Forward</a:t>
            </a:r>
          </a:p>
        </p:txBody>
      </p:sp>
      <p:sp>
        <p:nvSpPr>
          <p:cNvPr id="137" name="06-box-238">
            <a:extLst>
              <a:ext uri="{FF2B5EF4-FFF2-40B4-BE49-F238E27FC236}">
                <a16:creationId xmlns:a16="http://schemas.microsoft.com/office/drawing/2014/main" id="{845CCAA4-ED5B-8954-D85C-67BD756E7F5A}"/>
              </a:ext>
            </a:extLst>
          </p:cNvPr>
          <p:cNvSpPr>
            <a:spLocks noGrp="1"/>
          </p:cNvSpPr>
          <p:nvPr/>
        </p:nvSpPr>
        <p:spPr>
          <a:xfrm>
            <a:off x="5334000" y="12105920"/>
            <a:ext cx="863600" cy="3556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138" name="06-text-239">
            <a:extLst>
              <a:ext uri="{FF2B5EF4-FFF2-40B4-BE49-F238E27FC236}">
                <a16:creationId xmlns:a16="http://schemas.microsoft.com/office/drawing/2014/main" id="{CD73A728-85B6-A924-18D2-B72FF3298A02}"/>
              </a:ext>
            </a:extLst>
          </p:cNvPr>
          <p:cNvSpPr>
            <a:spLocks noGrp="1"/>
          </p:cNvSpPr>
          <p:nvPr/>
        </p:nvSpPr>
        <p:spPr>
          <a:xfrm>
            <a:off x="6375400" y="12055120"/>
            <a:ext cx="3429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B: Backward</a:t>
            </a:r>
          </a:p>
        </p:txBody>
      </p:sp>
      <p:sp>
        <p:nvSpPr>
          <p:cNvPr id="139" name="06-path-240">
            <a:extLst>
              <a:ext uri="{FF2B5EF4-FFF2-40B4-BE49-F238E27FC236}">
                <a16:creationId xmlns:a16="http://schemas.microsoft.com/office/drawing/2014/main" id="{C8D7A7FD-C830-DC67-9C00-95FD867657BC}"/>
              </a:ext>
            </a:extLst>
          </p:cNvPr>
          <p:cNvSpPr>
            <a:spLocks noGrp="1"/>
          </p:cNvSpPr>
          <p:nvPr/>
        </p:nvSpPr>
        <p:spPr>
          <a:xfrm>
            <a:off x="10541000" y="12156720"/>
            <a:ext cx="762000" cy="152400"/>
          </a:xfrm>
          <a:custGeom>
            <a:avLst/>
            <a:gdLst/>
            <a:ahLst/>
            <a:cxnLst/>
            <a:rect l="0" t="0" r="0" b="0"/>
            <a:pathLst>
              <a:path w="762000" h="152400">
                <a:moveTo>
                  <a:pt x="0" y="0"/>
                </a:moveTo>
                <a:lnTo>
                  <a:pt x="0" y="152400"/>
                </a:lnTo>
                <a:lnTo>
                  <a:pt x="762000" y="152400"/>
                </a:lnTo>
                <a:lnTo>
                  <a:pt x="762000" y="0"/>
                </a:lnTo>
              </a:path>
            </a:pathLst>
          </a:custGeom>
          <a:noFill/>
          <a:ln w="38100">
            <a:solidFill>
              <a:srgbClr val="FF6038"/>
            </a:solidFill>
            <a:prstDash val="solid"/>
          </a:ln>
        </p:spPr>
      </p:sp>
      <p:sp>
        <p:nvSpPr>
          <p:cNvPr id="140" name="06-text-241">
            <a:extLst>
              <a:ext uri="{FF2B5EF4-FFF2-40B4-BE49-F238E27FC236}">
                <a16:creationId xmlns:a16="http://schemas.microsoft.com/office/drawing/2014/main" id="{2C11E2E7-A98B-012E-FA6E-D2E1C0AED683}"/>
              </a:ext>
            </a:extLst>
          </p:cNvPr>
          <p:cNvSpPr>
            <a:spLocks noGrp="1"/>
          </p:cNvSpPr>
          <p:nvPr/>
        </p:nvSpPr>
        <p:spPr>
          <a:xfrm>
            <a:off x="11620500" y="12055120"/>
            <a:ext cx="10160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F1 end to B1 start</a:t>
            </a:r>
          </a:p>
        </p:txBody>
      </p:sp>
      <p:sp>
        <p:nvSpPr>
          <p:cNvPr id="141" name="06-text-242">
            <a:extLst>
              <a:ext uri="{FF2B5EF4-FFF2-40B4-BE49-F238E27FC236}">
                <a16:creationId xmlns:a16="http://schemas.microsoft.com/office/drawing/2014/main" id="{EBF65AA9-78BA-E8E1-CFA0-9F2547ABD440}"/>
              </a:ext>
            </a:extLst>
          </p:cNvPr>
          <p:cNvSpPr>
            <a:spLocks noGrp="1"/>
          </p:cNvSpPr>
          <p:nvPr/>
        </p:nvSpPr>
        <p:spPr>
          <a:xfrm>
            <a:off x="762000" y="12801600"/>
            <a:ext cx="224790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 is relative to ideal compute over the full iteration.</a:t>
            </a:r>
          </a:p>
        </p:txBody>
      </p:sp>
    </p:spTree>
    <p:extLst>
      <p:ext uri="{BB962C8B-B14F-4D97-AF65-F5344CB8AC3E}">
        <p14:creationId xmlns:p14="http://schemas.microsoft.com/office/powerpoint/2010/main" val="3922511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3D5A2-22F4-0042-0FC1-A57A5BCE6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AFC711A-8E8D-1D2B-1F61-F322E8A84FDC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Existing Practice 1: Testing with Fewer Layers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82598135-9F11-ACDE-9ACC-D72F1D1DBBF9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Shrinking the model changes pipeline timing and efficiency.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7AB2E0A2-1860-4FB3-BF41-53DCB304B32A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8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F3E3BCA1-27C6-216D-07DB-294B80CDB0F2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Megatron-LM, SC 2021. Illustrative 1F1B: F=B; communication latency omitted. First 8 units shown.</a:t>
            </a:r>
          </a:p>
        </p:txBody>
      </p:sp>
      <p:sp>
        <p:nvSpPr>
          <p:cNvPr id="6" name="06-text-141">
            <a:extLst>
              <a:ext uri="{FF2B5EF4-FFF2-40B4-BE49-F238E27FC236}">
                <a16:creationId xmlns:a16="http://schemas.microsoft.com/office/drawing/2014/main" id="{49287EDD-C223-BB44-D13D-0B74067D7885}"/>
              </a:ext>
            </a:extLst>
          </p:cNvPr>
          <p:cNvSpPr>
            <a:spLocks noGrp="1"/>
          </p:cNvSpPr>
          <p:nvPr/>
        </p:nvSpPr>
        <p:spPr>
          <a:xfrm>
            <a:off x="762000" y="3101620"/>
            <a:ext cx="22606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Fixed: 4 layers per stage · GA=8 · Same TP</a:t>
            </a:r>
          </a:p>
        </p:txBody>
      </p:sp>
      <p:sp>
        <p:nvSpPr>
          <p:cNvPr id="7" name="06-text-142">
            <a:extLst>
              <a:ext uri="{FF2B5EF4-FFF2-40B4-BE49-F238E27FC236}">
                <a16:creationId xmlns:a16="http://schemas.microsoft.com/office/drawing/2014/main" id="{243557D7-A54B-42BD-78F1-F6E2D9E77E4A}"/>
              </a:ext>
            </a:extLst>
          </p:cNvPr>
          <p:cNvSpPr>
            <a:spLocks noGrp="1"/>
          </p:cNvSpPr>
          <p:nvPr/>
        </p:nvSpPr>
        <p:spPr>
          <a:xfrm>
            <a:off x="762000" y="3838220"/>
            <a:ext cx="12954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 layers → PP=4</a:t>
            </a:r>
          </a:p>
        </p:txBody>
      </p:sp>
      <p:sp>
        <p:nvSpPr>
          <p:cNvPr id="8" name="06-text-143">
            <a:extLst>
              <a:ext uri="{FF2B5EF4-FFF2-40B4-BE49-F238E27FC236}">
                <a16:creationId xmlns:a16="http://schemas.microsoft.com/office/drawing/2014/main" id="{C7E55CDF-EFAD-9D48-20FC-5F1FD4D55365}"/>
              </a:ext>
            </a:extLst>
          </p:cNvPr>
          <p:cNvSpPr>
            <a:spLocks noGrp="1"/>
          </p:cNvSpPr>
          <p:nvPr/>
        </p:nvSpPr>
        <p:spPr>
          <a:xfrm>
            <a:off x="14097000" y="3914420"/>
            <a:ext cx="9525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overhead: 37.5%</a:t>
            </a:r>
          </a:p>
        </p:txBody>
      </p:sp>
      <p:sp>
        <p:nvSpPr>
          <p:cNvPr id="9" name="06-text-144">
            <a:extLst>
              <a:ext uri="{FF2B5EF4-FFF2-40B4-BE49-F238E27FC236}">
                <a16:creationId xmlns:a16="http://schemas.microsoft.com/office/drawing/2014/main" id="{7B614CF6-B75F-ABC5-C1B0-CA8C405D3E44}"/>
              </a:ext>
            </a:extLst>
          </p:cNvPr>
          <p:cNvSpPr>
            <a:spLocks noGrp="1"/>
          </p:cNvSpPr>
          <p:nvPr/>
        </p:nvSpPr>
        <p:spPr>
          <a:xfrm>
            <a:off x="28829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10" name="06-path-145">
            <a:extLst>
              <a:ext uri="{FF2B5EF4-FFF2-40B4-BE49-F238E27FC236}">
                <a16:creationId xmlns:a16="http://schemas.microsoft.com/office/drawing/2014/main" id="{3B9989C7-CE06-C484-D75B-AB16394FE6FE}"/>
              </a:ext>
            </a:extLst>
          </p:cNvPr>
          <p:cNvSpPr>
            <a:spLocks noGrp="1"/>
          </p:cNvSpPr>
          <p:nvPr/>
        </p:nvSpPr>
        <p:spPr>
          <a:xfrm>
            <a:off x="32004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1" name="06-text-146">
            <a:extLst>
              <a:ext uri="{FF2B5EF4-FFF2-40B4-BE49-F238E27FC236}">
                <a16:creationId xmlns:a16="http://schemas.microsoft.com/office/drawing/2014/main" id="{D5808F51-B6CC-DCAA-8368-88D45D753463}"/>
              </a:ext>
            </a:extLst>
          </p:cNvPr>
          <p:cNvSpPr>
            <a:spLocks noGrp="1"/>
          </p:cNvSpPr>
          <p:nvPr/>
        </p:nvSpPr>
        <p:spPr>
          <a:xfrm>
            <a:off x="52705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12" name="06-path-147">
            <a:extLst>
              <a:ext uri="{FF2B5EF4-FFF2-40B4-BE49-F238E27FC236}">
                <a16:creationId xmlns:a16="http://schemas.microsoft.com/office/drawing/2014/main" id="{315E6F3F-30E3-E3CD-8F28-9D161F9B3098}"/>
              </a:ext>
            </a:extLst>
          </p:cNvPr>
          <p:cNvSpPr>
            <a:spLocks noGrp="1"/>
          </p:cNvSpPr>
          <p:nvPr/>
        </p:nvSpPr>
        <p:spPr>
          <a:xfrm>
            <a:off x="55880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3" name="06-text-148">
            <a:extLst>
              <a:ext uri="{FF2B5EF4-FFF2-40B4-BE49-F238E27FC236}">
                <a16:creationId xmlns:a16="http://schemas.microsoft.com/office/drawing/2014/main" id="{02ACD585-6A2F-49B0-D570-E9B61FF13E30}"/>
              </a:ext>
            </a:extLst>
          </p:cNvPr>
          <p:cNvSpPr>
            <a:spLocks noGrp="1"/>
          </p:cNvSpPr>
          <p:nvPr/>
        </p:nvSpPr>
        <p:spPr>
          <a:xfrm>
            <a:off x="76581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14" name="06-path-149">
            <a:extLst>
              <a:ext uri="{FF2B5EF4-FFF2-40B4-BE49-F238E27FC236}">
                <a16:creationId xmlns:a16="http://schemas.microsoft.com/office/drawing/2014/main" id="{E73E121B-8FA0-4FDA-D002-50625BB7FDAC}"/>
              </a:ext>
            </a:extLst>
          </p:cNvPr>
          <p:cNvSpPr>
            <a:spLocks noGrp="1"/>
          </p:cNvSpPr>
          <p:nvPr/>
        </p:nvSpPr>
        <p:spPr>
          <a:xfrm>
            <a:off x="79756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5" name="06-text-150">
            <a:extLst>
              <a:ext uri="{FF2B5EF4-FFF2-40B4-BE49-F238E27FC236}">
                <a16:creationId xmlns:a16="http://schemas.microsoft.com/office/drawing/2014/main" id="{065D4886-5DAE-6459-BB89-FDEB790E4DEC}"/>
              </a:ext>
            </a:extLst>
          </p:cNvPr>
          <p:cNvSpPr>
            <a:spLocks noGrp="1"/>
          </p:cNvSpPr>
          <p:nvPr/>
        </p:nvSpPr>
        <p:spPr>
          <a:xfrm>
            <a:off x="100457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16" name="06-path-151">
            <a:extLst>
              <a:ext uri="{FF2B5EF4-FFF2-40B4-BE49-F238E27FC236}">
                <a16:creationId xmlns:a16="http://schemas.microsoft.com/office/drawing/2014/main" id="{250FC899-21E4-2B29-A4C8-CCC3F124C284}"/>
              </a:ext>
            </a:extLst>
          </p:cNvPr>
          <p:cNvSpPr>
            <a:spLocks noGrp="1"/>
          </p:cNvSpPr>
          <p:nvPr/>
        </p:nvSpPr>
        <p:spPr>
          <a:xfrm>
            <a:off x="103632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7" name="06-text-152">
            <a:extLst>
              <a:ext uri="{FF2B5EF4-FFF2-40B4-BE49-F238E27FC236}">
                <a16:creationId xmlns:a16="http://schemas.microsoft.com/office/drawing/2014/main" id="{08FF92DC-7CAF-4F73-27FE-62CE5E318EF4}"/>
              </a:ext>
            </a:extLst>
          </p:cNvPr>
          <p:cNvSpPr>
            <a:spLocks noGrp="1"/>
          </p:cNvSpPr>
          <p:nvPr/>
        </p:nvSpPr>
        <p:spPr>
          <a:xfrm>
            <a:off x="124333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18" name="06-path-153">
            <a:extLst>
              <a:ext uri="{FF2B5EF4-FFF2-40B4-BE49-F238E27FC236}">
                <a16:creationId xmlns:a16="http://schemas.microsoft.com/office/drawing/2014/main" id="{2EABFD18-C308-F8A4-7876-AFEBED9605FE}"/>
              </a:ext>
            </a:extLst>
          </p:cNvPr>
          <p:cNvSpPr>
            <a:spLocks noGrp="1"/>
          </p:cNvSpPr>
          <p:nvPr/>
        </p:nvSpPr>
        <p:spPr>
          <a:xfrm>
            <a:off x="127508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19" name="06-text-154">
            <a:extLst>
              <a:ext uri="{FF2B5EF4-FFF2-40B4-BE49-F238E27FC236}">
                <a16:creationId xmlns:a16="http://schemas.microsoft.com/office/drawing/2014/main" id="{E89826AD-0BF9-3307-B217-A268550283F5}"/>
              </a:ext>
            </a:extLst>
          </p:cNvPr>
          <p:cNvSpPr>
            <a:spLocks noGrp="1"/>
          </p:cNvSpPr>
          <p:nvPr/>
        </p:nvSpPr>
        <p:spPr>
          <a:xfrm>
            <a:off x="148209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20" name="06-path-155">
            <a:extLst>
              <a:ext uri="{FF2B5EF4-FFF2-40B4-BE49-F238E27FC236}">
                <a16:creationId xmlns:a16="http://schemas.microsoft.com/office/drawing/2014/main" id="{3CDFF25A-DA57-9820-D6A4-5BC467717639}"/>
              </a:ext>
            </a:extLst>
          </p:cNvPr>
          <p:cNvSpPr>
            <a:spLocks noGrp="1"/>
          </p:cNvSpPr>
          <p:nvPr/>
        </p:nvSpPr>
        <p:spPr>
          <a:xfrm>
            <a:off x="151384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1" name="06-text-156">
            <a:extLst>
              <a:ext uri="{FF2B5EF4-FFF2-40B4-BE49-F238E27FC236}">
                <a16:creationId xmlns:a16="http://schemas.microsoft.com/office/drawing/2014/main" id="{0FCA5CD7-FB01-2295-C4BD-AA3D5B48C7EE}"/>
              </a:ext>
            </a:extLst>
          </p:cNvPr>
          <p:cNvSpPr>
            <a:spLocks noGrp="1"/>
          </p:cNvSpPr>
          <p:nvPr/>
        </p:nvSpPr>
        <p:spPr>
          <a:xfrm>
            <a:off x="172085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22" name="06-path-157">
            <a:extLst>
              <a:ext uri="{FF2B5EF4-FFF2-40B4-BE49-F238E27FC236}">
                <a16:creationId xmlns:a16="http://schemas.microsoft.com/office/drawing/2014/main" id="{9B5D853D-B742-0EA4-ED5A-4646FF4A7921}"/>
              </a:ext>
            </a:extLst>
          </p:cNvPr>
          <p:cNvSpPr>
            <a:spLocks noGrp="1"/>
          </p:cNvSpPr>
          <p:nvPr/>
        </p:nvSpPr>
        <p:spPr>
          <a:xfrm>
            <a:off x="175260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3" name="06-text-158">
            <a:extLst>
              <a:ext uri="{FF2B5EF4-FFF2-40B4-BE49-F238E27FC236}">
                <a16:creationId xmlns:a16="http://schemas.microsoft.com/office/drawing/2014/main" id="{12534AB5-DCB7-2619-3558-D39A3FB15D03}"/>
              </a:ext>
            </a:extLst>
          </p:cNvPr>
          <p:cNvSpPr>
            <a:spLocks noGrp="1"/>
          </p:cNvSpPr>
          <p:nvPr/>
        </p:nvSpPr>
        <p:spPr>
          <a:xfrm>
            <a:off x="195961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24" name="06-path-159">
            <a:extLst>
              <a:ext uri="{FF2B5EF4-FFF2-40B4-BE49-F238E27FC236}">
                <a16:creationId xmlns:a16="http://schemas.microsoft.com/office/drawing/2014/main" id="{42039CCF-21E4-523C-593F-CDFAEE7CC4F2}"/>
              </a:ext>
            </a:extLst>
          </p:cNvPr>
          <p:cNvSpPr>
            <a:spLocks noGrp="1"/>
          </p:cNvSpPr>
          <p:nvPr/>
        </p:nvSpPr>
        <p:spPr>
          <a:xfrm>
            <a:off x="199136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5" name="06-text-160">
            <a:extLst>
              <a:ext uri="{FF2B5EF4-FFF2-40B4-BE49-F238E27FC236}">
                <a16:creationId xmlns:a16="http://schemas.microsoft.com/office/drawing/2014/main" id="{50EB4E89-0852-0576-B9D2-09DAE38A4320}"/>
              </a:ext>
            </a:extLst>
          </p:cNvPr>
          <p:cNvSpPr>
            <a:spLocks noGrp="1"/>
          </p:cNvSpPr>
          <p:nvPr/>
        </p:nvSpPr>
        <p:spPr>
          <a:xfrm>
            <a:off x="21983700" y="45494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26" name="06-path-161">
            <a:extLst>
              <a:ext uri="{FF2B5EF4-FFF2-40B4-BE49-F238E27FC236}">
                <a16:creationId xmlns:a16="http://schemas.microsoft.com/office/drawing/2014/main" id="{8062EA9C-DEFD-C778-8CD7-EEAF6D72B93C}"/>
              </a:ext>
            </a:extLst>
          </p:cNvPr>
          <p:cNvSpPr>
            <a:spLocks noGrp="1"/>
          </p:cNvSpPr>
          <p:nvPr/>
        </p:nvSpPr>
        <p:spPr>
          <a:xfrm>
            <a:off x="22301200" y="5019320"/>
            <a:ext cx="12700" cy="3276600"/>
          </a:xfrm>
          <a:custGeom>
            <a:avLst/>
            <a:gdLst/>
            <a:ahLst/>
            <a:cxnLst/>
            <a:rect l="0" t="0" r="0" b="0"/>
            <a:pathLst>
              <a:path w="12700" h="3276600">
                <a:moveTo>
                  <a:pt x="0" y="0"/>
                </a:moveTo>
                <a:lnTo>
                  <a:pt x="0" y="32766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27" name="06-text-162">
            <a:extLst>
              <a:ext uri="{FF2B5EF4-FFF2-40B4-BE49-F238E27FC236}">
                <a16:creationId xmlns:a16="http://schemas.microsoft.com/office/drawing/2014/main" id="{9A8501B1-C029-803B-E9FA-E1654B32B62F}"/>
              </a:ext>
            </a:extLst>
          </p:cNvPr>
          <p:cNvSpPr>
            <a:spLocks noGrp="1"/>
          </p:cNvSpPr>
          <p:nvPr/>
        </p:nvSpPr>
        <p:spPr>
          <a:xfrm>
            <a:off x="762000" y="4549420"/>
            <a:ext cx="23495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28" name="06-text-163">
            <a:extLst>
              <a:ext uri="{FF2B5EF4-FFF2-40B4-BE49-F238E27FC236}">
                <a16:creationId xmlns:a16="http://schemas.microsoft.com/office/drawing/2014/main" id="{C2877553-3961-4034-0491-F5867951E6BD}"/>
              </a:ext>
            </a:extLst>
          </p:cNvPr>
          <p:cNvSpPr>
            <a:spLocks noGrp="1"/>
          </p:cNvSpPr>
          <p:nvPr/>
        </p:nvSpPr>
        <p:spPr>
          <a:xfrm>
            <a:off x="762000" y="5146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</p:txBody>
      </p:sp>
      <p:sp>
        <p:nvSpPr>
          <p:cNvPr id="29" name="Stage0-F1">
            <a:extLst>
              <a:ext uri="{FF2B5EF4-FFF2-40B4-BE49-F238E27FC236}">
                <a16:creationId xmlns:a16="http://schemas.microsoft.com/office/drawing/2014/main" id="{E1A30272-3628-A1E3-DF62-BF54BC69128A}"/>
              </a:ext>
            </a:extLst>
          </p:cNvPr>
          <p:cNvSpPr>
            <a:spLocks noGrp="1"/>
          </p:cNvSpPr>
          <p:nvPr/>
        </p:nvSpPr>
        <p:spPr>
          <a:xfrm>
            <a:off x="3225800" y="5082820"/>
            <a:ext cx="2336800" cy="584200"/>
          </a:xfrm>
          <a:prstGeom prst="rect">
            <a:avLst/>
          </a:prstGeom>
          <a:solidFill>
            <a:srgbClr val="102D4D"/>
          </a:solidFill>
          <a:ln w="38100">
            <a:solidFill>
              <a:srgbClr val="FF6038"/>
            </a:solidFill>
          </a:ln>
        </p:spPr>
      </p:sp>
      <p:sp>
        <p:nvSpPr>
          <p:cNvPr id="30" name="06-text-164">
            <a:extLst>
              <a:ext uri="{FF2B5EF4-FFF2-40B4-BE49-F238E27FC236}">
                <a16:creationId xmlns:a16="http://schemas.microsoft.com/office/drawing/2014/main" id="{665AC4F6-6ED4-38EF-2C1F-12CB3B3A4634}"/>
              </a:ext>
            </a:extLst>
          </p:cNvPr>
          <p:cNvSpPr>
            <a:spLocks noGrp="1"/>
          </p:cNvSpPr>
          <p:nvPr/>
        </p:nvSpPr>
        <p:spPr>
          <a:xfrm>
            <a:off x="32004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31" name="Stage0-F2">
            <a:extLst>
              <a:ext uri="{FF2B5EF4-FFF2-40B4-BE49-F238E27FC236}">
                <a16:creationId xmlns:a16="http://schemas.microsoft.com/office/drawing/2014/main" id="{BAE9349C-D38B-3583-119F-7EBD19474125}"/>
              </a:ext>
            </a:extLst>
          </p:cNvPr>
          <p:cNvSpPr>
            <a:spLocks noGrp="1"/>
          </p:cNvSpPr>
          <p:nvPr/>
        </p:nvSpPr>
        <p:spPr>
          <a:xfrm>
            <a:off x="56134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2" name="06-text-165">
            <a:extLst>
              <a:ext uri="{FF2B5EF4-FFF2-40B4-BE49-F238E27FC236}">
                <a16:creationId xmlns:a16="http://schemas.microsoft.com/office/drawing/2014/main" id="{32C3F06B-27C9-DB57-5294-468808DF7674}"/>
              </a:ext>
            </a:extLst>
          </p:cNvPr>
          <p:cNvSpPr>
            <a:spLocks noGrp="1"/>
          </p:cNvSpPr>
          <p:nvPr/>
        </p:nvSpPr>
        <p:spPr>
          <a:xfrm>
            <a:off x="55880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33" name="Stage0-F3">
            <a:extLst>
              <a:ext uri="{FF2B5EF4-FFF2-40B4-BE49-F238E27FC236}">
                <a16:creationId xmlns:a16="http://schemas.microsoft.com/office/drawing/2014/main" id="{6A4D1124-66E7-64B4-17E7-B22A5F8C66BC}"/>
              </a:ext>
            </a:extLst>
          </p:cNvPr>
          <p:cNvSpPr>
            <a:spLocks noGrp="1"/>
          </p:cNvSpPr>
          <p:nvPr/>
        </p:nvSpPr>
        <p:spPr>
          <a:xfrm>
            <a:off x="80010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4" name="06-text-166">
            <a:extLst>
              <a:ext uri="{FF2B5EF4-FFF2-40B4-BE49-F238E27FC236}">
                <a16:creationId xmlns:a16="http://schemas.microsoft.com/office/drawing/2014/main" id="{D72E5595-F4A7-BC6F-83BA-B0722A012203}"/>
              </a:ext>
            </a:extLst>
          </p:cNvPr>
          <p:cNvSpPr>
            <a:spLocks noGrp="1"/>
          </p:cNvSpPr>
          <p:nvPr/>
        </p:nvSpPr>
        <p:spPr>
          <a:xfrm>
            <a:off x="79756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35" name="Stage0-F4">
            <a:extLst>
              <a:ext uri="{FF2B5EF4-FFF2-40B4-BE49-F238E27FC236}">
                <a16:creationId xmlns:a16="http://schemas.microsoft.com/office/drawing/2014/main" id="{9478594B-2E0D-A737-5E91-E09DDDE8C002}"/>
              </a:ext>
            </a:extLst>
          </p:cNvPr>
          <p:cNvSpPr>
            <a:spLocks noGrp="1"/>
          </p:cNvSpPr>
          <p:nvPr/>
        </p:nvSpPr>
        <p:spPr>
          <a:xfrm>
            <a:off x="10388600" y="5082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36" name="06-text-167">
            <a:extLst>
              <a:ext uri="{FF2B5EF4-FFF2-40B4-BE49-F238E27FC236}">
                <a16:creationId xmlns:a16="http://schemas.microsoft.com/office/drawing/2014/main" id="{0DE11BD7-AE42-B28B-7DF1-3C7C1264BD4C}"/>
              </a:ext>
            </a:extLst>
          </p:cNvPr>
          <p:cNvSpPr>
            <a:spLocks noGrp="1"/>
          </p:cNvSpPr>
          <p:nvPr/>
        </p:nvSpPr>
        <p:spPr>
          <a:xfrm>
            <a:off x="103632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37" name="Stage0-B1">
            <a:extLst>
              <a:ext uri="{FF2B5EF4-FFF2-40B4-BE49-F238E27FC236}">
                <a16:creationId xmlns:a16="http://schemas.microsoft.com/office/drawing/2014/main" id="{EB2602D5-EBB9-2ED7-9DB0-AD5EA1B8F0EE}"/>
              </a:ext>
            </a:extLst>
          </p:cNvPr>
          <p:cNvSpPr>
            <a:spLocks noGrp="1"/>
          </p:cNvSpPr>
          <p:nvPr/>
        </p:nvSpPr>
        <p:spPr>
          <a:xfrm>
            <a:off x="19939000" y="5082820"/>
            <a:ext cx="2336800" cy="584200"/>
          </a:xfrm>
          <a:prstGeom prst="rect">
            <a:avLst/>
          </a:prstGeom>
          <a:solidFill>
            <a:srgbClr val="2A9D8F"/>
          </a:solidFill>
          <a:ln w="38100">
            <a:solidFill>
              <a:srgbClr val="FF6038"/>
            </a:solidFill>
          </a:ln>
        </p:spPr>
      </p:sp>
      <p:sp>
        <p:nvSpPr>
          <p:cNvPr id="38" name="06-text-168">
            <a:extLst>
              <a:ext uri="{FF2B5EF4-FFF2-40B4-BE49-F238E27FC236}">
                <a16:creationId xmlns:a16="http://schemas.microsoft.com/office/drawing/2014/main" id="{1189D2F0-8C91-B22C-0942-7FAA16FC307C}"/>
              </a:ext>
            </a:extLst>
          </p:cNvPr>
          <p:cNvSpPr>
            <a:spLocks noGrp="1"/>
          </p:cNvSpPr>
          <p:nvPr/>
        </p:nvSpPr>
        <p:spPr>
          <a:xfrm>
            <a:off x="19913600" y="5120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39" name="06-text-169">
            <a:extLst>
              <a:ext uri="{FF2B5EF4-FFF2-40B4-BE49-F238E27FC236}">
                <a16:creationId xmlns:a16="http://schemas.microsoft.com/office/drawing/2014/main" id="{398E7284-4E58-6DD6-8737-8D05EFF1A5F9}"/>
              </a:ext>
            </a:extLst>
          </p:cNvPr>
          <p:cNvSpPr>
            <a:spLocks noGrp="1"/>
          </p:cNvSpPr>
          <p:nvPr/>
        </p:nvSpPr>
        <p:spPr>
          <a:xfrm>
            <a:off x="22453600" y="5032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40" name="06-text-170">
            <a:extLst>
              <a:ext uri="{FF2B5EF4-FFF2-40B4-BE49-F238E27FC236}">
                <a16:creationId xmlns:a16="http://schemas.microsoft.com/office/drawing/2014/main" id="{B631FE8C-E073-F552-BEEF-DF41B226AEFC}"/>
              </a:ext>
            </a:extLst>
          </p:cNvPr>
          <p:cNvSpPr>
            <a:spLocks noGrp="1"/>
          </p:cNvSpPr>
          <p:nvPr/>
        </p:nvSpPr>
        <p:spPr>
          <a:xfrm>
            <a:off x="762000" y="63401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</p:txBody>
      </p:sp>
      <p:sp>
        <p:nvSpPr>
          <p:cNvPr id="41" name="Stage1-F1">
            <a:extLst>
              <a:ext uri="{FF2B5EF4-FFF2-40B4-BE49-F238E27FC236}">
                <a16:creationId xmlns:a16="http://schemas.microsoft.com/office/drawing/2014/main" id="{84462329-C468-504C-9A64-034BA92ED9A3}"/>
              </a:ext>
            </a:extLst>
          </p:cNvPr>
          <p:cNvSpPr>
            <a:spLocks noGrp="1"/>
          </p:cNvSpPr>
          <p:nvPr/>
        </p:nvSpPr>
        <p:spPr>
          <a:xfrm>
            <a:off x="56134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2" name="06-text-171">
            <a:extLst>
              <a:ext uri="{FF2B5EF4-FFF2-40B4-BE49-F238E27FC236}">
                <a16:creationId xmlns:a16="http://schemas.microsoft.com/office/drawing/2014/main" id="{FB6A6AAC-9CCE-703E-7ABC-73519330C889}"/>
              </a:ext>
            </a:extLst>
          </p:cNvPr>
          <p:cNvSpPr>
            <a:spLocks noGrp="1"/>
          </p:cNvSpPr>
          <p:nvPr/>
        </p:nvSpPr>
        <p:spPr>
          <a:xfrm>
            <a:off x="55880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43" name="Stage1-F2">
            <a:extLst>
              <a:ext uri="{FF2B5EF4-FFF2-40B4-BE49-F238E27FC236}">
                <a16:creationId xmlns:a16="http://schemas.microsoft.com/office/drawing/2014/main" id="{D3AB7017-44B1-38B5-E83B-2C6D7B15F81A}"/>
              </a:ext>
            </a:extLst>
          </p:cNvPr>
          <p:cNvSpPr>
            <a:spLocks noGrp="1"/>
          </p:cNvSpPr>
          <p:nvPr/>
        </p:nvSpPr>
        <p:spPr>
          <a:xfrm>
            <a:off x="80010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4" name="06-text-172">
            <a:extLst>
              <a:ext uri="{FF2B5EF4-FFF2-40B4-BE49-F238E27FC236}">
                <a16:creationId xmlns:a16="http://schemas.microsoft.com/office/drawing/2014/main" id="{3547DB8E-5B65-D84A-1DCD-6343BFC6DAE6}"/>
              </a:ext>
            </a:extLst>
          </p:cNvPr>
          <p:cNvSpPr>
            <a:spLocks noGrp="1"/>
          </p:cNvSpPr>
          <p:nvPr/>
        </p:nvSpPr>
        <p:spPr>
          <a:xfrm>
            <a:off x="79756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45" name="Stage1-F3">
            <a:extLst>
              <a:ext uri="{FF2B5EF4-FFF2-40B4-BE49-F238E27FC236}">
                <a16:creationId xmlns:a16="http://schemas.microsoft.com/office/drawing/2014/main" id="{CDAA0DEB-3677-C8D9-E6F4-92D6CBE54796}"/>
              </a:ext>
            </a:extLst>
          </p:cNvPr>
          <p:cNvSpPr>
            <a:spLocks noGrp="1"/>
          </p:cNvSpPr>
          <p:nvPr/>
        </p:nvSpPr>
        <p:spPr>
          <a:xfrm>
            <a:off x="103886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46" name="06-text-173">
            <a:extLst>
              <a:ext uri="{FF2B5EF4-FFF2-40B4-BE49-F238E27FC236}">
                <a16:creationId xmlns:a16="http://schemas.microsoft.com/office/drawing/2014/main" id="{02048153-0ECF-E3F9-7D2E-0101BB3FF433}"/>
              </a:ext>
            </a:extLst>
          </p:cNvPr>
          <p:cNvSpPr>
            <a:spLocks noGrp="1"/>
          </p:cNvSpPr>
          <p:nvPr/>
        </p:nvSpPr>
        <p:spPr>
          <a:xfrm>
            <a:off x="103632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47" name="Stage1-B1">
            <a:extLst>
              <a:ext uri="{FF2B5EF4-FFF2-40B4-BE49-F238E27FC236}">
                <a16:creationId xmlns:a16="http://schemas.microsoft.com/office/drawing/2014/main" id="{54BF1575-2617-687A-C1CF-C80EAE64AC6D}"/>
              </a:ext>
            </a:extLst>
          </p:cNvPr>
          <p:cNvSpPr>
            <a:spLocks noGrp="1"/>
          </p:cNvSpPr>
          <p:nvPr/>
        </p:nvSpPr>
        <p:spPr>
          <a:xfrm>
            <a:off x="17551400" y="62766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48" name="06-text-174">
            <a:extLst>
              <a:ext uri="{FF2B5EF4-FFF2-40B4-BE49-F238E27FC236}">
                <a16:creationId xmlns:a16="http://schemas.microsoft.com/office/drawing/2014/main" id="{CB64EEDA-D46C-7D5E-5117-18E9BB7396C7}"/>
              </a:ext>
            </a:extLst>
          </p:cNvPr>
          <p:cNvSpPr>
            <a:spLocks noGrp="1"/>
          </p:cNvSpPr>
          <p:nvPr/>
        </p:nvSpPr>
        <p:spPr>
          <a:xfrm>
            <a:off x="175260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49" name="Stage1-F4">
            <a:extLst>
              <a:ext uri="{FF2B5EF4-FFF2-40B4-BE49-F238E27FC236}">
                <a16:creationId xmlns:a16="http://schemas.microsoft.com/office/drawing/2014/main" id="{3D8CB3D6-F530-331C-BB8C-CEE67E7C32B1}"/>
              </a:ext>
            </a:extLst>
          </p:cNvPr>
          <p:cNvSpPr>
            <a:spLocks noGrp="1"/>
          </p:cNvSpPr>
          <p:nvPr/>
        </p:nvSpPr>
        <p:spPr>
          <a:xfrm>
            <a:off x="19939000" y="62766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0" name="06-text-175">
            <a:extLst>
              <a:ext uri="{FF2B5EF4-FFF2-40B4-BE49-F238E27FC236}">
                <a16:creationId xmlns:a16="http://schemas.microsoft.com/office/drawing/2014/main" id="{59B656CF-2A4B-4F32-E741-7556267032C3}"/>
              </a:ext>
            </a:extLst>
          </p:cNvPr>
          <p:cNvSpPr>
            <a:spLocks noGrp="1"/>
          </p:cNvSpPr>
          <p:nvPr/>
        </p:nvSpPr>
        <p:spPr>
          <a:xfrm>
            <a:off x="19913600" y="63147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51" name="06-text-176">
            <a:extLst>
              <a:ext uri="{FF2B5EF4-FFF2-40B4-BE49-F238E27FC236}">
                <a16:creationId xmlns:a16="http://schemas.microsoft.com/office/drawing/2014/main" id="{503568F8-2EB3-5353-1C35-0EFE7EA637D6}"/>
              </a:ext>
            </a:extLst>
          </p:cNvPr>
          <p:cNvSpPr>
            <a:spLocks noGrp="1"/>
          </p:cNvSpPr>
          <p:nvPr/>
        </p:nvSpPr>
        <p:spPr>
          <a:xfrm>
            <a:off x="22453600" y="62258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52" name="06-text-177">
            <a:extLst>
              <a:ext uri="{FF2B5EF4-FFF2-40B4-BE49-F238E27FC236}">
                <a16:creationId xmlns:a16="http://schemas.microsoft.com/office/drawing/2014/main" id="{74357D04-74CF-C396-5FCE-F463BB722448}"/>
              </a:ext>
            </a:extLst>
          </p:cNvPr>
          <p:cNvSpPr>
            <a:spLocks noGrp="1"/>
          </p:cNvSpPr>
          <p:nvPr/>
        </p:nvSpPr>
        <p:spPr>
          <a:xfrm>
            <a:off x="762000" y="7051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2</a:t>
            </a:r>
          </a:p>
        </p:txBody>
      </p:sp>
      <p:sp>
        <p:nvSpPr>
          <p:cNvPr id="53" name="Stage2-F1">
            <a:extLst>
              <a:ext uri="{FF2B5EF4-FFF2-40B4-BE49-F238E27FC236}">
                <a16:creationId xmlns:a16="http://schemas.microsoft.com/office/drawing/2014/main" id="{1C867DF6-B9B5-595B-A203-B8D03CA1195F}"/>
              </a:ext>
            </a:extLst>
          </p:cNvPr>
          <p:cNvSpPr>
            <a:spLocks noGrp="1"/>
          </p:cNvSpPr>
          <p:nvPr/>
        </p:nvSpPr>
        <p:spPr>
          <a:xfrm>
            <a:off x="80010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4" name="06-text-178">
            <a:extLst>
              <a:ext uri="{FF2B5EF4-FFF2-40B4-BE49-F238E27FC236}">
                <a16:creationId xmlns:a16="http://schemas.microsoft.com/office/drawing/2014/main" id="{0E7CAFCA-926D-6628-9F5C-E27C9E7AD2EB}"/>
              </a:ext>
            </a:extLst>
          </p:cNvPr>
          <p:cNvSpPr>
            <a:spLocks noGrp="1"/>
          </p:cNvSpPr>
          <p:nvPr/>
        </p:nvSpPr>
        <p:spPr>
          <a:xfrm>
            <a:off x="79756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55" name="Stage2-F2">
            <a:extLst>
              <a:ext uri="{FF2B5EF4-FFF2-40B4-BE49-F238E27FC236}">
                <a16:creationId xmlns:a16="http://schemas.microsoft.com/office/drawing/2014/main" id="{6DB061EB-BFC4-2F03-79F7-0F435C8D66B5}"/>
              </a:ext>
            </a:extLst>
          </p:cNvPr>
          <p:cNvSpPr>
            <a:spLocks noGrp="1"/>
          </p:cNvSpPr>
          <p:nvPr/>
        </p:nvSpPr>
        <p:spPr>
          <a:xfrm>
            <a:off x="103886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56" name="06-text-179">
            <a:extLst>
              <a:ext uri="{FF2B5EF4-FFF2-40B4-BE49-F238E27FC236}">
                <a16:creationId xmlns:a16="http://schemas.microsoft.com/office/drawing/2014/main" id="{C524EC94-D717-19FB-ACAE-B86418B6D1EF}"/>
              </a:ext>
            </a:extLst>
          </p:cNvPr>
          <p:cNvSpPr>
            <a:spLocks noGrp="1"/>
          </p:cNvSpPr>
          <p:nvPr/>
        </p:nvSpPr>
        <p:spPr>
          <a:xfrm>
            <a:off x="103632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57" name="Stage2-B1">
            <a:extLst>
              <a:ext uri="{FF2B5EF4-FFF2-40B4-BE49-F238E27FC236}">
                <a16:creationId xmlns:a16="http://schemas.microsoft.com/office/drawing/2014/main" id="{19C6FE83-3E52-914F-75BE-9DA94DB5573B}"/>
              </a:ext>
            </a:extLst>
          </p:cNvPr>
          <p:cNvSpPr>
            <a:spLocks noGrp="1"/>
          </p:cNvSpPr>
          <p:nvPr/>
        </p:nvSpPr>
        <p:spPr>
          <a:xfrm>
            <a:off x="15163800" y="6987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58" name="06-text-180">
            <a:extLst>
              <a:ext uri="{FF2B5EF4-FFF2-40B4-BE49-F238E27FC236}">
                <a16:creationId xmlns:a16="http://schemas.microsoft.com/office/drawing/2014/main" id="{56833AD5-EDFF-F342-44A7-5CBA499A01D4}"/>
              </a:ext>
            </a:extLst>
          </p:cNvPr>
          <p:cNvSpPr>
            <a:spLocks noGrp="1"/>
          </p:cNvSpPr>
          <p:nvPr/>
        </p:nvSpPr>
        <p:spPr>
          <a:xfrm>
            <a:off x="151384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59" name="Stage2-F3">
            <a:extLst>
              <a:ext uri="{FF2B5EF4-FFF2-40B4-BE49-F238E27FC236}">
                <a16:creationId xmlns:a16="http://schemas.microsoft.com/office/drawing/2014/main" id="{9626E464-BEB8-40D0-91AD-2B1287EF3787}"/>
              </a:ext>
            </a:extLst>
          </p:cNvPr>
          <p:cNvSpPr>
            <a:spLocks noGrp="1"/>
          </p:cNvSpPr>
          <p:nvPr/>
        </p:nvSpPr>
        <p:spPr>
          <a:xfrm>
            <a:off x="17551400" y="6987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60" name="06-text-181">
            <a:extLst>
              <a:ext uri="{FF2B5EF4-FFF2-40B4-BE49-F238E27FC236}">
                <a16:creationId xmlns:a16="http://schemas.microsoft.com/office/drawing/2014/main" id="{8042D6F8-9824-2B96-462B-93E227378D8C}"/>
              </a:ext>
            </a:extLst>
          </p:cNvPr>
          <p:cNvSpPr>
            <a:spLocks noGrp="1"/>
          </p:cNvSpPr>
          <p:nvPr/>
        </p:nvSpPr>
        <p:spPr>
          <a:xfrm>
            <a:off x="175260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61" name="Stage2-B2">
            <a:extLst>
              <a:ext uri="{FF2B5EF4-FFF2-40B4-BE49-F238E27FC236}">
                <a16:creationId xmlns:a16="http://schemas.microsoft.com/office/drawing/2014/main" id="{B6751BFD-439D-36F7-BCF7-17F187BDE60C}"/>
              </a:ext>
            </a:extLst>
          </p:cNvPr>
          <p:cNvSpPr>
            <a:spLocks noGrp="1"/>
          </p:cNvSpPr>
          <p:nvPr/>
        </p:nvSpPr>
        <p:spPr>
          <a:xfrm>
            <a:off x="19939000" y="6987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62" name="06-text-182">
            <a:extLst>
              <a:ext uri="{FF2B5EF4-FFF2-40B4-BE49-F238E27FC236}">
                <a16:creationId xmlns:a16="http://schemas.microsoft.com/office/drawing/2014/main" id="{969C2818-FAAD-B01F-A9DF-E9677EF6BC78}"/>
              </a:ext>
            </a:extLst>
          </p:cNvPr>
          <p:cNvSpPr>
            <a:spLocks noGrp="1"/>
          </p:cNvSpPr>
          <p:nvPr/>
        </p:nvSpPr>
        <p:spPr>
          <a:xfrm>
            <a:off x="19913600" y="7025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63" name="06-text-183">
            <a:extLst>
              <a:ext uri="{FF2B5EF4-FFF2-40B4-BE49-F238E27FC236}">
                <a16:creationId xmlns:a16="http://schemas.microsoft.com/office/drawing/2014/main" id="{C5E7EA9D-57A8-EAE5-177C-CDE05EBC8B6C}"/>
              </a:ext>
            </a:extLst>
          </p:cNvPr>
          <p:cNvSpPr>
            <a:spLocks noGrp="1"/>
          </p:cNvSpPr>
          <p:nvPr/>
        </p:nvSpPr>
        <p:spPr>
          <a:xfrm>
            <a:off x="22453600" y="6937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64" name="06-text-184">
            <a:extLst>
              <a:ext uri="{FF2B5EF4-FFF2-40B4-BE49-F238E27FC236}">
                <a16:creationId xmlns:a16="http://schemas.microsoft.com/office/drawing/2014/main" id="{10CB325F-E7DA-11EF-8CDD-248DFAB3C860}"/>
              </a:ext>
            </a:extLst>
          </p:cNvPr>
          <p:cNvSpPr>
            <a:spLocks noGrp="1"/>
          </p:cNvSpPr>
          <p:nvPr/>
        </p:nvSpPr>
        <p:spPr>
          <a:xfrm>
            <a:off x="762000" y="77625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3</a:t>
            </a:r>
          </a:p>
        </p:txBody>
      </p:sp>
      <p:sp>
        <p:nvSpPr>
          <p:cNvPr id="65" name="Stage3-F1">
            <a:extLst>
              <a:ext uri="{FF2B5EF4-FFF2-40B4-BE49-F238E27FC236}">
                <a16:creationId xmlns:a16="http://schemas.microsoft.com/office/drawing/2014/main" id="{DA2C0497-8017-2F2D-5FBC-33797981D5D7}"/>
              </a:ext>
            </a:extLst>
          </p:cNvPr>
          <p:cNvSpPr>
            <a:spLocks noGrp="1"/>
          </p:cNvSpPr>
          <p:nvPr/>
        </p:nvSpPr>
        <p:spPr>
          <a:xfrm>
            <a:off x="103886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66" name="06-text-185">
            <a:extLst>
              <a:ext uri="{FF2B5EF4-FFF2-40B4-BE49-F238E27FC236}">
                <a16:creationId xmlns:a16="http://schemas.microsoft.com/office/drawing/2014/main" id="{588FA1E5-2F0A-716A-A6B2-ED0BC0ECFD4B}"/>
              </a:ext>
            </a:extLst>
          </p:cNvPr>
          <p:cNvSpPr>
            <a:spLocks noGrp="1"/>
          </p:cNvSpPr>
          <p:nvPr/>
        </p:nvSpPr>
        <p:spPr>
          <a:xfrm>
            <a:off x="103632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67" name="Stage3-B1">
            <a:extLst>
              <a:ext uri="{FF2B5EF4-FFF2-40B4-BE49-F238E27FC236}">
                <a16:creationId xmlns:a16="http://schemas.microsoft.com/office/drawing/2014/main" id="{C10D399B-44CB-4E6E-7B08-CD2AAB48696E}"/>
              </a:ext>
            </a:extLst>
          </p:cNvPr>
          <p:cNvSpPr>
            <a:spLocks noGrp="1"/>
          </p:cNvSpPr>
          <p:nvPr/>
        </p:nvSpPr>
        <p:spPr>
          <a:xfrm>
            <a:off x="12776200" y="7699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68" name="06-text-186">
            <a:extLst>
              <a:ext uri="{FF2B5EF4-FFF2-40B4-BE49-F238E27FC236}">
                <a16:creationId xmlns:a16="http://schemas.microsoft.com/office/drawing/2014/main" id="{0C1568F8-F7B8-9157-FFD7-3E57CCF84F01}"/>
              </a:ext>
            </a:extLst>
          </p:cNvPr>
          <p:cNvSpPr>
            <a:spLocks noGrp="1"/>
          </p:cNvSpPr>
          <p:nvPr/>
        </p:nvSpPr>
        <p:spPr>
          <a:xfrm>
            <a:off x="127508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69" name="Stage3-F2">
            <a:extLst>
              <a:ext uri="{FF2B5EF4-FFF2-40B4-BE49-F238E27FC236}">
                <a16:creationId xmlns:a16="http://schemas.microsoft.com/office/drawing/2014/main" id="{0039D723-2048-AF4E-C879-6F2A5B40545D}"/>
              </a:ext>
            </a:extLst>
          </p:cNvPr>
          <p:cNvSpPr>
            <a:spLocks noGrp="1"/>
          </p:cNvSpPr>
          <p:nvPr/>
        </p:nvSpPr>
        <p:spPr>
          <a:xfrm>
            <a:off x="151638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70" name="06-text-187">
            <a:extLst>
              <a:ext uri="{FF2B5EF4-FFF2-40B4-BE49-F238E27FC236}">
                <a16:creationId xmlns:a16="http://schemas.microsoft.com/office/drawing/2014/main" id="{335492F6-EEDC-0EE4-3FFA-9D5AAFDA846A}"/>
              </a:ext>
            </a:extLst>
          </p:cNvPr>
          <p:cNvSpPr>
            <a:spLocks noGrp="1"/>
          </p:cNvSpPr>
          <p:nvPr/>
        </p:nvSpPr>
        <p:spPr>
          <a:xfrm>
            <a:off x="151384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71" name="Stage3-B2">
            <a:extLst>
              <a:ext uri="{FF2B5EF4-FFF2-40B4-BE49-F238E27FC236}">
                <a16:creationId xmlns:a16="http://schemas.microsoft.com/office/drawing/2014/main" id="{88D44D9B-C291-550B-CFC4-6FE06FCBB6D9}"/>
              </a:ext>
            </a:extLst>
          </p:cNvPr>
          <p:cNvSpPr>
            <a:spLocks noGrp="1"/>
          </p:cNvSpPr>
          <p:nvPr/>
        </p:nvSpPr>
        <p:spPr>
          <a:xfrm>
            <a:off x="17551400" y="7699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72" name="06-text-188">
            <a:extLst>
              <a:ext uri="{FF2B5EF4-FFF2-40B4-BE49-F238E27FC236}">
                <a16:creationId xmlns:a16="http://schemas.microsoft.com/office/drawing/2014/main" id="{C538C142-49BA-1D76-C571-8284E5DABE56}"/>
              </a:ext>
            </a:extLst>
          </p:cNvPr>
          <p:cNvSpPr>
            <a:spLocks noGrp="1"/>
          </p:cNvSpPr>
          <p:nvPr/>
        </p:nvSpPr>
        <p:spPr>
          <a:xfrm>
            <a:off x="175260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73" name="Stage3-F3">
            <a:extLst>
              <a:ext uri="{FF2B5EF4-FFF2-40B4-BE49-F238E27FC236}">
                <a16:creationId xmlns:a16="http://schemas.microsoft.com/office/drawing/2014/main" id="{590E88DD-D3E4-F5DD-ACE1-76C3EFBE3F71}"/>
              </a:ext>
            </a:extLst>
          </p:cNvPr>
          <p:cNvSpPr>
            <a:spLocks noGrp="1"/>
          </p:cNvSpPr>
          <p:nvPr/>
        </p:nvSpPr>
        <p:spPr>
          <a:xfrm>
            <a:off x="19939000" y="7699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74" name="06-text-189">
            <a:extLst>
              <a:ext uri="{FF2B5EF4-FFF2-40B4-BE49-F238E27FC236}">
                <a16:creationId xmlns:a16="http://schemas.microsoft.com/office/drawing/2014/main" id="{A4BE856F-47E8-B062-229E-B5C52B425A55}"/>
              </a:ext>
            </a:extLst>
          </p:cNvPr>
          <p:cNvSpPr>
            <a:spLocks noGrp="1"/>
          </p:cNvSpPr>
          <p:nvPr/>
        </p:nvSpPr>
        <p:spPr>
          <a:xfrm>
            <a:off x="19913600" y="7737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75" name="06-text-190">
            <a:extLst>
              <a:ext uri="{FF2B5EF4-FFF2-40B4-BE49-F238E27FC236}">
                <a16:creationId xmlns:a16="http://schemas.microsoft.com/office/drawing/2014/main" id="{745F708A-A609-03A6-4E32-6F2773B8B728}"/>
              </a:ext>
            </a:extLst>
          </p:cNvPr>
          <p:cNvSpPr>
            <a:spLocks noGrp="1"/>
          </p:cNvSpPr>
          <p:nvPr/>
        </p:nvSpPr>
        <p:spPr>
          <a:xfrm>
            <a:off x="22453600" y="76482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76" name="06-path-191">
            <a:extLst>
              <a:ext uri="{FF2B5EF4-FFF2-40B4-BE49-F238E27FC236}">
                <a16:creationId xmlns:a16="http://schemas.microsoft.com/office/drawing/2014/main" id="{BEF74118-4A9E-9546-E19D-CB24953AE7E4}"/>
              </a:ext>
            </a:extLst>
          </p:cNvPr>
          <p:cNvSpPr>
            <a:spLocks noGrp="1"/>
          </p:cNvSpPr>
          <p:nvPr/>
        </p:nvSpPr>
        <p:spPr>
          <a:xfrm>
            <a:off x="5588000" y="5870220"/>
            <a:ext cx="14325600" cy="152400"/>
          </a:xfrm>
          <a:custGeom>
            <a:avLst/>
            <a:gdLst/>
            <a:ahLst/>
            <a:cxnLst/>
            <a:rect l="0" t="0" r="0" b="0"/>
            <a:pathLst>
              <a:path w="14325600" h="152400">
                <a:moveTo>
                  <a:pt x="0" y="0"/>
                </a:moveTo>
                <a:lnTo>
                  <a:pt x="0" y="152400"/>
                </a:lnTo>
                <a:lnTo>
                  <a:pt x="14325600" y="152400"/>
                </a:lnTo>
                <a:lnTo>
                  <a:pt x="14325600" y="0"/>
                </a:lnTo>
              </a:path>
            </a:pathLst>
          </a:custGeom>
          <a:noFill/>
          <a:ln w="38100">
            <a:solidFill>
              <a:srgbClr val="FF6038"/>
            </a:solidFill>
            <a:prstDash val="solid"/>
          </a:ln>
        </p:spPr>
      </p:sp>
      <p:sp>
        <p:nvSpPr>
          <p:cNvPr id="77" name="06-box-192">
            <a:extLst>
              <a:ext uri="{FF2B5EF4-FFF2-40B4-BE49-F238E27FC236}">
                <a16:creationId xmlns:a16="http://schemas.microsoft.com/office/drawing/2014/main" id="{2E7C5CCA-18EC-3F93-238E-552510ACAFC5}"/>
              </a:ext>
            </a:extLst>
          </p:cNvPr>
          <p:cNvSpPr>
            <a:spLocks noGrp="1"/>
          </p:cNvSpPr>
          <p:nvPr/>
        </p:nvSpPr>
        <p:spPr>
          <a:xfrm>
            <a:off x="11099800" y="5768620"/>
            <a:ext cx="3302000" cy="50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78" name="06-text-193">
            <a:extLst>
              <a:ext uri="{FF2B5EF4-FFF2-40B4-BE49-F238E27FC236}">
                <a16:creationId xmlns:a16="http://schemas.microsoft.com/office/drawing/2014/main" id="{680F9257-E75B-8396-FD7C-9427FEC77E90}"/>
              </a:ext>
            </a:extLst>
          </p:cNvPr>
          <p:cNvSpPr>
            <a:spLocks noGrp="1"/>
          </p:cNvSpPr>
          <p:nvPr/>
        </p:nvSpPr>
        <p:spPr>
          <a:xfrm>
            <a:off x="11099800" y="5730520"/>
            <a:ext cx="33020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6 time units</a:t>
            </a:r>
          </a:p>
        </p:txBody>
      </p:sp>
      <p:sp>
        <p:nvSpPr>
          <p:cNvPr id="79" name="06-text-194">
            <a:extLst>
              <a:ext uri="{FF2B5EF4-FFF2-40B4-BE49-F238E27FC236}">
                <a16:creationId xmlns:a16="http://schemas.microsoft.com/office/drawing/2014/main" id="{1AC00E62-241F-47FC-DF38-55D11C3FAA88}"/>
              </a:ext>
            </a:extLst>
          </p:cNvPr>
          <p:cNvSpPr>
            <a:spLocks noGrp="1"/>
          </p:cNvSpPr>
          <p:nvPr/>
        </p:nvSpPr>
        <p:spPr>
          <a:xfrm>
            <a:off x="762000" y="8689620"/>
            <a:ext cx="12954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 layers → PP=2 · 50% fewer GPUs</a:t>
            </a:r>
          </a:p>
        </p:txBody>
      </p:sp>
      <p:sp>
        <p:nvSpPr>
          <p:cNvPr id="80" name="06-text-195">
            <a:extLst>
              <a:ext uri="{FF2B5EF4-FFF2-40B4-BE49-F238E27FC236}">
                <a16:creationId xmlns:a16="http://schemas.microsoft.com/office/drawing/2014/main" id="{17A285C7-2F37-6DBD-AB2A-D7F99CCF3051}"/>
              </a:ext>
            </a:extLst>
          </p:cNvPr>
          <p:cNvSpPr>
            <a:spLocks noGrp="1"/>
          </p:cNvSpPr>
          <p:nvPr/>
        </p:nvSpPr>
        <p:spPr>
          <a:xfrm>
            <a:off x="14097000" y="8765820"/>
            <a:ext cx="9525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overhead: 12.5%</a:t>
            </a:r>
          </a:p>
        </p:txBody>
      </p:sp>
      <p:sp>
        <p:nvSpPr>
          <p:cNvPr id="81" name="06-text-196">
            <a:extLst>
              <a:ext uri="{FF2B5EF4-FFF2-40B4-BE49-F238E27FC236}">
                <a16:creationId xmlns:a16="http://schemas.microsoft.com/office/drawing/2014/main" id="{2573109D-60C6-EADA-E928-6CF0EA9CED9A}"/>
              </a:ext>
            </a:extLst>
          </p:cNvPr>
          <p:cNvSpPr>
            <a:spLocks noGrp="1"/>
          </p:cNvSpPr>
          <p:nvPr/>
        </p:nvSpPr>
        <p:spPr>
          <a:xfrm>
            <a:off x="28829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82" name="06-path-197">
            <a:extLst>
              <a:ext uri="{FF2B5EF4-FFF2-40B4-BE49-F238E27FC236}">
                <a16:creationId xmlns:a16="http://schemas.microsoft.com/office/drawing/2014/main" id="{6D6D83F3-507D-33EC-33A0-7123B8D177FB}"/>
              </a:ext>
            </a:extLst>
          </p:cNvPr>
          <p:cNvSpPr>
            <a:spLocks noGrp="1"/>
          </p:cNvSpPr>
          <p:nvPr/>
        </p:nvSpPr>
        <p:spPr>
          <a:xfrm>
            <a:off x="32004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3" name="06-text-198">
            <a:extLst>
              <a:ext uri="{FF2B5EF4-FFF2-40B4-BE49-F238E27FC236}">
                <a16:creationId xmlns:a16="http://schemas.microsoft.com/office/drawing/2014/main" id="{EB00DF4F-8112-D344-0055-D4B587A2960A}"/>
              </a:ext>
            </a:extLst>
          </p:cNvPr>
          <p:cNvSpPr>
            <a:spLocks noGrp="1"/>
          </p:cNvSpPr>
          <p:nvPr/>
        </p:nvSpPr>
        <p:spPr>
          <a:xfrm>
            <a:off x="52705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84" name="06-path-199">
            <a:extLst>
              <a:ext uri="{FF2B5EF4-FFF2-40B4-BE49-F238E27FC236}">
                <a16:creationId xmlns:a16="http://schemas.microsoft.com/office/drawing/2014/main" id="{0B5BC16F-B47F-4AE7-B262-18C220E90232}"/>
              </a:ext>
            </a:extLst>
          </p:cNvPr>
          <p:cNvSpPr>
            <a:spLocks noGrp="1"/>
          </p:cNvSpPr>
          <p:nvPr/>
        </p:nvSpPr>
        <p:spPr>
          <a:xfrm>
            <a:off x="55880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5" name="06-text-200">
            <a:extLst>
              <a:ext uri="{FF2B5EF4-FFF2-40B4-BE49-F238E27FC236}">
                <a16:creationId xmlns:a16="http://schemas.microsoft.com/office/drawing/2014/main" id="{D1309217-F29B-DB5C-4C6C-2291A826DA9E}"/>
              </a:ext>
            </a:extLst>
          </p:cNvPr>
          <p:cNvSpPr>
            <a:spLocks noGrp="1"/>
          </p:cNvSpPr>
          <p:nvPr/>
        </p:nvSpPr>
        <p:spPr>
          <a:xfrm>
            <a:off x="76581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86" name="06-path-201">
            <a:extLst>
              <a:ext uri="{FF2B5EF4-FFF2-40B4-BE49-F238E27FC236}">
                <a16:creationId xmlns:a16="http://schemas.microsoft.com/office/drawing/2014/main" id="{28436CAC-9859-9D9F-4044-F6E5C44453F2}"/>
              </a:ext>
            </a:extLst>
          </p:cNvPr>
          <p:cNvSpPr>
            <a:spLocks noGrp="1"/>
          </p:cNvSpPr>
          <p:nvPr/>
        </p:nvSpPr>
        <p:spPr>
          <a:xfrm>
            <a:off x="79756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7" name="06-text-202">
            <a:extLst>
              <a:ext uri="{FF2B5EF4-FFF2-40B4-BE49-F238E27FC236}">
                <a16:creationId xmlns:a16="http://schemas.microsoft.com/office/drawing/2014/main" id="{53B88610-2901-1CA6-7606-F939F9054FE6}"/>
              </a:ext>
            </a:extLst>
          </p:cNvPr>
          <p:cNvSpPr>
            <a:spLocks noGrp="1"/>
          </p:cNvSpPr>
          <p:nvPr/>
        </p:nvSpPr>
        <p:spPr>
          <a:xfrm>
            <a:off x="100457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88" name="06-path-203">
            <a:extLst>
              <a:ext uri="{FF2B5EF4-FFF2-40B4-BE49-F238E27FC236}">
                <a16:creationId xmlns:a16="http://schemas.microsoft.com/office/drawing/2014/main" id="{6D372379-0CFB-84D2-4D75-440192BB7D87}"/>
              </a:ext>
            </a:extLst>
          </p:cNvPr>
          <p:cNvSpPr>
            <a:spLocks noGrp="1"/>
          </p:cNvSpPr>
          <p:nvPr/>
        </p:nvSpPr>
        <p:spPr>
          <a:xfrm>
            <a:off x="103632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89" name="06-text-204">
            <a:extLst>
              <a:ext uri="{FF2B5EF4-FFF2-40B4-BE49-F238E27FC236}">
                <a16:creationId xmlns:a16="http://schemas.microsoft.com/office/drawing/2014/main" id="{FE66059F-5123-F662-B64D-9F3F6CF3665C}"/>
              </a:ext>
            </a:extLst>
          </p:cNvPr>
          <p:cNvSpPr>
            <a:spLocks noGrp="1"/>
          </p:cNvSpPr>
          <p:nvPr/>
        </p:nvSpPr>
        <p:spPr>
          <a:xfrm>
            <a:off x="124333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90" name="06-path-205">
            <a:extLst>
              <a:ext uri="{FF2B5EF4-FFF2-40B4-BE49-F238E27FC236}">
                <a16:creationId xmlns:a16="http://schemas.microsoft.com/office/drawing/2014/main" id="{746000F0-300A-8F80-604A-C1BE186415D7}"/>
              </a:ext>
            </a:extLst>
          </p:cNvPr>
          <p:cNvSpPr>
            <a:spLocks noGrp="1"/>
          </p:cNvSpPr>
          <p:nvPr/>
        </p:nvSpPr>
        <p:spPr>
          <a:xfrm>
            <a:off x="127508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1" name="06-text-206">
            <a:extLst>
              <a:ext uri="{FF2B5EF4-FFF2-40B4-BE49-F238E27FC236}">
                <a16:creationId xmlns:a16="http://schemas.microsoft.com/office/drawing/2014/main" id="{441441EE-7CEF-ADA8-F0D2-DE26C7FC32E1}"/>
              </a:ext>
            </a:extLst>
          </p:cNvPr>
          <p:cNvSpPr>
            <a:spLocks noGrp="1"/>
          </p:cNvSpPr>
          <p:nvPr/>
        </p:nvSpPr>
        <p:spPr>
          <a:xfrm>
            <a:off x="148209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92" name="06-path-207">
            <a:extLst>
              <a:ext uri="{FF2B5EF4-FFF2-40B4-BE49-F238E27FC236}">
                <a16:creationId xmlns:a16="http://schemas.microsoft.com/office/drawing/2014/main" id="{84DF72DA-3A87-4B6F-37A1-F064A7401337}"/>
              </a:ext>
            </a:extLst>
          </p:cNvPr>
          <p:cNvSpPr>
            <a:spLocks noGrp="1"/>
          </p:cNvSpPr>
          <p:nvPr/>
        </p:nvSpPr>
        <p:spPr>
          <a:xfrm>
            <a:off x="151384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3" name="06-text-208">
            <a:extLst>
              <a:ext uri="{FF2B5EF4-FFF2-40B4-BE49-F238E27FC236}">
                <a16:creationId xmlns:a16="http://schemas.microsoft.com/office/drawing/2014/main" id="{0E9A0269-3AF1-DEED-4452-D1BE02D3FF4D}"/>
              </a:ext>
            </a:extLst>
          </p:cNvPr>
          <p:cNvSpPr>
            <a:spLocks noGrp="1"/>
          </p:cNvSpPr>
          <p:nvPr/>
        </p:nvSpPr>
        <p:spPr>
          <a:xfrm>
            <a:off x="172085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94" name="06-path-209">
            <a:extLst>
              <a:ext uri="{FF2B5EF4-FFF2-40B4-BE49-F238E27FC236}">
                <a16:creationId xmlns:a16="http://schemas.microsoft.com/office/drawing/2014/main" id="{FF41EFE4-F10E-8DC1-FFD3-27F855AE817C}"/>
              </a:ext>
            </a:extLst>
          </p:cNvPr>
          <p:cNvSpPr>
            <a:spLocks noGrp="1"/>
          </p:cNvSpPr>
          <p:nvPr/>
        </p:nvSpPr>
        <p:spPr>
          <a:xfrm>
            <a:off x="175260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5" name="06-text-210">
            <a:extLst>
              <a:ext uri="{FF2B5EF4-FFF2-40B4-BE49-F238E27FC236}">
                <a16:creationId xmlns:a16="http://schemas.microsoft.com/office/drawing/2014/main" id="{E57748DC-ED5D-6096-129A-647E8EFFC260}"/>
              </a:ext>
            </a:extLst>
          </p:cNvPr>
          <p:cNvSpPr>
            <a:spLocks noGrp="1"/>
          </p:cNvSpPr>
          <p:nvPr/>
        </p:nvSpPr>
        <p:spPr>
          <a:xfrm>
            <a:off x="195961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96" name="06-path-211">
            <a:extLst>
              <a:ext uri="{FF2B5EF4-FFF2-40B4-BE49-F238E27FC236}">
                <a16:creationId xmlns:a16="http://schemas.microsoft.com/office/drawing/2014/main" id="{BF4D06FB-28D8-A2CB-A657-63F454E065BB}"/>
              </a:ext>
            </a:extLst>
          </p:cNvPr>
          <p:cNvSpPr>
            <a:spLocks noGrp="1"/>
          </p:cNvSpPr>
          <p:nvPr/>
        </p:nvSpPr>
        <p:spPr>
          <a:xfrm>
            <a:off x="199136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7" name="06-text-212">
            <a:extLst>
              <a:ext uri="{FF2B5EF4-FFF2-40B4-BE49-F238E27FC236}">
                <a16:creationId xmlns:a16="http://schemas.microsoft.com/office/drawing/2014/main" id="{B75F8250-5287-CB6F-9155-D8AADF25824D}"/>
              </a:ext>
            </a:extLst>
          </p:cNvPr>
          <p:cNvSpPr>
            <a:spLocks noGrp="1"/>
          </p:cNvSpPr>
          <p:nvPr/>
        </p:nvSpPr>
        <p:spPr>
          <a:xfrm>
            <a:off x="21983700" y="9451620"/>
            <a:ext cx="6350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98" name="06-path-213">
            <a:extLst>
              <a:ext uri="{FF2B5EF4-FFF2-40B4-BE49-F238E27FC236}">
                <a16:creationId xmlns:a16="http://schemas.microsoft.com/office/drawing/2014/main" id="{73073725-092D-683B-5437-BCC1DA0D26A2}"/>
              </a:ext>
            </a:extLst>
          </p:cNvPr>
          <p:cNvSpPr>
            <a:spLocks noGrp="1"/>
          </p:cNvSpPr>
          <p:nvPr/>
        </p:nvSpPr>
        <p:spPr>
          <a:xfrm>
            <a:off x="22301200" y="9921520"/>
            <a:ext cx="12700" cy="1854200"/>
          </a:xfrm>
          <a:custGeom>
            <a:avLst/>
            <a:gdLst/>
            <a:ahLst/>
            <a:cxnLst/>
            <a:rect l="0" t="0" r="0" b="0"/>
            <a:pathLst>
              <a:path w="12700" h="1854200">
                <a:moveTo>
                  <a:pt x="0" y="0"/>
                </a:moveTo>
                <a:lnTo>
                  <a:pt x="0" y="1854200"/>
                </a:lnTo>
              </a:path>
            </a:pathLst>
          </a:custGeom>
          <a:noFill/>
          <a:ln w="12700">
            <a:solidFill>
              <a:srgbClr val="D3D8DE"/>
            </a:solidFill>
            <a:prstDash val="dash"/>
          </a:ln>
        </p:spPr>
      </p:sp>
      <p:sp>
        <p:nvSpPr>
          <p:cNvPr id="99" name="06-text-214">
            <a:extLst>
              <a:ext uri="{FF2B5EF4-FFF2-40B4-BE49-F238E27FC236}">
                <a16:creationId xmlns:a16="http://schemas.microsoft.com/office/drawing/2014/main" id="{FF77BE6A-6E4D-FC93-EF81-16CADA24A7A8}"/>
              </a:ext>
            </a:extLst>
          </p:cNvPr>
          <p:cNvSpPr>
            <a:spLocks noGrp="1"/>
          </p:cNvSpPr>
          <p:nvPr/>
        </p:nvSpPr>
        <p:spPr>
          <a:xfrm>
            <a:off x="762000" y="9451620"/>
            <a:ext cx="23495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100" name="06-text-215">
            <a:extLst>
              <a:ext uri="{FF2B5EF4-FFF2-40B4-BE49-F238E27FC236}">
                <a16:creationId xmlns:a16="http://schemas.microsoft.com/office/drawing/2014/main" id="{943CB72A-83D0-5D1C-A5E9-C9B9A977551B}"/>
              </a:ext>
            </a:extLst>
          </p:cNvPr>
          <p:cNvSpPr>
            <a:spLocks noGrp="1"/>
          </p:cNvSpPr>
          <p:nvPr/>
        </p:nvSpPr>
        <p:spPr>
          <a:xfrm>
            <a:off x="762000" y="100485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0</a:t>
            </a:r>
          </a:p>
        </p:txBody>
      </p:sp>
      <p:sp>
        <p:nvSpPr>
          <p:cNvPr id="101" name="Stage0-F1">
            <a:extLst>
              <a:ext uri="{FF2B5EF4-FFF2-40B4-BE49-F238E27FC236}">
                <a16:creationId xmlns:a16="http://schemas.microsoft.com/office/drawing/2014/main" id="{BB333A3A-EFEF-E31E-D4DB-9B97CBC68C03}"/>
              </a:ext>
            </a:extLst>
          </p:cNvPr>
          <p:cNvSpPr>
            <a:spLocks noGrp="1"/>
          </p:cNvSpPr>
          <p:nvPr/>
        </p:nvSpPr>
        <p:spPr>
          <a:xfrm>
            <a:off x="3225800" y="9985020"/>
            <a:ext cx="2336800" cy="584200"/>
          </a:xfrm>
          <a:prstGeom prst="rect">
            <a:avLst/>
          </a:prstGeom>
          <a:solidFill>
            <a:srgbClr val="102D4D"/>
          </a:solidFill>
          <a:ln w="38100">
            <a:solidFill>
              <a:srgbClr val="FF6038"/>
            </a:solidFill>
          </a:ln>
        </p:spPr>
      </p:sp>
      <p:sp>
        <p:nvSpPr>
          <p:cNvPr id="102" name="06-text-216">
            <a:extLst>
              <a:ext uri="{FF2B5EF4-FFF2-40B4-BE49-F238E27FC236}">
                <a16:creationId xmlns:a16="http://schemas.microsoft.com/office/drawing/2014/main" id="{A3EE9AA3-038C-0BBC-47CF-F886C29B2F8C}"/>
              </a:ext>
            </a:extLst>
          </p:cNvPr>
          <p:cNvSpPr>
            <a:spLocks noGrp="1"/>
          </p:cNvSpPr>
          <p:nvPr/>
        </p:nvSpPr>
        <p:spPr>
          <a:xfrm>
            <a:off x="32004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103" name="Stage0-F2">
            <a:extLst>
              <a:ext uri="{FF2B5EF4-FFF2-40B4-BE49-F238E27FC236}">
                <a16:creationId xmlns:a16="http://schemas.microsoft.com/office/drawing/2014/main" id="{9DC909E0-4BA3-05AC-297E-EFFCD4823E10}"/>
              </a:ext>
            </a:extLst>
          </p:cNvPr>
          <p:cNvSpPr>
            <a:spLocks noGrp="1"/>
          </p:cNvSpPr>
          <p:nvPr/>
        </p:nvSpPr>
        <p:spPr>
          <a:xfrm>
            <a:off x="56134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04" name="06-text-217">
            <a:extLst>
              <a:ext uri="{FF2B5EF4-FFF2-40B4-BE49-F238E27FC236}">
                <a16:creationId xmlns:a16="http://schemas.microsoft.com/office/drawing/2014/main" id="{568681AB-1D90-8E18-B518-B69EC57B41B6}"/>
              </a:ext>
            </a:extLst>
          </p:cNvPr>
          <p:cNvSpPr>
            <a:spLocks noGrp="1"/>
          </p:cNvSpPr>
          <p:nvPr/>
        </p:nvSpPr>
        <p:spPr>
          <a:xfrm>
            <a:off x="55880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105" name="Stage0-B1">
            <a:extLst>
              <a:ext uri="{FF2B5EF4-FFF2-40B4-BE49-F238E27FC236}">
                <a16:creationId xmlns:a16="http://schemas.microsoft.com/office/drawing/2014/main" id="{6548F437-417B-84A9-3943-1AD97359AF69}"/>
              </a:ext>
            </a:extLst>
          </p:cNvPr>
          <p:cNvSpPr>
            <a:spLocks noGrp="1"/>
          </p:cNvSpPr>
          <p:nvPr/>
        </p:nvSpPr>
        <p:spPr>
          <a:xfrm>
            <a:off x="10388600" y="9985020"/>
            <a:ext cx="2336800" cy="584200"/>
          </a:xfrm>
          <a:prstGeom prst="rect">
            <a:avLst/>
          </a:prstGeom>
          <a:solidFill>
            <a:srgbClr val="2A9D8F"/>
          </a:solidFill>
          <a:ln w="38100">
            <a:solidFill>
              <a:srgbClr val="FF6038"/>
            </a:solidFill>
          </a:ln>
        </p:spPr>
      </p:sp>
      <p:sp>
        <p:nvSpPr>
          <p:cNvPr id="106" name="06-text-218">
            <a:extLst>
              <a:ext uri="{FF2B5EF4-FFF2-40B4-BE49-F238E27FC236}">
                <a16:creationId xmlns:a16="http://schemas.microsoft.com/office/drawing/2014/main" id="{F8BCF318-F561-13AF-65B5-64BA9C1493D4}"/>
              </a:ext>
            </a:extLst>
          </p:cNvPr>
          <p:cNvSpPr>
            <a:spLocks noGrp="1"/>
          </p:cNvSpPr>
          <p:nvPr/>
        </p:nvSpPr>
        <p:spPr>
          <a:xfrm>
            <a:off x="103632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107" name="Stage0-F3">
            <a:extLst>
              <a:ext uri="{FF2B5EF4-FFF2-40B4-BE49-F238E27FC236}">
                <a16:creationId xmlns:a16="http://schemas.microsoft.com/office/drawing/2014/main" id="{91EED51F-BC01-282A-5BBD-4FFBB85C9FD5}"/>
              </a:ext>
            </a:extLst>
          </p:cNvPr>
          <p:cNvSpPr>
            <a:spLocks noGrp="1"/>
          </p:cNvSpPr>
          <p:nvPr/>
        </p:nvSpPr>
        <p:spPr>
          <a:xfrm>
            <a:off x="127762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08" name="06-text-219">
            <a:extLst>
              <a:ext uri="{FF2B5EF4-FFF2-40B4-BE49-F238E27FC236}">
                <a16:creationId xmlns:a16="http://schemas.microsoft.com/office/drawing/2014/main" id="{306E274C-969C-172D-75C4-8FE7D638FBF1}"/>
              </a:ext>
            </a:extLst>
          </p:cNvPr>
          <p:cNvSpPr>
            <a:spLocks noGrp="1"/>
          </p:cNvSpPr>
          <p:nvPr/>
        </p:nvSpPr>
        <p:spPr>
          <a:xfrm>
            <a:off x="127508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109" name="Stage0-B2">
            <a:extLst>
              <a:ext uri="{FF2B5EF4-FFF2-40B4-BE49-F238E27FC236}">
                <a16:creationId xmlns:a16="http://schemas.microsoft.com/office/drawing/2014/main" id="{9DB7E2FE-D065-28C7-CE30-41BE90B70AEE}"/>
              </a:ext>
            </a:extLst>
          </p:cNvPr>
          <p:cNvSpPr>
            <a:spLocks noGrp="1"/>
          </p:cNvSpPr>
          <p:nvPr/>
        </p:nvSpPr>
        <p:spPr>
          <a:xfrm>
            <a:off x="15163800" y="9985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10" name="06-text-220">
            <a:extLst>
              <a:ext uri="{FF2B5EF4-FFF2-40B4-BE49-F238E27FC236}">
                <a16:creationId xmlns:a16="http://schemas.microsoft.com/office/drawing/2014/main" id="{A2D0F751-CB2F-AA47-0E4D-B2AD85B53879}"/>
              </a:ext>
            </a:extLst>
          </p:cNvPr>
          <p:cNvSpPr>
            <a:spLocks noGrp="1"/>
          </p:cNvSpPr>
          <p:nvPr/>
        </p:nvSpPr>
        <p:spPr>
          <a:xfrm>
            <a:off x="151384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111" name="Stage0-F4">
            <a:extLst>
              <a:ext uri="{FF2B5EF4-FFF2-40B4-BE49-F238E27FC236}">
                <a16:creationId xmlns:a16="http://schemas.microsoft.com/office/drawing/2014/main" id="{D9A242AE-DC67-E29E-BC99-AB9C8BC1B492}"/>
              </a:ext>
            </a:extLst>
          </p:cNvPr>
          <p:cNvSpPr>
            <a:spLocks noGrp="1"/>
          </p:cNvSpPr>
          <p:nvPr/>
        </p:nvSpPr>
        <p:spPr>
          <a:xfrm>
            <a:off x="17551400" y="99850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12" name="06-text-221">
            <a:extLst>
              <a:ext uri="{FF2B5EF4-FFF2-40B4-BE49-F238E27FC236}">
                <a16:creationId xmlns:a16="http://schemas.microsoft.com/office/drawing/2014/main" id="{9947D7BB-84FC-67F6-F35A-BB09A2AA24EE}"/>
              </a:ext>
            </a:extLst>
          </p:cNvPr>
          <p:cNvSpPr>
            <a:spLocks noGrp="1"/>
          </p:cNvSpPr>
          <p:nvPr/>
        </p:nvSpPr>
        <p:spPr>
          <a:xfrm>
            <a:off x="175260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113" name="Stage0-B3">
            <a:extLst>
              <a:ext uri="{FF2B5EF4-FFF2-40B4-BE49-F238E27FC236}">
                <a16:creationId xmlns:a16="http://schemas.microsoft.com/office/drawing/2014/main" id="{08D02CFB-0E5C-B110-8595-BD5D307E7D05}"/>
              </a:ext>
            </a:extLst>
          </p:cNvPr>
          <p:cNvSpPr>
            <a:spLocks noGrp="1"/>
          </p:cNvSpPr>
          <p:nvPr/>
        </p:nvSpPr>
        <p:spPr>
          <a:xfrm>
            <a:off x="19939000" y="99850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14" name="06-text-222">
            <a:extLst>
              <a:ext uri="{FF2B5EF4-FFF2-40B4-BE49-F238E27FC236}">
                <a16:creationId xmlns:a16="http://schemas.microsoft.com/office/drawing/2014/main" id="{A83E966F-7979-80E2-1670-08C52949D2C7}"/>
              </a:ext>
            </a:extLst>
          </p:cNvPr>
          <p:cNvSpPr>
            <a:spLocks noGrp="1"/>
          </p:cNvSpPr>
          <p:nvPr/>
        </p:nvSpPr>
        <p:spPr>
          <a:xfrm>
            <a:off x="19913600" y="100231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B3</a:t>
            </a:r>
          </a:p>
        </p:txBody>
      </p:sp>
      <p:sp>
        <p:nvSpPr>
          <p:cNvPr id="115" name="06-text-223">
            <a:extLst>
              <a:ext uri="{FF2B5EF4-FFF2-40B4-BE49-F238E27FC236}">
                <a16:creationId xmlns:a16="http://schemas.microsoft.com/office/drawing/2014/main" id="{AF341918-0148-C45E-1B25-859B5B6459E3}"/>
              </a:ext>
            </a:extLst>
          </p:cNvPr>
          <p:cNvSpPr>
            <a:spLocks noGrp="1"/>
          </p:cNvSpPr>
          <p:nvPr/>
        </p:nvSpPr>
        <p:spPr>
          <a:xfrm>
            <a:off x="22453600" y="99342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16" name="06-text-224">
            <a:extLst>
              <a:ext uri="{FF2B5EF4-FFF2-40B4-BE49-F238E27FC236}">
                <a16:creationId xmlns:a16="http://schemas.microsoft.com/office/drawing/2014/main" id="{6830D104-072C-6311-DC52-E37AF159C053}"/>
              </a:ext>
            </a:extLst>
          </p:cNvPr>
          <p:cNvSpPr>
            <a:spLocks noGrp="1"/>
          </p:cNvSpPr>
          <p:nvPr/>
        </p:nvSpPr>
        <p:spPr>
          <a:xfrm>
            <a:off x="762000" y="11242320"/>
            <a:ext cx="22225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Stage 1</a:t>
            </a:r>
          </a:p>
        </p:txBody>
      </p:sp>
      <p:sp>
        <p:nvSpPr>
          <p:cNvPr id="117" name="Stage1-F1">
            <a:extLst>
              <a:ext uri="{FF2B5EF4-FFF2-40B4-BE49-F238E27FC236}">
                <a16:creationId xmlns:a16="http://schemas.microsoft.com/office/drawing/2014/main" id="{EF973D4D-8175-949E-E105-CADB1E036076}"/>
              </a:ext>
            </a:extLst>
          </p:cNvPr>
          <p:cNvSpPr>
            <a:spLocks noGrp="1"/>
          </p:cNvSpPr>
          <p:nvPr/>
        </p:nvSpPr>
        <p:spPr>
          <a:xfrm>
            <a:off x="56134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8" name="06-text-225">
            <a:extLst>
              <a:ext uri="{FF2B5EF4-FFF2-40B4-BE49-F238E27FC236}">
                <a16:creationId xmlns:a16="http://schemas.microsoft.com/office/drawing/2014/main" id="{751AD0A2-C6CE-D203-7C40-2255D59A2CA2}"/>
              </a:ext>
            </a:extLst>
          </p:cNvPr>
          <p:cNvSpPr>
            <a:spLocks noGrp="1"/>
          </p:cNvSpPr>
          <p:nvPr/>
        </p:nvSpPr>
        <p:spPr>
          <a:xfrm>
            <a:off x="55880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F1</a:t>
            </a:r>
          </a:p>
        </p:txBody>
      </p:sp>
      <p:sp>
        <p:nvSpPr>
          <p:cNvPr id="119" name="Stage1-B1">
            <a:extLst>
              <a:ext uri="{FF2B5EF4-FFF2-40B4-BE49-F238E27FC236}">
                <a16:creationId xmlns:a16="http://schemas.microsoft.com/office/drawing/2014/main" id="{02635DFA-6417-BFB4-4348-779C2AE9B3E2}"/>
              </a:ext>
            </a:extLst>
          </p:cNvPr>
          <p:cNvSpPr>
            <a:spLocks noGrp="1"/>
          </p:cNvSpPr>
          <p:nvPr/>
        </p:nvSpPr>
        <p:spPr>
          <a:xfrm>
            <a:off x="80010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0" name="06-text-226">
            <a:extLst>
              <a:ext uri="{FF2B5EF4-FFF2-40B4-BE49-F238E27FC236}">
                <a16:creationId xmlns:a16="http://schemas.microsoft.com/office/drawing/2014/main" id="{5F36EBBA-5D92-BF3F-505F-C4AF9CBA95F8}"/>
              </a:ext>
            </a:extLst>
          </p:cNvPr>
          <p:cNvSpPr>
            <a:spLocks noGrp="1"/>
          </p:cNvSpPr>
          <p:nvPr/>
        </p:nvSpPr>
        <p:spPr>
          <a:xfrm>
            <a:off x="79756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B1</a:t>
            </a:r>
          </a:p>
        </p:txBody>
      </p:sp>
      <p:sp>
        <p:nvSpPr>
          <p:cNvPr id="121" name="Stage1-F2">
            <a:extLst>
              <a:ext uri="{FF2B5EF4-FFF2-40B4-BE49-F238E27FC236}">
                <a16:creationId xmlns:a16="http://schemas.microsoft.com/office/drawing/2014/main" id="{3D208BA6-91C6-EA87-3012-9D456084E859}"/>
              </a:ext>
            </a:extLst>
          </p:cNvPr>
          <p:cNvSpPr>
            <a:spLocks noGrp="1"/>
          </p:cNvSpPr>
          <p:nvPr/>
        </p:nvSpPr>
        <p:spPr>
          <a:xfrm>
            <a:off x="103886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22" name="06-text-227">
            <a:extLst>
              <a:ext uri="{FF2B5EF4-FFF2-40B4-BE49-F238E27FC236}">
                <a16:creationId xmlns:a16="http://schemas.microsoft.com/office/drawing/2014/main" id="{A6BC9B54-DBCE-3C2D-4F63-0D061838FE2A}"/>
              </a:ext>
            </a:extLst>
          </p:cNvPr>
          <p:cNvSpPr>
            <a:spLocks noGrp="1"/>
          </p:cNvSpPr>
          <p:nvPr/>
        </p:nvSpPr>
        <p:spPr>
          <a:xfrm>
            <a:off x="103632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F2</a:t>
            </a:r>
          </a:p>
        </p:txBody>
      </p:sp>
      <p:sp>
        <p:nvSpPr>
          <p:cNvPr id="123" name="Stage1-B2">
            <a:extLst>
              <a:ext uri="{FF2B5EF4-FFF2-40B4-BE49-F238E27FC236}">
                <a16:creationId xmlns:a16="http://schemas.microsoft.com/office/drawing/2014/main" id="{2E683651-00B5-A10A-5946-8D85FE8213D7}"/>
              </a:ext>
            </a:extLst>
          </p:cNvPr>
          <p:cNvSpPr>
            <a:spLocks noGrp="1"/>
          </p:cNvSpPr>
          <p:nvPr/>
        </p:nvSpPr>
        <p:spPr>
          <a:xfrm>
            <a:off x="127762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4" name="06-text-228">
            <a:extLst>
              <a:ext uri="{FF2B5EF4-FFF2-40B4-BE49-F238E27FC236}">
                <a16:creationId xmlns:a16="http://schemas.microsoft.com/office/drawing/2014/main" id="{6AF2228E-4436-ADB8-D836-73CF93D7F6BB}"/>
              </a:ext>
            </a:extLst>
          </p:cNvPr>
          <p:cNvSpPr>
            <a:spLocks noGrp="1"/>
          </p:cNvSpPr>
          <p:nvPr/>
        </p:nvSpPr>
        <p:spPr>
          <a:xfrm>
            <a:off x="127508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B2</a:t>
            </a:r>
          </a:p>
        </p:txBody>
      </p:sp>
      <p:sp>
        <p:nvSpPr>
          <p:cNvPr id="125" name="Stage1-F3">
            <a:extLst>
              <a:ext uri="{FF2B5EF4-FFF2-40B4-BE49-F238E27FC236}">
                <a16:creationId xmlns:a16="http://schemas.microsoft.com/office/drawing/2014/main" id="{7C6AFCC2-7EE7-A399-E31B-EDB81DA832FE}"/>
              </a:ext>
            </a:extLst>
          </p:cNvPr>
          <p:cNvSpPr>
            <a:spLocks noGrp="1"/>
          </p:cNvSpPr>
          <p:nvPr/>
        </p:nvSpPr>
        <p:spPr>
          <a:xfrm>
            <a:off x="151638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26" name="06-text-229">
            <a:extLst>
              <a:ext uri="{FF2B5EF4-FFF2-40B4-BE49-F238E27FC236}">
                <a16:creationId xmlns:a16="http://schemas.microsoft.com/office/drawing/2014/main" id="{C38BCF57-720E-08E9-B601-65ED8B2F3F3E}"/>
              </a:ext>
            </a:extLst>
          </p:cNvPr>
          <p:cNvSpPr>
            <a:spLocks noGrp="1"/>
          </p:cNvSpPr>
          <p:nvPr/>
        </p:nvSpPr>
        <p:spPr>
          <a:xfrm>
            <a:off x="151384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F3</a:t>
            </a:r>
          </a:p>
        </p:txBody>
      </p:sp>
      <p:sp>
        <p:nvSpPr>
          <p:cNvPr id="127" name="Stage1-B3">
            <a:extLst>
              <a:ext uri="{FF2B5EF4-FFF2-40B4-BE49-F238E27FC236}">
                <a16:creationId xmlns:a16="http://schemas.microsoft.com/office/drawing/2014/main" id="{A7E4A0A2-9A1B-675B-DF54-66EB7FF240D0}"/>
              </a:ext>
            </a:extLst>
          </p:cNvPr>
          <p:cNvSpPr>
            <a:spLocks noGrp="1"/>
          </p:cNvSpPr>
          <p:nvPr/>
        </p:nvSpPr>
        <p:spPr>
          <a:xfrm>
            <a:off x="17551400" y="11178820"/>
            <a:ext cx="2336800" cy="58420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</a:ln>
        </p:spPr>
      </p:sp>
      <p:sp>
        <p:nvSpPr>
          <p:cNvPr id="128" name="06-text-230">
            <a:extLst>
              <a:ext uri="{FF2B5EF4-FFF2-40B4-BE49-F238E27FC236}">
                <a16:creationId xmlns:a16="http://schemas.microsoft.com/office/drawing/2014/main" id="{C7F0E207-F947-3045-B8E4-788A1ECC2385}"/>
              </a:ext>
            </a:extLst>
          </p:cNvPr>
          <p:cNvSpPr>
            <a:spLocks noGrp="1"/>
          </p:cNvSpPr>
          <p:nvPr/>
        </p:nvSpPr>
        <p:spPr>
          <a:xfrm>
            <a:off x="175260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B3</a:t>
            </a:r>
          </a:p>
        </p:txBody>
      </p:sp>
      <p:sp>
        <p:nvSpPr>
          <p:cNvPr id="129" name="Stage1-F4">
            <a:extLst>
              <a:ext uri="{FF2B5EF4-FFF2-40B4-BE49-F238E27FC236}">
                <a16:creationId xmlns:a16="http://schemas.microsoft.com/office/drawing/2014/main" id="{A1D372CD-21B4-9AFD-81C2-10474669442C}"/>
              </a:ext>
            </a:extLst>
          </p:cNvPr>
          <p:cNvSpPr>
            <a:spLocks noGrp="1"/>
          </p:cNvSpPr>
          <p:nvPr/>
        </p:nvSpPr>
        <p:spPr>
          <a:xfrm>
            <a:off x="19939000" y="11178820"/>
            <a:ext cx="2336800" cy="584200"/>
          </a:xfrm>
          <a:prstGeom prst="rect">
            <a:avLst/>
          </a:prstGeom>
          <a:solidFill>
            <a:srgbClr val="102D4D"/>
          </a:solidFill>
          <a:ln w="12700">
            <a:solidFill>
              <a:srgbClr val="102D4D"/>
            </a:solidFill>
          </a:ln>
        </p:spPr>
      </p:sp>
      <p:sp>
        <p:nvSpPr>
          <p:cNvPr id="130" name="06-text-231">
            <a:extLst>
              <a:ext uri="{FF2B5EF4-FFF2-40B4-BE49-F238E27FC236}">
                <a16:creationId xmlns:a16="http://schemas.microsoft.com/office/drawing/2014/main" id="{2010418F-9BB5-6D17-87CE-0DFA1604E9E7}"/>
              </a:ext>
            </a:extLst>
          </p:cNvPr>
          <p:cNvSpPr>
            <a:spLocks noGrp="1"/>
          </p:cNvSpPr>
          <p:nvPr/>
        </p:nvSpPr>
        <p:spPr>
          <a:xfrm>
            <a:off x="19913600" y="11216920"/>
            <a:ext cx="23876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F4</a:t>
            </a:r>
          </a:p>
        </p:txBody>
      </p:sp>
      <p:sp>
        <p:nvSpPr>
          <p:cNvPr id="131" name="06-text-232">
            <a:extLst>
              <a:ext uri="{FF2B5EF4-FFF2-40B4-BE49-F238E27FC236}">
                <a16:creationId xmlns:a16="http://schemas.microsoft.com/office/drawing/2014/main" id="{8BF4CC4C-98A9-EC12-787B-FECD91761392}"/>
              </a:ext>
            </a:extLst>
          </p:cNvPr>
          <p:cNvSpPr>
            <a:spLocks noGrp="1"/>
          </p:cNvSpPr>
          <p:nvPr/>
        </p:nvSpPr>
        <p:spPr>
          <a:xfrm>
            <a:off x="22453600" y="11128020"/>
            <a:ext cx="762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32" name="06-path-233">
            <a:extLst>
              <a:ext uri="{FF2B5EF4-FFF2-40B4-BE49-F238E27FC236}">
                <a16:creationId xmlns:a16="http://schemas.microsoft.com/office/drawing/2014/main" id="{F37CE311-9FDF-5AE1-47D0-393AD01CFC35}"/>
              </a:ext>
            </a:extLst>
          </p:cNvPr>
          <p:cNvSpPr>
            <a:spLocks noGrp="1"/>
          </p:cNvSpPr>
          <p:nvPr/>
        </p:nvSpPr>
        <p:spPr>
          <a:xfrm>
            <a:off x="5588000" y="10772420"/>
            <a:ext cx="4775200" cy="152400"/>
          </a:xfrm>
          <a:custGeom>
            <a:avLst/>
            <a:gdLst/>
            <a:ahLst/>
            <a:cxnLst/>
            <a:rect l="0" t="0" r="0" b="0"/>
            <a:pathLst>
              <a:path w="4775200" h="152400">
                <a:moveTo>
                  <a:pt x="0" y="0"/>
                </a:moveTo>
                <a:lnTo>
                  <a:pt x="0" y="152400"/>
                </a:lnTo>
                <a:lnTo>
                  <a:pt x="4775200" y="152400"/>
                </a:lnTo>
                <a:lnTo>
                  <a:pt x="4775200" y="0"/>
                </a:lnTo>
              </a:path>
            </a:pathLst>
          </a:custGeom>
          <a:noFill/>
          <a:ln w="38100">
            <a:solidFill>
              <a:srgbClr val="FF6038"/>
            </a:solidFill>
            <a:prstDash val="solid"/>
          </a:ln>
        </p:spPr>
      </p:sp>
      <p:sp>
        <p:nvSpPr>
          <p:cNvPr id="133" name="06-box-234">
            <a:extLst>
              <a:ext uri="{FF2B5EF4-FFF2-40B4-BE49-F238E27FC236}">
                <a16:creationId xmlns:a16="http://schemas.microsoft.com/office/drawing/2014/main" id="{119FFCB1-8A62-A1E3-CAE7-9125644F8B85}"/>
              </a:ext>
            </a:extLst>
          </p:cNvPr>
          <p:cNvSpPr>
            <a:spLocks noGrp="1"/>
          </p:cNvSpPr>
          <p:nvPr/>
        </p:nvSpPr>
        <p:spPr>
          <a:xfrm>
            <a:off x="6324600" y="10670820"/>
            <a:ext cx="3302000" cy="5080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134" name="06-text-235">
            <a:extLst>
              <a:ext uri="{FF2B5EF4-FFF2-40B4-BE49-F238E27FC236}">
                <a16:creationId xmlns:a16="http://schemas.microsoft.com/office/drawing/2014/main" id="{AA651C16-66A1-FD8F-2A1F-8AD7021BEE98}"/>
              </a:ext>
            </a:extLst>
          </p:cNvPr>
          <p:cNvSpPr>
            <a:spLocks noGrp="1"/>
          </p:cNvSpPr>
          <p:nvPr/>
        </p:nvSpPr>
        <p:spPr>
          <a:xfrm>
            <a:off x="6324600" y="10632720"/>
            <a:ext cx="33020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2 time units</a:t>
            </a:r>
          </a:p>
        </p:txBody>
      </p:sp>
      <p:sp>
        <p:nvSpPr>
          <p:cNvPr id="135" name="06-box-236">
            <a:extLst>
              <a:ext uri="{FF2B5EF4-FFF2-40B4-BE49-F238E27FC236}">
                <a16:creationId xmlns:a16="http://schemas.microsoft.com/office/drawing/2014/main" id="{8B9227A4-D230-6839-C1E9-A69562CC34A7}"/>
              </a:ext>
            </a:extLst>
          </p:cNvPr>
          <p:cNvSpPr>
            <a:spLocks noGrp="1"/>
          </p:cNvSpPr>
          <p:nvPr/>
        </p:nvSpPr>
        <p:spPr>
          <a:xfrm>
            <a:off x="762000" y="12105920"/>
            <a:ext cx="863600" cy="355600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36" name="06-text-237">
            <a:extLst>
              <a:ext uri="{FF2B5EF4-FFF2-40B4-BE49-F238E27FC236}">
                <a16:creationId xmlns:a16="http://schemas.microsoft.com/office/drawing/2014/main" id="{24B4368E-30DC-E2A5-D6BF-9EA2490973DD}"/>
              </a:ext>
            </a:extLst>
          </p:cNvPr>
          <p:cNvSpPr>
            <a:spLocks noGrp="1"/>
          </p:cNvSpPr>
          <p:nvPr/>
        </p:nvSpPr>
        <p:spPr>
          <a:xfrm>
            <a:off x="1803400" y="12055120"/>
            <a:ext cx="3175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F: Forward</a:t>
            </a:r>
          </a:p>
        </p:txBody>
      </p:sp>
      <p:sp>
        <p:nvSpPr>
          <p:cNvPr id="137" name="06-box-238">
            <a:extLst>
              <a:ext uri="{FF2B5EF4-FFF2-40B4-BE49-F238E27FC236}">
                <a16:creationId xmlns:a16="http://schemas.microsoft.com/office/drawing/2014/main" id="{EDE4FDD2-7D78-2D09-D2D7-9EB053327150}"/>
              </a:ext>
            </a:extLst>
          </p:cNvPr>
          <p:cNvSpPr>
            <a:spLocks noGrp="1"/>
          </p:cNvSpPr>
          <p:nvPr/>
        </p:nvSpPr>
        <p:spPr>
          <a:xfrm>
            <a:off x="5334000" y="12105920"/>
            <a:ext cx="863600" cy="3556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138" name="06-text-239">
            <a:extLst>
              <a:ext uri="{FF2B5EF4-FFF2-40B4-BE49-F238E27FC236}">
                <a16:creationId xmlns:a16="http://schemas.microsoft.com/office/drawing/2014/main" id="{A0BE52AD-FAE6-1208-8D8E-307944EF8C57}"/>
              </a:ext>
            </a:extLst>
          </p:cNvPr>
          <p:cNvSpPr>
            <a:spLocks noGrp="1"/>
          </p:cNvSpPr>
          <p:nvPr/>
        </p:nvSpPr>
        <p:spPr>
          <a:xfrm>
            <a:off x="6375400" y="12055120"/>
            <a:ext cx="3429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B: Backward</a:t>
            </a:r>
          </a:p>
        </p:txBody>
      </p:sp>
      <p:sp>
        <p:nvSpPr>
          <p:cNvPr id="139" name="06-path-240">
            <a:extLst>
              <a:ext uri="{FF2B5EF4-FFF2-40B4-BE49-F238E27FC236}">
                <a16:creationId xmlns:a16="http://schemas.microsoft.com/office/drawing/2014/main" id="{497EFA57-5176-92DC-C011-B2ECF7716C01}"/>
              </a:ext>
            </a:extLst>
          </p:cNvPr>
          <p:cNvSpPr>
            <a:spLocks noGrp="1"/>
          </p:cNvSpPr>
          <p:nvPr/>
        </p:nvSpPr>
        <p:spPr>
          <a:xfrm>
            <a:off x="10541000" y="12156720"/>
            <a:ext cx="762000" cy="152400"/>
          </a:xfrm>
          <a:custGeom>
            <a:avLst/>
            <a:gdLst/>
            <a:ahLst/>
            <a:cxnLst/>
            <a:rect l="0" t="0" r="0" b="0"/>
            <a:pathLst>
              <a:path w="762000" h="152400">
                <a:moveTo>
                  <a:pt x="0" y="0"/>
                </a:moveTo>
                <a:lnTo>
                  <a:pt x="0" y="152400"/>
                </a:lnTo>
                <a:lnTo>
                  <a:pt x="762000" y="152400"/>
                </a:lnTo>
                <a:lnTo>
                  <a:pt x="762000" y="0"/>
                </a:lnTo>
              </a:path>
            </a:pathLst>
          </a:custGeom>
          <a:noFill/>
          <a:ln w="38100">
            <a:solidFill>
              <a:srgbClr val="FF6038"/>
            </a:solidFill>
            <a:prstDash val="solid"/>
          </a:ln>
        </p:spPr>
      </p:sp>
      <p:sp>
        <p:nvSpPr>
          <p:cNvPr id="140" name="06-text-241">
            <a:extLst>
              <a:ext uri="{FF2B5EF4-FFF2-40B4-BE49-F238E27FC236}">
                <a16:creationId xmlns:a16="http://schemas.microsoft.com/office/drawing/2014/main" id="{C8EEA6C9-B04F-BE73-C0EE-DDCC353BAF7D}"/>
              </a:ext>
            </a:extLst>
          </p:cNvPr>
          <p:cNvSpPr>
            <a:spLocks noGrp="1"/>
          </p:cNvSpPr>
          <p:nvPr/>
        </p:nvSpPr>
        <p:spPr>
          <a:xfrm>
            <a:off x="11620500" y="12055120"/>
            <a:ext cx="10160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F1 end to B1 start</a:t>
            </a:r>
          </a:p>
        </p:txBody>
      </p:sp>
      <p:sp>
        <p:nvSpPr>
          <p:cNvPr id="141" name="06-text-242">
            <a:extLst>
              <a:ext uri="{FF2B5EF4-FFF2-40B4-BE49-F238E27FC236}">
                <a16:creationId xmlns:a16="http://schemas.microsoft.com/office/drawing/2014/main" id="{D7FE219F-C945-87A0-B942-8440C86B0C3E}"/>
              </a:ext>
            </a:extLst>
          </p:cNvPr>
          <p:cNvSpPr>
            <a:spLocks noGrp="1"/>
          </p:cNvSpPr>
          <p:nvPr/>
        </p:nvSpPr>
        <p:spPr>
          <a:xfrm>
            <a:off x="762000" y="12801600"/>
            <a:ext cx="224790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Bubble overhead is relative to ideal compute over the full iteration.</a:t>
            </a:r>
          </a:p>
        </p:txBody>
      </p:sp>
    </p:spTree>
    <p:extLst>
      <p:ext uri="{BB962C8B-B14F-4D97-AF65-F5344CB8AC3E}">
        <p14:creationId xmlns:p14="http://schemas.microsoft.com/office/powerpoint/2010/main" val="122739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013CA4-8F39-49A5-AD07-7F496922BC0E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Existing Practice 1: Testing with Fewer Layers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8D8D4E9D-39B0-4C41-A9E1-F14065744E3C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Changing the pipeline changes activation lifetimes and peak memory.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DC672083-ADA1-4FE1-BF0E-210EF2B893A3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9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Source">
            <a:extLst>
              <a:ext uri="{FF2B5EF4-FFF2-40B4-BE49-F238E27FC236}">
                <a16:creationId xmlns:a16="http://schemas.microsoft.com/office/drawing/2014/main" id="{19AA51BC-C81A-49FE-A6AD-02D70EBD675F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336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Megatron-LM, SC 2021. Equal-sized activation groups; transient buffers omitted. First 8 units shown.</a:t>
            </a:r>
          </a:p>
        </p:txBody>
      </p:sp>
      <p:sp>
        <p:nvSpPr>
          <p:cNvPr id="6" name="07-text-243">
            <a:extLst>
              <a:ext uri="{FF2B5EF4-FFF2-40B4-BE49-F238E27FC236}">
                <a16:creationId xmlns:a16="http://schemas.microsoft.com/office/drawing/2014/main" id="{AD37DCB0-A84F-45E4-A30D-DA747EA5233A}"/>
              </a:ext>
            </a:extLst>
          </p:cNvPr>
          <p:cNvSpPr>
            <a:spLocks noGrp="1"/>
          </p:cNvSpPr>
          <p:nvPr/>
        </p:nvSpPr>
        <p:spPr>
          <a:xfrm>
            <a:off x="762000" y="3214510"/>
            <a:ext cx="22606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Stage 0 · Fixed: 4 layers per stage · GA=8 · Same TP</a:t>
            </a:r>
          </a:p>
        </p:txBody>
      </p:sp>
      <p:sp>
        <p:nvSpPr>
          <p:cNvPr id="7" name="07-text-244">
            <a:extLst>
              <a:ext uri="{FF2B5EF4-FFF2-40B4-BE49-F238E27FC236}">
                <a16:creationId xmlns:a16="http://schemas.microsoft.com/office/drawing/2014/main" id="{19D44B6C-A62A-4695-AA17-8C7088C684F3}"/>
              </a:ext>
            </a:extLst>
          </p:cNvPr>
          <p:cNvSpPr>
            <a:spLocks noGrp="1"/>
          </p:cNvSpPr>
          <p:nvPr/>
        </p:nvSpPr>
        <p:spPr>
          <a:xfrm>
            <a:off x="762000" y="3887610"/>
            <a:ext cx="15240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 layers → PP=4</a:t>
            </a:r>
          </a:p>
        </p:txBody>
      </p:sp>
      <p:sp>
        <p:nvSpPr>
          <p:cNvPr id="8" name="07-path-245">
            <a:extLst>
              <a:ext uri="{FF2B5EF4-FFF2-40B4-BE49-F238E27FC236}">
                <a16:creationId xmlns:a16="http://schemas.microsoft.com/office/drawing/2014/main" id="{2E015423-E850-4DFC-9BDC-96DF4603CFBA}"/>
              </a:ext>
            </a:extLst>
          </p:cNvPr>
          <p:cNvSpPr>
            <a:spLocks noGrp="1"/>
          </p:cNvSpPr>
          <p:nvPr/>
        </p:nvSpPr>
        <p:spPr>
          <a:xfrm>
            <a:off x="2941320" y="4471810"/>
            <a:ext cx="86360" cy="2882900"/>
          </a:xfrm>
          <a:custGeom>
            <a:avLst/>
            <a:gdLst/>
            <a:ahLst/>
            <a:cxnLst/>
            <a:rect l="0" t="0" r="0" b="0"/>
            <a:pathLst>
              <a:path w="86360" h="2882900">
                <a:moveTo>
                  <a:pt x="30480" y="2882900"/>
                </a:moveTo>
                <a:lnTo>
                  <a:pt x="30480" y="304800"/>
                </a:lnTo>
                <a:lnTo>
                  <a:pt x="0" y="304800"/>
                </a:lnTo>
                <a:lnTo>
                  <a:pt x="43180" y="0"/>
                </a:lnTo>
                <a:lnTo>
                  <a:pt x="86360" y="304800"/>
                </a:lnTo>
                <a:lnTo>
                  <a:pt x="55880" y="304800"/>
                </a:lnTo>
                <a:lnTo>
                  <a:pt x="55880" y="288290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9" name="07-path-246">
            <a:extLst>
              <a:ext uri="{FF2B5EF4-FFF2-40B4-BE49-F238E27FC236}">
                <a16:creationId xmlns:a16="http://schemas.microsoft.com/office/drawing/2014/main" id="{F5DA2826-AACA-4F52-B4AE-ECFAE70D2B0B}"/>
              </a:ext>
            </a:extLst>
          </p:cNvPr>
          <p:cNvSpPr>
            <a:spLocks noGrp="1"/>
          </p:cNvSpPr>
          <p:nvPr/>
        </p:nvSpPr>
        <p:spPr>
          <a:xfrm>
            <a:off x="2984500" y="7311530"/>
            <a:ext cx="18427700" cy="86360"/>
          </a:xfrm>
          <a:custGeom>
            <a:avLst/>
            <a:gdLst/>
            <a:ahLst/>
            <a:cxnLst/>
            <a:rect l="0" t="0" r="0" b="0"/>
            <a:pathLst>
              <a:path w="18427700" h="86360">
                <a:moveTo>
                  <a:pt x="0" y="30480"/>
                </a:moveTo>
                <a:lnTo>
                  <a:pt x="18122900" y="30480"/>
                </a:lnTo>
                <a:lnTo>
                  <a:pt x="18122900" y="0"/>
                </a:lnTo>
                <a:lnTo>
                  <a:pt x="18427700" y="43180"/>
                </a:lnTo>
                <a:lnTo>
                  <a:pt x="18122900" y="86360"/>
                </a:lnTo>
                <a:lnTo>
                  <a:pt x="181229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10" name="07-text-247">
            <a:extLst>
              <a:ext uri="{FF2B5EF4-FFF2-40B4-BE49-F238E27FC236}">
                <a16:creationId xmlns:a16="http://schemas.microsoft.com/office/drawing/2014/main" id="{A44AA0EB-6176-4101-89CD-22D8B3617ADC}"/>
              </a:ext>
            </a:extLst>
          </p:cNvPr>
          <p:cNvSpPr>
            <a:spLocks noGrp="1"/>
          </p:cNvSpPr>
          <p:nvPr/>
        </p:nvSpPr>
        <p:spPr>
          <a:xfrm>
            <a:off x="381000" y="5500510"/>
            <a:ext cx="24765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Per-GPU memory</a:t>
            </a:r>
          </a:p>
        </p:txBody>
      </p:sp>
      <p:sp>
        <p:nvSpPr>
          <p:cNvPr id="11" name="07-box-248">
            <a:extLst>
              <a:ext uri="{FF2B5EF4-FFF2-40B4-BE49-F238E27FC236}">
                <a16:creationId xmlns:a16="http://schemas.microsoft.com/office/drawing/2014/main" id="{B2067B62-CED8-4591-9B1A-8443C6EB3617}"/>
              </a:ext>
            </a:extLst>
          </p:cNvPr>
          <p:cNvSpPr>
            <a:spLocks noGrp="1"/>
          </p:cNvSpPr>
          <p:nvPr/>
        </p:nvSpPr>
        <p:spPr>
          <a:xfrm>
            <a:off x="2984500" y="6846710"/>
            <a:ext cx="17983200" cy="508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12" name="07-text-249">
            <a:extLst>
              <a:ext uri="{FF2B5EF4-FFF2-40B4-BE49-F238E27FC236}">
                <a16:creationId xmlns:a16="http://schemas.microsoft.com/office/drawing/2014/main" id="{06CD89D9-BC13-45D6-9ACF-A413BB796F96}"/>
              </a:ext>
            </a:extLst>
          </p:cNvPr>
          <p:cNvSpPr>
            <a:spLocks noGrp="1"/>
          </p:cNvSpPr>
          <p:nvPr/>
        </p:nvSpPr>
        <p:spPr>
          <a:xfrm>
            <a:off x="2984500" y="6884810"/>
            <a:ext cx="179832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Persistent state</a:t>
            </a:r>
          </a:p>
        </p:txBody>
      </p:sp>
      <p:sp>
        <p:nvSpPr>
          <p:cNvPr id="13" name="A1 1-8">
            <a:extLst>
              <a:ext uri="{FF2B5EF4-FFF2-40B4-BE49-F238E27FC236}">
                <a16:creationId xmlns:a16="http://schemas.microsoft.com/office/drawing/2014/main" id="{F7DD8A90-CE67-4714-B5BD-C8AFD1887A21}"/>
              </a:ext>
            </a:extLst>
          </p:cNvPr>
          <p:cNvSpPr>
            <a:spLocks noGrp="1"/>
          </p:cNvSpPr>
          <p:nvPr/>
        </p:nvSpPr>
        <p:spPr>
          <a:xfrm>
            <a:off x="5232400" y="6338710"/>
            <a:ext cx="15735300" cy="5080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4" name="07-text-250">
            <a:extLst>
              <a:ext uri="{FF2B5EF4-FFF2-40B4-BE49-F238E27FC236}">
                <a16:creationId xmlns:a16="http://schemas.microsoft.com/office/drawing/2014/main" id="{C357FE08-B9C6-4C99-9896-5591B673E766}"/>
              </a:ext>
            </a:extLst>
          </p:cNvPr>
          <p:cNvSpPr>
            <a:spLocks noGrp="1"/>
          </p:cNvSpPr>
          <p:nvPr/>
        </p:nvSpPr>
        <p:spPr>
          <a:xfrm>
            <a:off x="5334000" y="6376810"/>
            <a:ext cx="155321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A1: 7 units</a:t>
            </a:r>
          </a:p>
        </p:txBody>
      </p:sp>
      <p:sp>
        <p:nvSpPr>
          <p:cNvPr id="15" name="A2 2-10">
            <a:extLst>
              <a:ext uri="{FF2B5EF4-FFF2-40B4-BE49-F238E27FC236}">
                <a16:creationId xmlns:a16="http://schemas.microsoft.com/office/drawing/2014/main" id="{6D299123-CC62-4344-92D8-9BFE34E42B61}"/>
              </a:ext>
            </a:extLst>
          </p:cNvPr>
          <p:cNvSpPr>
            <a:spLocks noGrp="1"/>
          </p:cNvSpPr>
          <p:nvPr/>
        </p:nvSpPr>
        <p:spPr>
          <a:xfrm>
            <a:off x="7480300" y="5830710"/>
            <a:ext cx="13487400" cy="5080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16" name="07-text-251">
            <a:extLst>
              <a:ext uri="{FF2B5EF4-FFF2-40B4-BE49-F238E27FC236}">
                <a16:creationId xmlns:a16="http://schemas.microsoft.com/office/drawing/2014/main" id="{1862E029-636F-4C98-9F73-1C9E2BB4420A}"/>
              </a:ext>
            </a:extLst>
          </p:cNvPr>
          <p:cNvSpPr>
            <a:spLocks noGrp="1"/>
          </p:cNvSpPr>
          <p:nvPr/>
        </p:nvSpPr>
        <p:spPr>
          <a:xfrm>
            <a:off x="7581900" y="5868810"/>
            <a:ext cx="132842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A2</a:t>
            </a:r>
          </a:p>
        </p:txBody>
      </p:sp>
      <p:sp>
        <p:nvSpPr>
          <p:cNvPr id="17" name="07-path-252">
            <a:extLst>
              <a:ext uri="{FF2B5EF4-FFF2-40B4-BE49-F238E27FC236}">
                <a16:creationId xmlns:a16="http://schemas.microsoft.com/office/drawing/2014/main" id="{2D4A122C-6A14-40E2-BD5E-382B5C7D2F0D}"/>
              </a:ext>
            </a:extLst>
          </p:cNvPr>
          <p:cNvSpPr>
            <a:spLocks noGrp="1"/>
          </p:cNvSpPr>
          <p:nvPr/>
        </p:nvSpPr>
        <p:spPr>
          <a:xfrm>
            <a:off x="20840700" y="6019940"/>
            <a:ext cx="241300" cy="129540"/>
          </a:xfrm>
          <a:custGeom>
            <a:avLst/>
            <a:gdLst/>
            <a:ahLst/>
            <a:cxnLst/>
            <a:rect l="0" t="0" r="0" b="0"/>
            <a:pathLst>
              <a:path w="241300" h="129540">
                <a:moveTo>
                  <a:pt x="0" y="45720"/>
                </a:moveTo>
                <a:lnTo>
                  <a:pt x="168910" y="45720"/>
                </a:lnTo>
                <a:lnTo>
                  <a:pt x="168910" y="0"/>
                </a:lnTo>
                <a:lnTo>
                  <a:pt x="241300" y="64770"/>
                </a:lnTo>
                <a:lnTo>
                  <a:pt x="168910" y="129540"/>
                </a:lnTo>
                <a:lnTo>
                  <a:pt x="16891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8" name="A3 3-12">
            <a:extLst>
              <a:ext uri="{FF2B5EF4-FFF2-40B4-BE49-F238E27FC236}">
                <a16:creationId xmlns:a16="http://schemas.microsoft.com/office/drawing/2014/main" id="{9EF73345-62E6-48CD-B79F-30B15357952E}"/>
              </a:ext>
            </a:extLst>
          </p:cNvPr>
          <p:cNvSpPr>
            <a:spLocks noGrp="1"/>
          </p:cNvSpPr>
          <p:nvPr/>
        </p:nvSpPr>
        <p:spPr>
          <a:xfrm>
            <a:off x="9728200" y="5322710"/>
            <a:ext cx="11239500" cy="508000"/>
          </a:xfrm>
          <a:prstGeom prst="rect">
            <a:avLst/>
          </a:prstGeom>
          <a:solidFill>
            <a:srgbClr val="DDE8F0"/>
          </a:solidFill>
          <a:ln w="25400">
            <a:solidFill>
              <a:srgbClr val="507D9F"/>
            </a:solidFill>
          </a:ln>
        </p:spPr>
      </p:sp>
      <p:sp>
        <p:nvSpPr>
          <p:cNvPr id="19" name="07-text-253">
            <a:extLst>
              <a:ext uri="{FF2B5EF4-FFF2-40B4-BE49-F238E27FC236}">
                <a16:creationId xmlns:a16="http://schemas.microsoft.com/office/drawing/2014/main" id="{92BCF7BE-F72E-483F-A4F8-FECA9E4F19F8}"/>
              </a:ext>
            </a:extLst>
          </p:cNvPr>
          <p:cNvSpPr>
            <a:spLocks noGrp="1"/>
          </p:cNvSpPr>
          <p:nvPr/>
        </p:nvSpPr>
        <p:spPr>
          <a:xfrm>
            <a:off x="9829800" y="5360810"/>
            <a:ext cx="110363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A3</a:t>
            </a:r>
          </a:p>
        </p:txBody>
      </p:sp>
      <p:sp>
        <p:nvSpPr>
          <p:cNvPr id="20" name="07-path-254">
            <a:extLst>
              <a:ext uri="{FF2B5EF4-FFF2-40B4-BE49-F238E27FC236}">
                <a16:creationId xmlns:a16="http://schemas.microsoft.com/office/drawing/2014/main" id="{651D3A82-5C90-4FEF-8767-1D9F78E8025F}"/>
              </a:ext>
            </a:extLst>
          </p:cNvPr>
          <p:cNvSpPr>
            <a:spLocks noGrp="1"/>
          </p:cNvSpPr>
          <p:nvPr/>
        </p:nvSpPr>
        <p:spPr>
          <a:xfrm>
            <a:off x="20840700" y="5511940"/>
            <a:ext cx="241300" cy="129540"/>
          </a:xfrm>
          <a:custGeom>
            <a:avLst/>
            <a:gdLst/>
            <a:ahLst/>
            <a:cxnLst/>
            <a:rect l="0" t="0" r="0" b="0"/>
            <a:pathLst>
              <a:path w="241300" h="129540">
                <a:moveTo>
                  <a:pt x="0" y="45720"/>
                </a:moveTo>
                <a:lnTo>
                  <a:pt x="168910" y="45720"/>
                </a:lnTo>
                <a:lnTo>
                  <a:pt x="168910" y="0"/>
                </a:lnTo>
                <a:lnTo>
                  <a:pt x="241300" y="64770"/>
                </a:lnTo>
                <a:lnTo>
                  <a:pt x="168910" y="129540"/>
                </a:lnTo>
                <a:lnTo>
                  <a:pt x="16891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507D9F"/>
          </a:solidFill>
          <a:ln w="0">
            <a:noFill/>
            <a:prstDash val="solid"/>
          </a:ln>
        </p:spPr>
      </p:sp>
      <p:sp>
        <p:nvSpPr>
          <p:cNvPr id="21" name="A4 4-14">
            <a:extLst>
              <a:ext uri="{FF2B5EF4-FFF2-40B4-BE49-F238E27FC236}">
                <a16:creationId xmlns:a16="http://schemas.microsoft.com/office/drawing/2014/main" id="{CBB90304-35DD-43BD-84F7-874605752980}"/>
              </a:ext>
            </a:extLst>
          </p:cNvPr>
          <p:cNvSpPr>
            <a:spLocks noGrp="1"/>
          </p:cNvSpPr>
          <p:nvPr/>
        </p:nvSpPr>
        <p:spPr>
          <a:xfrm>
            <a:off x="11976100" y="4814710"/>
            <a:ext cx="8991600" cy="5080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22" name="07-text-255">
            <a:extLst>
              <a:ext uri="{FF2B5EF4-FFF2-40B4-BE49-F238E27FC236}">
                <a16:creationId xmlns:a16="http://schemas.microsoft.com/office/drawing/2014/main" id="{64239963-9BAF-4D52-8081-8155BBE57D06}"/>
              </a:ext>
            </a:extLst>
          </p:cNvPr>
          <p:cNvSpPr>
            <a:spLocks noGrp="1"/>
          </p:cNvSpPr>
          <p:nvPr/>
        </p:nvSpPr>
        <p:spPr>
          <a:xfrm>
            <a:off x="12077700" y="4852810"/>
            <a:ext cx="87884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A4</a:t>
            </a:r>
          </a:p>
        </p:txBody>
      </p:sp>
      <p:sp>
        <p:nvSpPr>
          <p:cNvPr id="23" name="07-path-256">
            <a:extLst>
              <a:ext uri="{FF2B5EF4-FFF2-40B4-BE49-F238E27FC236}">
                <a16:creationId xmlns:a16="http://schemas.microsoft.com/office/drawing/2014/main" id="{848AA1A8-E2D3-46BC-996A-FAC6A9CADB0C}"/>
              </a:ext>
            </a:extLst>
          </p:cNvPr>
          <p:cNvSpPr>
            <a:spLocks noGrp="1"/>
          </p:cNvSpPr>
          <p:nvPr/>
        </p:nvSpPr>
        <p:spPr>
          <a:xfrm>
            <a:off x="20840700" y="5003940"/>
            <a:ext cx="241300" cy="129540"/>
          </a:xfrm>
          <a:custGeom>
            <a:avLst/>
            <a:gdLst/>
            <a:ahLst/>
            <a:cxnLst/>
            <a:rect l="0" t="0" r="0" b="0"/>
            <a:pathLst>
              <a:path w="241300" h="129540">
                <a:moveTo>
                  <a:pt x="0" y="45720"/>
                </a:moveTo>
                <a:lnTo>
                  <a:pt x="168910" y="45720"/>
                </a:lnTo>
                <a:lnTo>
                  <a:pt x="168910" y="0"/>
                </a:lnTo>
                <a:lnTo>
                  <a:pt x="241300" y="64770"/>
                </a:lnTo>
                <a:lnTo>
                  <a:pt x="168910" y="129540"/>
                </a:lnTo>
                <a:lnTo>
                  <a:pt x="16891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24" name="07-path-257">
            <a:extLst>
              <a:ext uri="{FF2B5EF4-FFF2-40B4-BE49-F238E27FC236}">
                <a16:creationId xmlns:a16="http://schemas.microsoft.com/office/drawing/2014/main" id="{D69D396A-55AB-4C8A-9477-C1262CA1FF4E}"/>
              </a:ext>
            </a:extLst>
          </p:cNvPr>
          <p:cNvSpPr>
            <a:spLocks noGrp="1"/>
          </p:cNvSpPr>
          <p:nvPr/>
        </p:nvSpPr>
        <p:spPr>
          <a:xfrm>
            <a:off x="29845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25" name="07-text-258">
            <a:extLst>
              <a:ext uri="{FF2B5EF4-FFF2-40B4-BE49-F238E27FC236}">
                <a16:creationId xmlns:a16="http://schemas.microsoft.com/office/drawing/2014/main" id="{00670D1D-80EE-4A19-9112-4BDF800D600F}"/>
              </a:ext>
            </a:extLst>
          </p:cNvPr>
          <p:cNvSpPr>
            <a:spLocks noGrp="1"/>
          </p:cNvSpPr>
          <p:nvPr/>
        </p:nvSpPr>
        <p:spPr>
          <a:xfrm>
            <a:off x="27305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26" name="07-path-259">
            <a:extLst>
              <a:ext uri="{FF2B5EF4-FFF2-40B4-BE49-F238E27FC236}">
                <a16:creationId xmlns:a16="http://schemas.microsoft.com/office/drawing/2014/main" id="{2BCC0CB7-3106-4CA8-A244-A5726A2A9DFC}"/>
              </a:ext>
            </a:extLst>
          </p:cNvPr>
          <p:cNvSpPr>
            <a:spLocks noGrp="1"/>
          </p:cNvSpPr>
          <p:nvPr/>
        </p:nvSpPr>
        <p:spPr>
          <a:xfrm>
            <a:off x="52324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27" name="07-text-260">
            <a:extLst>
              <a:ext uri="{FF2B5EF4-FFF2-40B4-BE49-F238E27FC236}">
                <a16:creationId xmlns:a16="http://schemas.microsoft.com/office/drawing/2014/main" id="{5CC0F818-5FA7-41B9-BBB3-F0455B6A0D52}"/>
              </a:ext>
            </a:extLst>
          </p:cNvPr>
          <p:cNvSpPr>
            <a:spLocks noGrp="1"/>
          </p:cNvSpPr>
          <p:nvPr/>
        </p:nvSpPr>
        <p:spPr>
          <a:xfrm>
            <a:off x="49784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28" name="07-path-261">
            <a:extLst>
              <a:ext uri="{FF2B5EF4-FFF2-40B4-BE49-F238E27FC236}">
                <a16:creationId xmlns:a16="http://schemas.microsoft.com/office/drawing/2014/main" id="{34A1C45A-7229-465D-A442-445C21980BEB}"/>
              </a:ext>
            </a:extLst>
          </p:cNvPr>
          <p:cNvSpPr>
            <a:spLocks noGrp="1"/>
          </p:cNvSpPr>
          <p:nvPr/>
        </p:nvSpPr>
        <p:spPr>
          <a:xfrm>
            <a:off x="74803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29" name="07-text-262">
            <a:extLst>
              <a:ext uri="{FF2B5EF4-FFF2-40B4-BE49-F238E27FC236}">
                <a16:creationId xmlns:a16="http://schemas.microsoft.com/office/drawing/2014/main" id="{B5CD4D7C-B2AE-4206-820E-0C3CEDBA60F5}"/>
              </a:ext>
            </a:extLst>
          </p:cNvPr>
          <p:cNvSpPr>
            <a:spLocks noGrp="1"/>
          </p:cNvSpPr>
          <p:nvPr/>
        </p:nvSpPr>
        <p:spPr>
          <a:xfrm>
            <a:off x="72263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30" name="07-path-263">
            <a:extLst>
              <a:ext uri="{FF2B5EF4-FFF2-40B4-BE49-F238E27FC236}">
                <a16:creationId xmlns:a16="http://schemas.microsoft.com/office/drawing/2014/main" id="{9EFFB38A-435D-4D98-B7EE-988FB69249A4}"/>
              </a:ext>
            </a:extLst>
          </p:cNvPr>
          <p:cNvSpPr>
            <a:spLocks noGrp="1"/>
          </p:cNvSpPr>
          <p:nvPr/>
        </p:nvSpPr>
        <p:spPr>
          <a:xfrm>
            <a:off x="97282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1" name="07-text-264">
            <a:extLst>
              <a:ext uri="{FF2B5EF4-FFF2-40B4-BE49-F238E27FC236}">
                <a16:creationId xmlns:a16="http://schemas.microsoft.com/office/drawing/2014/main" id="{0442376A-A8A9-4247-9748-732E59628892}"/>
              </a:ext>
            </a:extLst>
          </p:cNvPr>
          <p:cNvSpPr>
            <a:spLocks noGrp="1"/>
          </p:cNvSpPr>
          <p:nvPr/>
        </p:nvSpPr>
        <p:spPr>
          <a:xfrm>
            <a:off x="94742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32" name="07-path-265">
            <a:extLst>
              <a:ext uri="{FF2B5EF4-FFF2-40B4-BE49-F238E27FC236}">
                <a16:creationId xmlns:a16="http://schemas.microsoft.com/office/drawing/2014/main" id="{FEB2E667-301C-4548-9A0C-0F2CF259CFDC}"/>
              </a:ext>
            </a:extLst>
          </p:cNvPr>
          <p:cNvSpPr>
            <a:spLocks noGrp="1"/>
          </p:cNvSpPr>
          <p:nvPr/>
        </p:nvSpPr>
        <p:spPr>
          <a:xfrm>
            <a:off x="119761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3" name="07-text-266">
            <a:extLst>
              <a:ext uri="{FF2B5EF4-FFF2-40B4-BE49-F238E27FC236}">
                <a16:creationId xmlns:a16="http://schemas.microsoft.com/office/drawing/2014/main" id="{20E46F86-60E3-4CD6-B43E-0853577E7AAC}"/>
              </a:ext>
            </a:extLst>
          </p:cNvPr>
          <p:cNvSpPr>
            <a:spLocks noGrp="1"/>
          </p:cNvSpPr>
          <p:nvPr/>
        </p:nvSpPr>
        <p:spPr>
          <a:xfrm>
            <a:off x="117221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34" name="07-path-267">
            <a:extLst>
              <a:ext uri="{FF2B5EF4-FFF2-40B4-BE49-F238E27FC236}">
                <a16:creationId xmlns:a16="http://schemas.microsoft.com/office/drawing/2014/main" id="{D73C69D1-1E76-406B-8F2F-8288FE1D62DE}"/>
              </a:ext>
            </a:extLst>
          </p:cNvPr>
          <p:cNvSpPr>
            <a:spLocks noGrp="1"/>
          </p:cNvSpPr>
          <p:nvPr/>
        </p:nvSpPr>
        <p:spPr>
          <a:xfrm>
            <a:off x="142240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5" name="07-text-268">
            <a:extLst>
              <a:ext uri="{FF2B5EF4-FFF2-40B4-BE49-F238E27FC236}">
                <a16:creationId xmlns:a16="http://schemas.microsoft.com/office/drawing/2014/main" id="{3CA115D9-FEBD-4DE6-AB6C-083C22C7EAE8}"/>
              </a:ext>
            </a:extLst>
          </p:cNvPr>
          <p:cNvSpPr>
            <a:spLocks noGrp="1"/>
          </p:cNvSpPr>
          <p:nvPr/>
        </p:nvSpPr>
        <p:spPr>
          <a:xfrm>
            <a:off x="139700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36" name="07-path-269">
            <a:extLst>
              <a:ext uri="{FF2B5EF4-FFF2-40B4-BE49-F238E27FC236}">
                <a16:creationId xmlns:a16="http://schemas.microsoft.com/office/drawing/2014/main" id="{2E2F87CE-D87D-4485-85A4-1E895F958565}"/>
              </a:ext>
            </a:extLst>
          </p:cNvPr>
          <p:cNvSpPr>
            <a:spLocks noGrp="1"/>
          </p:cNvSpPr>
          <p:nvPr/>
        </p:nvSpPr>
        <p:spPr>
          <a:xfrm>
            <a:off x="164719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7" name="07-text-270">
            <a:extLst>
              <a:ext uri="{FF2B5EF4-FFF2-40B4-BE49-F238E27FC236}">
                <a16:creationId xmlns:a16="http://schemas.microsoft.com/office/drawing/2014/main" id="{061859B4-3890-4DAC-9B39-7EB6B5B87190}"/>
              </a:ext>
            </a:extLst>
          </p:cNvPr>
          <p:cNvSpPr>
            <a:spLocks noGrp="1"/>
          </p:cNvSpPr>
          <p:nvPr/>
        </p:nvSpPr>
        <p:spPr>
          <a:xfrm>
            <a:off x="162179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38" name="07-path-271">
            <a:extLst>
              <a:ext uri="{FF2B5EF4-FFF2-40B4-BE49-F238E27FC236}">
                <a16:creationId xmlns:a16="http://schemas.microsoft.com/office/drawing/2014/main" id="{53D95F8A-4D1F-4E5D-8378-5FCD0D06302D}"/>
              </a:ext>
            </a:extLst>
          </p:cNvPr>
          <p:cNvSpPr>
            <a:spLocks noGrp="1"/>
          </p:cNvSpPr>
          <p:nvPr/>
        </p:nvSpPr>
        <p:spPr>
          <a:xfrm>
            <a:off x="187198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9" name="07-text-272">
            <a:extLst>
              <a:ext uri="{FF2B5EF4-FFF2-40B4-BE49-F238E27FC236}">
                <a16:creationId xmlns:a16="http://schemas.microsoft.com/office/drawing/2014/main" id="{670CAD1E-F406-4B25-9A12-BFB1621084F7}"/>
              </a:ext>
            </a:extLst>
          </p:cNvPr>
          <p:cNvSpPr>
            <a:spLocks noGrp="1"/>
          </p:cNvSpPr>
          <p:nvPr/>
        </p:nvSpPr>
        <p:spPr>
          <a:xfrm>
            <a:off x="184658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40" name="07-path-273">
            <a:extLst>
              <a:ext uri="{FF2B5EF4-FFF2-40B4-BE49-F238E27FC236}">
                <a16:creationId xmlns:a16="http://schemas.microsoft.com/office/drawing/2014/main" id="{B45A7224-536D-4FBF-A94C-AA7AD72B0536}"/>
              </a:ext>
            </a:extLst>
          </p:cNvPr>
          <p:cNvSpPr>
            <a:spLocks noGrp="1"/>
          </p:cNvSpPr>
          <p:nvPr/>
        </p:nvSpPr>
        <p:spPr>
          <a:xfrm>
            <a:off x="20967700" y="73547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41" name="07-text-274">
            <a:extLst>
              <a:ext uri="{FF2B5EF4-FFF2-40B4-BE49-F238E27FC236}">
                <a16:creationId xmlns:a16="http://schemas.microsoft.com/office/drawing/2014/main" id="{28A23E63-C6FF-47AA-BFBE-F00213064853}"/>
              </a:ext>
            </a:extLst>
          </p:cNvPr>
          <p:cNvSpPr>
            <a:spLocks noGrp="1"/>
          </p:cNvSpPr>
          <p:nvPr/>
        </p:nvSpPr>
        <p:spPr>
          <a:xfrm>
            <a:off x="20713700" y="75198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42" name="07-text-275">
            <a:extLst>
              <a:ext uri="{FF2B5EF4-FFF2-40B4-BE49-F238E27FC236}">
                <a16:creationId xmlns:a16="http://schemas.microsoft.com/office/drawing/2014/main" id="{CA071333-E1F1-4BB9-9B29-2033063807D0}"/>
              </a:ext>
            </a:extLst>
          </p:cNvPr>
          <p:cNvSpPr>
            <a:spLocks noGrp="1"/>
          </p:cNvSpPr>
          <p:nvPr/>
        </p:nvSpPr>
        <p:spPr>
          <a:xfrm>
            <a:off x="8445500" y="7964310"/>
            <a:ext cx="76200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102D4D"/>
                </a:solidFill>
                <a:ea typeface="Avenir Next"/>
                <a:cs typeface="Avenir Next"/>
              </a:rPr>
              <a:t>T</a:t>
            </a: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ime</a:t>
            </a:r>
          </a:p>
        </p:txBody>
      </p:sp>
      <p:sp>
        <p:nvSpPr>
          <p:cNvPr id="43" name="07-path-276">
            <a:extLst>
              <a:ext uri="{FF2B5EF4-FFF2-40B4-BE49-F238E27FC236}">
                <a16:creationId xmlns:a16="http://schemas.microsoft.com/office/drawing/2014/main" id="{056AF2EC-414A-447F-AF27-5A6C205B3FB6}"/>
              </a:ext>
            </a:extLst>
          </p:cNvPr>
          <p:cNvSpPr>
            <a:spLocks noGrp="1"/>
          </p:cNvSpPr>
          <p:nvPr/>
        </p:nvSpPr>
        <p:spPr>
          <a:xfrm>
            <a:off x="7480300" y="4814710"/>
            <a:ext cx="13677900" cy="12700"/>
          </a:xfrm>
          <a:custGeom>
            <a:avLst/>
            <a:gdLst/>
            <a:ahLst/>
            <a:cxnLst/>
            <a:rect l="0" t="0" r="0" b="0"/>
            <a:pathLst>
              <a:path w="13677900" h="12700">
                <a:moveTo>
                  <a:pt x="0" y="0"/>
                </a:moveTo>
                <a:lnTo>
                  <a:pt x="13677900" y="0"/>
                </a:lnTo>
              </a:path>
            </a:pathLst>
          </a:custGeom>
          <a:noFill/>
          <a:ln w="25400">
            <a:solidFill>
              <a:srgbClr val="FF6038"/>
            </a:solidFill>
            <a:prstDash val="dash"/>
          </a:ln>
        </p:spPr>
      </p:sp>
      <p:sp>
        <p:nvSpPr>
          <p:cNvPr id="44" name="07-text-277">
            <a:extLst>
              <a:ext uri="{FF2B5EF4-FFF2-40B4-BE49-F238E27FC236}">
                <a16:creationId xmlns:a16="http://schemas.microsoft.com/office/drawing/2014/main" id="{1063157E-A818-444E-BCC9-854944EB1B25}"/>
              </a:ext>
            </a:extLst>
          </p:cNvPr>
          <p:cNvSpPr>
            <a:spLocks noGrp="1"/>
          </p:cNvSpPr>
          <p:nvPr/>
        </p:nvSpPr>
        <p:spPr>
          <a:xfrm>
            <a:off x="21336000" y="4509910"/>
            <a:ext cx="2286000" cy="101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Higher peak</a:t>
            </a:r>
          </a:p>
          <a:p>
            <a:pPr algn="l">
              <a:def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4 live groups</a:t>
            </a:r>
          </a:p>
        </p:txBody>
      </p:sp>
      <p:sp>
        <p:nvSpPr>
          <p:cNvPr id="45" name="07-text-278">
            <a:extLst>
              <a:ext uri="{FF2B5EF4-FFF2-40B4-BE49-F238E27FC236}">
                <a16:creationId xmlns:a16="http://schemas.microsoft.com/office/drawing/2014/main" id="{ABF6EE7B-13E3-4281-A105-F1CDC036AF61}"/>
              </a:ext>
            </a:extLst>
          </p:cNvPr>
          <p:cNvSpPr>
            <a:spLocks noGrp="1"/>
          </p:cNvSpPr>
          <p:nvPr/>
        </p:nvSpPr>
        <p:spPr>
          <a:xfrm>
            <a:off x="762000" y="8548510"/>
            <a:ext cx="15240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 layers → PP=2</a:t>
            </a:r>
          </a:p>
        </p:txBody>
      </p:sp>
      <p:sp>
        <p:nvSpPr>
          <p:cNvPr id="46" name="07-path-279">
            <a:extLst>
              <a:ext uri="{FF2B5EF4-FFF2-40B4-BE49-F238E27FC236}">
                <a16:creationId xmlns:a16="http://schemas.microsoft.com/office/drawing/2014/main" id="{20A7169E-61F2-4807-9921-3200631C69DF}"/>
              </a:ext>
            </a:extLst>
          </p:cNvPr>
          <p:cNvSpPr>
            <a:spLocks noGrp="1"/>
          </p:cNvSpPr>
          <p:nvPr/>
        </p:nvSpPr>
        <p:spPr>
          <a:xfrm>
            <a:off x="2941320" y="9272410"/>
            <a:ext cx="86360" cy="2349500"/>
          </a:xfrm>
          <a:custGeom>
            <a:avLst/>
            <a:gdLst/>
            <a:ahLst/>
            <a:cxnLst/>
            <a:rect l="0" t="0" r="0" b="0"/>
            <a:pathLst>
              <a:path w="86360" h="2349500">
                <a:moveTo>
                  <a:pt x="30480" y="2349500"/>
                </a:moveTo>
                <a:lnTo>
                  <a:pt x="30480" y="304800"/>
                </a:lnTo>
                <a:lnTo>
                  <a:pt x="0" y="304800"/>
                </a:lnTo>
                <a:lnTo>
                  <a:pt x="43180" y="0"/>
                </a:lnTo>
                <a:lnTo>
                  <a:pt x="86360" y="304800"/>
                </a:lnTo>
                <a:lnTo>
                  <a:pt x="55880" y="304800"/>
                </a:lnTo>
                <a:lnTo>
                  <a:pt x="55880" y="234950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47" name="07-path-280">
            <a:extLst>
              <a:ext uri="{FF2B5EF4-FFF2-40B4-BE49-F238E27FC236}">
                <a16:creationId xmlns:a16="http://schemas.microsoft.com/office/drawing/2014/main" id="{A9EFCFF8-C498-4C23-B8BF-CC215E3C0938}"/>
              </a:ext>
            </a:extLst>
          </p:cNvPr>
          <p:cNvSpPr>
            <a:spLocks noGrp="1"/>
          </p:cNvSpPr>
          <p:nvPr/>
        </p:nvSpPr>
        <p:spPr>
          <a:xfrm>
            <a:off x="2984500" y="11578730"/>
            <a:ext cx="18427700" cy="86360"/>
          </a:xfrm>
          <a:custGeom>
            <a:avLst/>
            <a:gdLst/>
            <a:ahLst/>
            <a:cxnLst/>
            <a:rect l="0" t="0" r="0" b="0"/>
            <a:pathLst>
              <a:path w="18427700" h="86360">
                <a:moveTo>
                  <a:pt x="0" y="30480"/>
                </a:moveTo>
                <a:lnTo>
                  <a:pt x="18122900" y="30480"/>
                </a:lnTo>
                <a:lnTo>
                  <a:pt x="18122900" y="0"/>
                </a:lnTo>
                <a:lnTo>
                  <a:pt x="18427700" y="43180"/>
                </a:lnTo>
                <a:lnTo>
                  <a:pt x="18122900" y="86360"/>
                </a:lnTo>
                <a:lnTo>
                  <a:pt x="181229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48" name="07-text-281">
            <a:extLst>
              <a:ext uri="{FF2B5EF4-FFF2-40B4-BE49-F238E27FC236}">
                <a16:creationId xmlns:a16="http://schemas.microsoft.com/office/drawing/2014/main" id="{D4BCC33C-08CA-4DE6-877B-F770A8096A4A}"/>
              </a:ext>
            </a:extLst>
          </p:cNvPr>
          <p:cNvSpPr>
            <a:spLocks noGrp="1"/>
          </p:cNvSpPr>
          <p:nvPr/>
        </p:nvSpPr>
        <p:spPr>
          <a:xfrm>
            <a:off x="381000" y="9767710"/>
            <a:ext cx="24765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Per-GPU memory</a:t>
            </a:r>
          </a:p>
        </p:txBody>
      </p:sp>
      <p:sp>
        <p:nvSpPr>
          <p:cNvPr id="49" name="07-box-282">
            <a:extLst>
              <a:ext uri="{FF2B5EF4-FFF2-40B4-BE49-F238E27FC236}">
                <a16:creationId xmlns:a16="http://schemas.microsoft.com/office/drawing/2014/main" id="{EA5695CD-A23F-4B1C-91F0-67231BB18FC3}"/>
              </a:ext>
            </a:extLst>
          </p:cNvPr>
          <p:cNvSpPr>
            <a:spLocks noGrp="1"/>
          </p:cNvSpPr>
          <p:nvPr/>
        </p:nvSpPr>
        <p:spPr>
          <a:xfrm>
            <a:off x="2984500" y="11113910"/>
            <a:ext cx="17983200" cy="50800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50" name="07-text-283">
            <a:extLst>
              <a:ext uri="{FF2B5EF4-FFF2-40B4-BE49-F238E27FC236}">
                <a16:creationId xmlns:a16="http://schemas.microsoft.com/office/drawing/2014/main" id="{274427ED-D886-4FC5-B112-FE271C27E132}"/>
              </a:ext>
            </a:extLst>
          </p:cNvPr>
          <p:cNvSpPr>
            <a:spLocks noGrp="1"/>
          </p:cNvSpPr>
          <p:nvPr/>
        </p:nvSpPr>
        <p:spPr>
          <a:xfrm>
            <a:off x="2984500" y="11152010"/>
            <a:ext cx="179832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Persistent state</a:t>
            </a:r>
          </a:p>
        </p:txBody>
      </p:sp>
      <p:sp>
        <p:nvSpPr>
          <p:cNvPr id="51" name="A1 1-4">
            <a:extLst>
              <a:ext uri="{FF2B5EF4-FFF2-40B4-BE49-F238E27FC236}">
                <a16:creationId xmlns:a16="http://schemas.microsoft.com/office/drawing/2014/main" id="{2D29DC1A-039E-4310-8E22-B3EED39E93D2}"/>
              </a:ext>
            </a:extLst>
          </p:cNvPr>
          <p:cNvSpPr>
            <a:spLocks noGrp="1"/>
          </p:cNvSpPr>
          <p:nvPr/>
        </p:nvSpPr>
        <p:spPr>
          <a:xfrm>
            <a:off x="5232400" y="10605910"/>
            <a:ext cx="6743700" cy="5080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52" name="07-text-284">
            <a:extLst>
              <a:ext uri="{FF2B5EF4-FFF2-40B4-BE49-F238E27FC236}">
                <a16:creationId xmlns:a16="http://schemas.microsoft.com/office/drawing/2014/main" id="{0369B49C-8E2A-4E16-83ED-67A54073FDA0}"/>
              </a:ext>
            </a:extLst>
          </p:cNvPr>
          <p:cNvSpPr>
            <a:spLocks noGrp="1"/>
          </p:cNvSpPr>
          <p:nvPr/>
        </p:nvSpPr>
        <p:spPr>
          <a:xfrm>
            <a:off x="5334000" y="10644010"/>
            <a:ext cx="65405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A1: 3 units</a:t>
            </a:r>
          </a:p>
        </p:txBody>
      </p:sp>
      <p:sp>
        <p:nvSpPr>
          <p:cNvPr id="53" name="A2 2-6">
            <a:extLst>
              <a:ext uri="{FF2B5EF4-FFF2-40B4-BE49-F238E27FC236}">
                <a16:creationId xmlns:a16="http://schemas.microsoft.com/office/drawing/2014/main" id="{D30AEEF3-955C-4D63-9CDE-00E2289BEB54}"/>
              </a:ext>
            </a:extLst>
          </p:cNvPr>
          <p:cNvSpPr>
            <a:spLocks noGrp="1"/>
          </p:cNvSpPr>
          <p:nvPr/>
        </p:nvSpPr>
        <p:spPr>
          <a:xfrm>
            <a:off x="7480300" y="10097910"/>
            <a:ext cx="8991600" cy="5080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54" name="07-text-285">
            <a:extLst>
              <a:ext uri="{FF2B5EF4-FFF2-40B4-BE49-F238E27FC236}">
                <a16:creationId xmlns:a16="http://schemas.microsoft.com/office/drawing/2014/main" id="{8030CA02-E6F5-4B93-8E08-E2AF7DD17B5B}"/>
              </a:ext>
            </a:extLst>
          </p:cNvPr>
          <p:cNvSpPr>
            <a:spLocks noGrp="1"/>
          </p:cNvSpPr>
          <p:nvPr/>
        </p:nvSpPr>
        <p:spPr>
          <a:xfrm>
            <a:off x="7581900" y="10136010"/>
            <a:ext cx="87884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A2</a:t>
            </a:r>
          </a:p>
        </p:txBody>
      </p:sp>
      <p:sp>
        <p:nvSpPr>
          <p:cNvPr id="55" name="A3 5-8">
            <a:extLst>
              <a:ext uri="{FF2B5EF4-FFF2-40B4-BE49-F238E27FC236}">
                <a16:creationId xmlns:a16="http://schemas.microsoft.com/office/drawing/2014/main" id="{050EBD09-94EE-40F8-B193-0AD4315FAF13}"/>
              </a:ext>
            </a:extLst>
          </p:cNvPr>
          <p:cNvSpPr>
            <a:spLocks noGrp="1"/>
          </p:cNvSpPr>
          <p:nvPr/>
        </p:nvSpPr>
        <p:spPr>
          <a:xfrm>
            <a:off x="14224000" y="10605910"/>
            <a:ext cx="6743700" cy="508000"/>
          </a:xfrm>
          <a:prstGeom prst="rect">
            <a:avLst/>
          </a:prstGeom>
          <a:solidFill>
            <a:srgbClr val="DDE8F0"/>
          </a:solidFill>
          <a:ln w="25400">
            <a:solidFill>
              <a:srgbClr val="507D9F"/>
            </a:solidFill>
          </a:ln>
        </p:spPr>
      </p:sp>
      <p:sp>
        <p:nvSpPr>
          <p:cNvPr id="56" name="07-text-286">
            <a:extLst>
              <a:ext uri="{FF2B5EF4-FFF2-40B4-BE49-F238E27FC236}">
                <a16:creationId xmlns:a16="http://schemas.microsoft.com/office/drawing/2014/main" id="{5D6C3236-AB88-4DFF-9A8C-C11AF4C38714}"/>
              </a:ext>
            </a:extLst>
          </p:cNvPr>
          <p:cNvSpPr>
            <a:spLocks noGrp="1"/>
          </p:cNvSpPr>
          <p:nvPr/>
        </p:nvSpPr>
        <p:spPr>
          <a:xfrm>
            <a:off x="14325600" y="10644010"/>
            <a:ext cx="65405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A3</a:t>
            </a:r>
          </a:p>
        </p:txBody>
      </p:sp>
      <p:sp>
        <p:nvSpPr>
          <p:cNvPr id="57" name="A4 7-10">
            <a:extLst>
              <a:ext uri="{FF2B5EF4-FFF2-40B4-BE49-F238E27FC236}">
                <a16:creationId xmlns:a16="http://schemas.microsoft.com/office/drawing/2014/main" id="{C8749BC6-51DE-4B51-B17E-5CDAE2089162}"/>
              </a:ext>
            </a:extLst>
          </p:cNvPr>
          <p:cNvSpPr>
            <a:spLocks noGrp="1"/>
          </p:cNvSpPr>
          <p:nvPr/>
        </p:nvSpPr>
        <p:spPr>
          <a:xfrm>
            <a:off x="18719800" y="10097910"/>
            <a:ext cx="2247900" cy="5080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58" name="07-text-287">
            <a:extLst>
              <a:ext uri="{FF2B5EF4-FFF2-40B4-BE49-F238E27FC236}">
                <a16:creationId xmlns:a16="http://schemas.microsoft.com/office/drawing/2014/main" id="{6D527388-8F12-42A5-A805-654390CD4A90}"/>
              </a:ext>
            </a:extLst>
          </p:cNvPr>
          <p:cNvSpPr>
            <a:spLocks noGrp="1"/>
          </p:cNvSpPr>
          <p:nvPr/>
        </p:nvSpPr>
        <p:spPr>
          <a:xfrm>
            <a:off x="18821400" y="10136010"/>
            <a:ext cx="2044700" cy="44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A4</a:t>
            </a:r>
          </a:p>
        </p:txBody>
      </p:sp>
      <p:sp>
        <p:nvSpPr>
          <p:cNvPr id="59" name="07-path-288">
            <a:extLst>
              <a:ext uri="{FF2B5EF4-FFF2-40B4-BE49-F238E27FC236}">
                <a16:creationId xmlns:a16="http://schemas.microsoft.com/office/drawing/2014/main" id="{B8E18D81-49E0-4565-B668-F70EB54CF707}"/>
              </a:ext>
            </a:extLst>
          </p:cNvPr>
          <p:cNvSpPr>
            <a:spLocks noGrp="1"/>
          </p:cNvSpPr>
          <p:nvPr/>
        </p:nvSpPr>
        <p:spPr>
          <a:xfrm>
            <a:off x="20840700" y="10287140"/>
            <a:ext cx="241300" cy="129540"/>
          </a:xfrm>
          <a:custGeom>
            <a:avLst/>
            <a:gdLst/>
            <a:ahLst/>
            <a:cxnLst/>
            <a:rect l="0" t="0" r="0" b="0"/>
            <a:pathLst>
              <a:path w="241300" h="129540">
                <a:moveTo>
                  <a:pt x="0" y="45720"/>
                </a:moveTo>
                <a:lnTo>
                  <a:pt x="168910" y="45720"/>
                </a:lnTo>
                <a:lnTo>
                  <a:pt x="168910" y="0"/>
                </a:lnTo>
                <a:lnTo>
                  <a:pt x="241300" y="64770"/>
                </a:lnTo>
                <a:lnTo>
                  <a:pt x="168910" y="129540"/>
                </a:lnTo>
                <a:lnTo>
                  <a:pt x="16891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60" name="07-path-289">
            <a:extLst>
              <a:ext uri="{FF2B5EF4-FFF2-40B4-BE49-F238E27FC236}">
                <a16:creationId xmlns:a16="http://schemas.microsoft.com/office/drawing/2014/main" id="{0292FEBC-85A0-45BE-AEA4-6BEA3751667C}"/>
              </a:ext>
            </a:extLst>
          </p:cNvPr>
          <p:cNvSpPr>
            <a:spLocks noGrp="1"/>
          </p:cNvSpPr>
          <p:nvPr/>
        </p:nvSpPr>
        <p:spPr>
          <a:xfrm>
            <a:off x="29845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61" name="07-text-290">
            <a:extLst>
              <a:ext uri="{FF2B5EF4-FFF2-40B4-BE49-F238E27FC236}">
                <a16:creationId xmlns:a16="http://schemas.microsoft.com/office/drawing/2014/main" id="{365F96AD-ED36-4D9C-9203-E2533225F127}"/>
              </a:ext>
            </a:extLst>
          </p:cNvPr>
          <p:cNvSpPr>
            <a:spLocks noGrp="1"/>
          </p:cNvSpPr>
          <p:nvPr/>
        </p:nvSpPr>
        <p:spPr>
          <a:xfrm>
            <a:off x="27305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62" name="07-path-291">
            <a:extLst>
              <a:ext uri="{FF2B5EF4-FFF2-40B4-BE49-F238E27FC236}">
                <a16:creationId xmlns:a16="http://schemas.microsoft.com/office/drawing/2014/main" id="{7975A099-06DD-4C62-A760-B99B3822AB8C}"/>
              </a:ext>
            </a:extLst>
          </p:cNvPr>
          <p:cNvSpPr>
            <a:spLocks noGrp="1"/>
          </p:cNvSpPr>
          <p:nvPr/>
        </p:nvSpPr>
        <p:spPr>
          <a:xfrm>
            <a:off x="52324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63" name="07-text-292">
            <a:extLst>
              <a:ext uri="{FF2B5EF4-FFF2-40B4-BE49-F238E27FC236}">
                <a16:creationId xmlns:a16="http://schemas.microsoft.com/office/drawing/2014/main" id="{3FE18CF1-13AC-4069-906B-6DF4A7861D16}"/>
              </a:ext>
            </a:extLst>
          </p:cNvPr>
          <p:cNvSpPr>
            <a:spLocks noGrp="1"/>
          </p:cNvSpPr>
          <p:nvPr/>
        </p:nvSpPr>
        <p:spPr>
          <a:xfrm>
            <a:off x="49784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64" name="07-path-293">
            <a:extLst>
              <a:ext uri="{FF2B5EF4-FFF2-40B4-BE49-F238E27FC236}">
                <a16:creationId xmlns:a16="http://schemas.microsoft.com/office/drawing/2014/main" id="{F64239AD-6D48-4954-A7D9-06F5F5AB3027}"/>
              </a:ext>
            </a:extLst>
          </p:cNvPr>
          <p:cNvSpPr>
            <a:spLocks noGrp="1"/>
          </p:cNvSpPr>
          <p:nvPr/>
        </p:nvSpPr>
        <p:spPr>
          <a:xfrm>
            <a:off x="74803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65" name="07-text-294">
            <a:extLst>
              <a:ext uri="{FF2B5EF4-FFF2-40B4-BE49-F238E27FC236}">
                <a16:creationId xmlns:a16="http://schemas.microsoft.com/office/drawing/2014/main" id="{A60C2BA5-67CE-479D-88A9-974C90D21BE8}"/>
              </a:ext>
            </a:extLst>
          </p:cNvPr>
          <p:cNvSpPr>
            <a:spLocks noGrp="1"/>
          </p:cNvSpPr>
          <p:nvPr/>
        </p:nvSpPr>
        <p:spPr>
          <a:xfrm>
            <a:off x="72263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66" name="07-path-295">
            <a:extLst>
              <a:ext uri="{FF2B5EF4-FFF2-40B4-BE49-F238E27FC236}">
                <a16:creationId xmlns:a16="http://schemas.microsoft.com/office/drawing/2014/main" id="{6674E0F9-D9C4-4E05-A594-2FCDAF901B30}"/>
              </a:ext>
            </a:extLst>
          </p:cNvPr>
          <p:cNvSpPr>
            <a:spLocks noGrp="1"/>
          </p:cNvSpPr>
          <p:nvPr/>
        </p:nvSpPr>
        <p:spPr>
          <a:xfrm>
            <a:off x="97282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67" name="07-text-296">
            <a:extLst>
              <a:ext uri="{FF2B5EF4-FFF2-40B4-BE49-F238E27FC236}">
                <a16:creationId xmlns:a16="http://schemas.microsoft.com/office/drawing/2014/main" id="{A9C425FF-8B59-4466-8B0E-D0CF98BAA877}"/>
              </a:ext>
            </a:extLst>
          </p:cNvPr>
          <p:cNvSpPr>
            <a:spLocks noGrp="1"/>
          </p:cNvSpPr>
          <p:nvPr/>
        </p:nvSpPr>
        <p:spPr>
          <a:xfrm>
            <a:off x="94742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68" name="07-path-297">
            <a:extLst>
              <a:ext uri="{FF2B5EF4-FFF2-40B4-BE49-F238E27FC236}">
                <a16:creationId xmlns:a16="http://schemas.microsoft.com/office/drawing/2014/main" id="{6044E990-3825-4610-BD9B-C125428D7AE7}"/>
              </a:ext>
            </a:extLst>
          </p:cNvPr>
          <p:cNvSpPr>
            <a:spLocks noGrp="1"/>
          </p:cNvSpPr>
          <p:nvPr/>
        </p:nvSpPr>
        <p:spPr>
          <a:xfrm>
            <a:off x="119761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69" name="07-text-298">
            <a:extLst>
              <a:ext uri="{FF2B5EF4-FFF2-40B4-BE49-F238E27FC236}">
                <a16:creationId xmlns:a16="http://schemas.microsoft.com/office/drawing/2014/main" id="{5F351ED5-D2DC-48E6-90FD-A8B4436FAA31}"/>
              </a:ext>
            </a:extLst>
          </p:cNvPr>
          <p:cNvSpPr>
            <a:spLocks noGrp="1"/>
          </p:cNvSpPr>
          <p:nvPr/>
        </p:nvSpPr>
        <p:spPr>
          <a:xfrm>
            <a:off x="117221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70" name="07-path-299">
            <a:extLst>
              <a:ext uri="{FF2B5EF4-FFF2-40B4-BE49-F238E27FC236}">
                <a16:creationId xmlns:a16="http://schemas.microsoft.com/office/drawing/2014/main" id="{747454B2-8919-4D50-B3FE-130D4A97888E}"/>
              </a:ext>
            </a:extLst>
          </p:cNvPr>
          <p:cNvSpPr>
            <a:spLocks noGrp="1"/>
          </p:cNvSpPr>
          <p:nvPr/>
        </p:nvSpPr>
        <p:spPr>
          <a:xfrm>
            <a:off x="142240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71" name="07-text-300">
            <a:extLst>
              <a:ext uri="{FF2B5EF4-FFF2-40B4-BE49-F238E27FC236}">
                <a16:creationId xmlns:a16="http://schemas.microsoft.com/office/drawing/2014/main" id="{7881022D-0A76-4DC2-968A-4FCBB1F32CE3}"/>
              </a:ext>
            </a:extLst>
          </p:cNvPr>
          <p:cNvSpPr>
            <a:spLocks noGrp="1"/>
          </p:cNvSpPr>
          <p:nvPr/>
        </p:nvSpPr>
        <p:spPr>
          <a:xfrm>
            <a:off x="139700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72" name="07-path-301">
            <a:extLst>
              <a:ext uri="{FF2B5EF4-FFF2-40B4-BE49-F238E27FC236}">
                <a16:creationId xmlns:a16="http://schemas.microsoft.com/office/drawing/2014/main" id="{5A3B63B8-C635-43FA-BD48-F73126BBB7B2}"/>
              </a:ext>
            </a:extLst>
          </p:cNvPr>
          <p:cNvSpPr>
            <a:spLocks noGrp="1"/>
          </p:cNvSpPr>
          <p:nvPr/>
        </p:nvSpPr>
        <p:spPr>
          <a:xfrm>
            <a:off x="164719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73" name="07-text-302">
            <a:extLst>
              <a:ext uri="{FF2B5EF4-FFF2-40B4-BE49-F238E27FC236}">
                <a16:creationId xmlns:a16="http://schemas.microsoft.com/office/drawing/2014/main" id="{18915EA7-040F-41F4-8280-3DB9058F5C2B}"/>
              </a:ext>
            </a:extLst>
          </p:cNvPr>
          <p:cNvSpPr>
            <a:spLocks noGrp="1"/>
          </p:cNvSpPr>
          <p:nvPr/>
        </p:nvSpPr>
        <p:spPr>
          <a:xfrm>
            <a:off x="162179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</a:t>
            </a:r>
          </a:p>
        </p:txBody>
      </p:sp>
      <p:sp>
        <p:nvSpPr>
          <p:cNvPr id="74" name="07-path-303">
            <a:extLst>
              <a:ext uri="{FF2B5EF4-FFF2-40B4-BE49-F238E27FC236}">
                <a16:creationId xmlns:a16="http://schemas.microsoft.com/office/drawing/2014/main" id="{51BEF4CF-502D-41F0-A574-CFAA1F63EB7E}"/>
              </a:ext>
            </a:extLst>
          </p:cNvPr>
          <p:cNvSpPr>
            <a:spLocks noGrp="1"/>
          </p:cNvSpPr>
          <p:nvPr/>
        </p:nvSpPr>
        <p:spPr>
          <a:xfrm>
            <a:off x="187198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75" name="07-text-304">
            <a:extLst>
              <a:ext uri="{FF2B5EF4-FFF2-40B4-BE49-F238E27FC236}">
                <a16:creationId xmlns:a16="http://schemas.microsoft.com/office/drawing/2014/main" id="{85B9B2C7-F046-4643-ABDC-E0E61C6F8A68}"/>
              </a:ext>
            </a:extLst>
          </p:cNvPr>
          <p:cNvSpPr>
            <a:spLocks noGrp="1"/>
          </p:cNvSpPr>
          <p:nvPr/>
        </p:nvSpPr>
        <p:spPr>
          <a:xfrm>
            <a:off x="184658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7</a:t>
            </a:r>
          </a:p>
        </p:txBody>
      </p:sp>
      <p:sp>
        <p:nvSpPr>
          <p:cNvPr id="76" name="07-path-305">
            <a:extLst>
              <a:ext uri="{FF2B5EF4-FFF2-40B4-BE49-F238E27FC236}">
                <a16:creationId xmlns:a16="http://schemas.microsoft.com/office/drawing/2014/main" id="{0DC1139B-E498-4762-BE13-D7A2E88A64C3}"/>
              </a:ext>
            </a:extLst>
          </p:cNvPr>
          <p:cNvSpPr>
            <a:spLocks noGrp="1"/>
          </p:cNvSpPr>
          <p:nvPr/>
        </p:nvSpPr>
        <p:spPr>
          <a:xfrm>
            <a:off x="20967700" y="11621910"/>
            <a:ext cx="12700" cy="101600"/>
          </a:xfrm>
          <a:custGeom>
            <a:avLst/>
            <a:gdLst/>
            <a:ahLst/>
            <a:cxnLst/>
            <a:rect l="0" t="0" r="0" b="0"/>
            <a:pathLst>
              <a:path w="12700"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77" name="07-text-306">
            <a:extLst>
              <a:ext uri="{FF2B5EF4-FFF2-40B4-BE49-F238E27FC236}">
                <a16:creationId xmlns:a16="http://schemas.microsoft.com/office/drawing/2014/main" id="{B5C2C1AF-0EFA-47D3-9E00-5F9B7DFBCE25}"/>
              </a:ext>
            </a:extLst>
          </p:cNvPr>
          <p:cNvSpPr>
            <a:spLocks noGrp="1"/>
          </p:cNvSpPr>
          <p:nvPr/>
        </p:nvSpPr>
        <p:spPr>
          <a:xfrm>
            <a:off x="20713700" y="11787010"/>
            <a:ext cx="508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</a:t>
            </a:r>
          </a:p>
        </p:txBody>
      </p:sp>
      <p:sp>
        <p:nvSpPr>
          <p:cNvPr id="78" name="07-text-307">
            <a:extLst>
              <a:ext uri="{FF2B5EF4-FFF2-40B4-BE49-F238E27FC236}">
                <a16:creationId xmlns:a16="http://schemas.microsoft.com/office/drawing/2014/main" id="{78AB3423-15E8-4BA9-AD34-A722B5362662}"/>
              </a:ext>
            </a:extLst>
          </p:cNvPr>
          <p:cNvSpPr>
            <a:spLocks noGrp="1"/>
          </p:cNvSpPr>
          <p:nvPr/>
        </p:nvSpPr>
        <p:spPr>
          <a:xfrm>
            <a:off x="8445500" y="12231510"/>
            <a:ext cx="76200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102D4D"/>
                </a:solidFill>
                <a:ea typeface="Avenir Next"/>
                <a:cs typeface="Avenir Next"/>
              </a:rPr>
              <a:t>T</a:t>
            </a:r>
            <a:r>
              <a:rPr sz="24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ime</a:t>
            </a:r>
          </a:p>
        </p:txBody>
      </p:sp>
      <p:sp>
        <p:nvSpPr>
          <p:cNvPr id="79" name="07-path-308">
            <a:extLst>
              <a:ext uri="{FF2B5EF4-FFF2-40B4-BE49-F238E27FC236}">
                <a16:creationId xmlns:a16="http://schemas.microsoft.com/office/drawing/2014/main" id="{42C2F0C0-6DB3-4877-A11F-3E766A8DFA41}"/>
              </a:ext>
            </a:extLst>
          </p:cNvPr>
          <p:cNvSpPr>
            <a:spLocks noGrp="1"/>
          </p:cNvSpPr>
          <p:nvPr/>
        </p:nvSpPr>
        <p:spPr>
          <a:xfrm>
            <a:off x="7480300" y="10097910"/>
            <a:ext cx="13677900" cy="12700"/>
          </a:xfrm>
          <a:custGeom>
            <a:avLst/>
            <a:gdLst/>
            <a:ahLst/>
            <a:cxnLst/>
            <a:rect l="0" t="0" r="0" b="0"/>
            <a:pathLst>
              <a:path w="13677900" h="12700">
                <a:moveTo>
                  <a:pt x="0" y="0"/>
                </a:moveTo>
                <a:lnTo>
                  <a:pt x="13677900" y="0"/>
                </a:lnTo>
              </a:path>
            </a:pathLst>
          </a:custGeom>
          <a:noFill/>
          <a:ln w="25400">
            <a:solidFill>
              <a:srgbClr val="FF6038"/>
            </a:solidFill>
            <a:prstDash val="dash"/>
          </a:ln>
        </p:spPr>
      </p:sp>
      <p:sp>
        <p:nvSpPr>
          <p:cNvPr id="80" name="07-text-309">
            <a:extLst>
              <a:ext uri="{FF2B5EF4-FFF2-40B4-BE49-F238E27FC236}">
                <a16:creationId xmlns:a16="http://schemas.microsoft.com/office/drawing/2014/main" id="{1A4C7D94-CA5A-4D54-81C3-98332C34D784}"/>
              </a:ext>
            </a:extLst>
          </p:cNvPr>
          <p:cNvSpPr>
            <a:spLocks noGrp="1"/>
          </p:cNvSpPr>
          <p:nvPr/>
        </p:nvSpPr>
        <p:spPr>
          <a:xfrm>
            <a:off x="21336000" y="9793110"/>
            <a:ext cx="2286000" cy="101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Lower peak</a:t>
            </a:r>
          </a:p>
          <a:p>
            <a:pPr algn="l">
              <a:def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2 live groups</a:t>
            </a:r>
          </a:p>
        </p:txBody>
      </p:sp>
      <p:sp>
        <p:nvSpPr>
          <p:cNvPr id="81" name="07-text-310">
            <a:extLst>
              <a:ext uri="{FF2B5EF4-FFF2-40B4-BE49-F238E27FC236}">
                <a16:creationId xmlns:a16="http://schemas.microsoft.com/office/drawing/2014/main" id="{8293A045-B545-4CBD-B684-DA8A4579DA6E}"/>
              </a:ext>
            </a:extLst>
          </p:cNvPr>
          <p:cNvSpPr>
            <a:spLocks noGrp="1"/>
          </p:cNvSpPr>
          <p:nvPr/>
        </p:nvSpPr>
        <p:spPr>
          <a:xfrm>
            <a:off x="762000" y="12523610"/>
            <a:ext cx="20955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Ai: saved activations of microbatch i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4855517-61BD-4EE0-B07A-D3773B2494C6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Existing Practice 2: Simulation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D3E6726F-EA54-42F2-9C4F-6F8C188493D2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Accurate runtime prediction requires modeling complex interactions across the training stack.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F6C0E07F-D5EC-4FA1-B1CA-75673B15134C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</a:t>
            </a: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6" name="08-text-312">
            <a:extLst>
              <a:ext uri="{FF2B5EF4-FFF2-40B4-BE49-F238E27FC236}">
                <a16:creationId xmlns:a16="http://schemas.microsoft.com/office/drawing/2014/main" id="{215AE8AF-7303-4C92-9C58-F5570BF98E46}"/>
              </a:ext>
            </a:extLst>
          </p:cNvPr>
          <p:cNvSpPr>
            <a:spLocks noGrp="1"/>
          </p:cNvSpPr>
          <p:nvPr/>
        </p:nvSpPr>
        <p:spPr>
          <a:xfrm>
            <a:off x="730780" y="3492500"/>
            <a:ext cx="8128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Profiles + target configuration</a:t>
            </a:r>
          </a:p>
        </p:txBody>
      </p:sp>
      <p:sp>
        <p:nvSpPr>
          <p:cNvPr id="7" name="08-path-313">
            <a:extLst>
              <a:ext uri="{FF2B5EF4-FFF2-40B4-BE49-F238E27FC236}">
                <a16:creationId xmlns:a16="http://schemas.microsoft.com/office/drawing/2014/main" id="{A7D92D14-2503-471E-B5BF-A1560791EA24}"/>
              </a:ext>
            </a:extLst>
          </p:cNvPr>
          <p:cNvSpPr>
            <a:spLocks noGrp="1"/>
          </p:cNvSpPr>
          <p:nvPr/>
        </p:nvSpPr>
        <p:spPr>
          <a:xfrm>
            <a:off x="8932126" y="3629660"/>
            <a:ext cx="1206500" cy="259080"/>
          </a:xfrm>
          <a:custGeom>
            <a:avLst/>
            <a:gdLst/>
            <a:ahLst/>
            <a:cxnLst/>
            <a:rect l="0" t="0" r="0" b="0"/>
            <a:pathLst>
              <a:path w="1206500" h="259080">
                <a:moveTo>
                  <a:pt x="0" y="91440"/>
                </a:moveTo>
                <a:lnTo>
                  <a:pt x="901700" y="91440"/>
                </a:lnTo>
                <a:lnTo>
                  <a:pt x="901700" y="0"/>
                </a:lnTo>
                <a:lnTo>
                  <a:pt x="1206500" y="129540"/>
                </a:lnTo>
                <a:lnTo>
                  <a:pt x="901700" y="259080"/>
                </a:lnTo>
                <a:lnTo>
                  <a:pt x="901700" y="167640"/>
                </a:lnTo>
                <a:lnTo>
                  <a:pt x="0" y="16764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" name="08-text-314">
            <a:extLst>
              <a:ext uri="{FF2B5EF4-FFF2-40B4-BE49-F238E27FC236}">
                <a16:creationId xmlns:a16="http://schemas.microsoft.com/office/drawing/2014/main" id="{EC63D698-2326-409C-914F-B231F44C72C1}"/>
              </a:ext>
            </a:extLst>
          </p:cNvPr>
          <p:cNvSpPr>
            <a:spLocks noGrp="1"/>
          </p:cNvSpPr>
          <p:nvPr/>
        </p:nvSpPr>
        <p:spPr>
          <a:xfrm>
            <a:off x="10711294" y="3492500"/>
            <a:ext cx="3556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Simulation</a:t>
            </a:r>
          </a:p>
        </p:txBody>
      </p:sp>
      <p:sp>
        <p:nvSpPr>
          <p:cNvPr id="9" name="08-path-315">
            <a:extLst>
              <a:ext uri="{FF2B5EF4-FFF2-40B4-BE49-F238E27FC236}">
                <a16:creationId xmlns:a16="http://schemas.microsoft.com/office/drawing/2014/main" id="{069AF18F-389B-4F2D-A3A3-364193ECB164}"/>
              </a:ext>
            </a:extLst>
          </p:cNvPr>
          <p:cNvSpPr>
            <a:spLocks noGrp="1"/>
          </p:cNvSpPr>
          <p:nvPr/>
        </p:nvSpPr>
        <p:spPr>
          <a:xfrm>
            <a:off x="13981798" y="3629660"/>
            <a:ext cx="1143000" cy="259080"/>
          </a:xfrm>
          <a:custGeom>
            <a:avLst/>
            <a:gdLst/>
            <a:ahLst/>
            <a:cxnLst/>
            <a:rect l="0" t="0" r="0" b="0"/>
            <a:pathLst>
              <a:path w="1143000" h="259080">
                <a:moveTo>
                  <a:pt x="0" y="91440"/>
                </a:moveTo>
                <a:lnTo>
                  <a:pt x="838200" y="91440"/>
                </a:lnTo>
                <a:lnTo>
                  <a:pt x="838200" y="0"/>
                </a:lnTo>
                <a:lnTo>
                  <a:pt x="1143000" y="129540"/>
                </a:lnTo>
                <a:lnTo>
                  <a:pt x="838200" y="259080"/>
                </a:lnTo>
                <a:lnTo>
                  <a:pt x="838200" y="167640"/>
                </a:lnTo>
                <a:lnTo>
                  <a:pt x="0" y="16764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08-text-316">
            <a:extLst>
              <a:ext uri="{FF2B5EF4-FFF2-40B4-BE49-F238E27FC236}">
                <a16:creationId xmlns:a16="http://schemas.microsoft.com/office/drawing/2014/main" id="{FD3D978C-494B-48A0-A0B8-3E3436AFA42B}"/>
              </a:ext>
            </a:extLst>
          </p:cNvPr>
          <p:cNvSpPr>
            <a:spLocks noGrp="1"/>
          </p:cNvSpPr>
          <p:nvPr/>
        </p:nvSpPr>
        <p:spPr>
          <a:xfrm>
            <a:off x="15752542" y="3492500"/>
            <a:ext cx="6345458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Performance </a:t>
            </a:r>
            <a:r>
              <a:rPr lang="en-US" sz="4200" b="1" dirty="0">
                <a:solidFill>
                  <a:srgbClr val="102D4D"/>
                </a:solidFill>
                <a:ea typeface="Avenir Next"/>
                <a:cs typeface="Avenir Next"/>
              </a:rPr>
              <a:t>prediction</a:t>
            </a:r>
            <a:endParaRPr sz="42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1" name="08-text-317">
            <a:extLst>
              <a:ext uri="{FF2B5EF4-FFF2-40B4-BE49-F238E27FC236}">
                <a16:creationId xmlns:a16="http://schemas.microsoft.com/office/drawing/2014/main" id="{20E089FA-D5D7-4F2E-86E4-A994CCCE633D}"/>
              </a:ext>
            </a:extLst>
          </p:cNvPr>
          <p:cNvSpPr>
            <a:spLocks noGrp="1"/>
          </p:cNvSpPr>
          <p:nvPr/>
        </p:nvSpPr>
        <p:spPr>
          <a:xfrm>
            <a:off x="5700492" y="4265930"/>
            <a:ext cx="12573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Without a full-scale GPU deployment</a:t>
            </a:r>
          </a:p>
        </p:txBody>
      </p:sp>
      <p:sp>
        <p:nvSpPr>
          <p:cNvPr id="12" name="08-text-318">
            <a:extLst>
              <a:ext uri="{FF2B5EF4-FFF2-40B4-BE49-F238E27FC236}">
                <a16:creationId xmlns:a16="http://schemas.microsoft.com/office/drawing/2014/main" id="{2735F1CC-EF65-4E35-8E4A-167F1BBDF1FF}"/>
              </a:ext>
            </a:extLst>
          </p:cNvPr>
          <p:cNvSpPr>
            <a:spLocks noGrp="1"/>
          </p:cNvSpPr>
          <p:nvPr/>
        </p:nvSpPr>
        <p:spPr>
          <a:xfrm>
            <a:off x="762000" y="5397500"/>
            <a:ext cx="22352000" cy="787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Example: compute–communication interference</a:t>
            </a:r>
          </a:p>
        </p:txBody>
      </p:sp>
      <p:sp>
        <p:nvSpPr>
          <p:cNvPr id="13" name="08-text-319">
            <a:extLst>
              <a:ext uri="{FF2B5EF4-FFF2-40B4-BE49-F238E27FC236}">
                <a16:creationId xmlns:a16="http://schemas.microsoft.com/office/drawing/2014/main" id="{085D7D74-353C-49D6-8D72-E2EFAAC1496E}"/>
              </a:ext>
            </a:extLst>
          </p:cNvPr>
          <p:cNvSpPr>
            <a:spLocks noGrp="1"/>
          </p:cNvSpPr>
          <p:nvPr/>
        </p:nvSpPr>
        <p:spPr>
          <a:xfrm>
            <a:off x="2032000" y="6464300"/>
            <a:ext cx="5715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Profile alone</a:t>
            </a:r>
          </a:p>
        </p:txBody>
      </p:sp>
      <p:sp>
        <p:nvSpPr>
          <p:cNvPr id="14" name="08-text-320">
            <a:extLst>
              <a:ext uri="{FF2B5EF4-FFF2-40B4-BE49-F238E27FC236}">
                <a16:creationId xmlns:a16="http://schemas.microsoft.com/office/drawing/2014/main" id="{E905F064-DC09-46AE-A566-EADA463348B8}"/>
              </a:ext>
            </a:extLst>
          </p:cNvPr>
          <p:cNvSpPr>
            <a:spLocks noGrp="1"/>
          </p:cNvSpPr>
          <p:nvPr/>
        </p:nvSpPr>
        <p:spPr>
          <a:xfrm>
            <a:off x="2032000" y="9359900"/>
            <a:ext cx="5715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Run together</a:t>
            </a:r>
          </a:p>
        </p:txBody>
      </p:sp>
      <p:sp>
        <p:nvSpPr>
          <p:cNvPr id="15" name="08-text-321">
            <a:extLst>
              <a:ext uri="{FF2B5EF4-FFF2-40B4-BE49-F238E27FC236}">
                <a16:creationId xmlns:a16="http://schemas.microsoft.com/office/drawing/2014/main" id="{D3BA5F52-3B90-4D33-8CC7-6B2137B1A099}"/>
              </a:ext>
            </a:extLst>
          </p:cNvPr>
          <p:cNvSpPr>
            <a:spLocks noGrp="1"/>
          </p:cNvSpPr>
          <p:nvPr/>
        </p:nvSpPr>
        <p:spPr>
          <a:xfrm>
            <a:off x="3302000" y="740410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MatMul</a:t>
            </a:r>
          </a:p>
        </p:txBody>
      </p:sp>
      <p:sp>
        <p:nvSpPr>
          <p:cNvPr id="16" name="08-box-322">
            <a:extLst>
              <a:ext uri="{FF2B5EF4-FFF2-40B4-BE49-F238E27FC236}">
                <a16:creationId xmlns:a16="http://schemas.microsoft.com/office/drawing/2014/main" id="{20E432A9-17C7-43A8-A4EA-C7773193203B}"/>
              </a:ext>
            </a:extLst>
          </p:cNvPr>
          <p:cNvSpPr>
            <a:spLocks noGrp="1"/>
          </p:cNvSpPr>
          <p:nvPr/>
        </p:nvSpPr>
        <p:spPr>
          <a:xfrm>
            <a:off x="6223000" y="7340600"/>
            <a:ext cx="10287000" cy="685800"/>
          </a:xfrm>
          <a:prstGeom prst="rect">
            <a:avLst/>
          </a:prstGeom>
          <a:solidFill>
            <a:srgbClr val="DDE8F0"/>
          </a:solidFill>
          <a:ln w="25400">
            <a:solidFill>
              <a:srgbClr val="102D4D"/>
            </a:solidFill>
          </a:ln>
        </p:spPr>
      </p:sp>
      <p:sp>
        <p:nvSpPr>
          <p:cNvPr id="17" name="08-text-323">
            <a:extLst>
              <a:ext uri="{FF2B5EF4-FFF2-40B4-BE49-F238E27FC236}">
                <a16:creationId xmlns:a16="http://schemas.microsoft.com/office/drawing/2014/main" id="{0DC003A8-9821-4C8F-BA1F-38A85667231F}"/>
              </a:ext>
            </a:extLst>
          </p:cNvPr>
          <p:cNvSpPr>
            <a:spLocks noGrp="1"/>
          </p:cNvSpPr>
          <p:nvPr/>
        </p:nvSpPr>
        <p:spPr>
          <a:xfrm>
            <a:off x="3302000" y="842010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AllReduce</a:t>
            </a:r>
            <a:endParaRPr sz="3200" b="0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8" name="08-box-324">
            <a:extLst>
              <a:ext uri="{FF2B5EF4-FFF2-40B4-BE49-F238E27FC236}">
                <a16:creationId xmlns:a16="http://schemas.microsoft.com/office/drawing/2014/main" id="{F75F8844-191D-4E84-BC0E-E84BB4341CF8}"/>
              </a:ext>
            </a:extLst>
          </p:cNvPr>
          <p:cNvSpPr>
            <a:spLocks noGrp="1"/>
          </p:cNvSpPr>
          <p:nvPr/>
        </p:nvSpPr>
        <p:spPr>
          <a:xfrm>
            <a:off x="6223000" y="8356600"/>
            <a:ext cx="7620000" cy="6858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19" name="08-text-325">
            <a:extLst>
              <a:ext uri="{FF2B5EF4-FFF2-40B4-BE49-F238E27FC236}">
                <a16:creationId xmlns:a16="http://schemas.microsoft.com/office/drawing/2014/main" id="{D827932B-D70F-40B4-BAEE-C874D4306B0D}"/>
              </a:ext>
            </a:extLst>
          </p:cNvPr>
          <p:cNvSpPr>
            <a:spLocks noGrp="1"/>
          </p:cNvSpPr>
          <p:nvPr/>
        </p:nvSpPr>
        <p:spPr>
          <a:xfrm>
            <a:off x="3302000" y="1037590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MatMul</a:t>
            </a:r>
          </a:p>
        </p:txBody>
      </p:sp>
      <p:sp>
        <p:nvSpPr>
          <p:cNvPr id="20" name="08-box-326">
            <a:extLst>
              <a:ext uri="{FF2B5EF4-FFF2-40B4-BE49-F238E27FC236}">
                <a16:creationId xmlns:a16="http://schemas.microsoft.com/office/drawing/2014/main" id="{D60E7922-663A-44A4-8FA3-8A76116292B6}"/>
              </a:ext>
            </a:extLst>
          </p:cNvPr>
          <p:cNvSpPr>
            <a:spLocks noGrp="1"/>
          </p:cNvSpPr>
          <p:nvPr/>
        </p:nvSpPr>
        <p:spPr>
          <a:xfrm>
            <a:off x="6223000" y="10312400"/>
            <a:ext cx="10287000" cy="685800"/>
          </a:xfrm>
          <a:prstGeom prst="rect">
            <a:avLst/>
          </a:prstGeom>
          <a:solidFill>
            <a:srgbClr val="DDE8F0"/>
          </a:solidFill>
          <a:ln w="25400">
            <a:solidFill>
              <a:srgbClr val="102D4D"/>
            </a:solidFill>
          </a:ln>
        </p:spPr>
      </p:sp>
      <p:sp>
        <p:nvSpPr>
          <p:cNvPr id="21" name="08-text-327">
            <a:extLst>
              <a:ext uri="{FF2B5EF4-FFF2-40B4-BE49-F238E27FC236}">
                <a16:creationId xmlns:a16="http://schemas.microsoft.com/office/drawing/2014/main" id="{87FEFA48-A643-4AA7-9E5B-9169438321A1}"/>
              </a:ext>
            </a:extLst>
          </p:cNvPr>
          <p:cNvSpPr>
            <a:spLocks noGrp="1"/>
          </p:cNvSpPr>
          <p:nvPr/>
        </p:nvSpPr>
        <p:spPr>
          <a:xfrm>
            <a:off x="3302000" y="1139190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AllReduce</a:t>
            </a:r>
          </a:p>
        </p:txBody>
      </p:sp>
      <p:sp>
        <p:nvSpPr>
          <p:cNvPr id="22" name="08-box-328">
            <a:extLst>
              <a:ext uri="{FF2B5EF4-FFF2-40B4-BE49-F238E27FC236}">
                <a16:creationId xmlns:a16="http://schemas.microsoft.com/office/drawing/2014/main" id="{1B6390BA-205A-4AE0-8EEB-E308714309B7}"/>
              </a:ext>
            </a:extLst>
          </p:cNvPr>
          <p:cNvSpPr>
            <a:spLocks noGrp="1"/>
          </p:cNvSpPr>
          <p:nvPr/>
        </p:nvSpPr>
        <p:spPr>
          <a:xfrm>
            <a:off x="6223000" y="11328400"/>
            <a:ext cx="7620000" cy="6858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23" name="08-path-329">
            <a:extLst>
              <a:ext uri="{FF2B5EF4-FFF2-40B4-BE49-F238E27FC236}">
                <a16:creationId xmlns:a16="http://schemas.microsoft.com/office/drawing/2014/main" id="{40849291-4FD7-4287-9BB2-4D71F2D28B8B}"/>
              </a:ext>
            </a:extLst>
          </p:cNvPr>
          <p:cNvSpPr>
            <a:spLocks noGrp="1"/>
          </p:cNvSpPr>
          <p:nvPr/>
        </p:nvSpPr>
        <p:spPr>
          <a:xfrm>
            <a:off x="16510000" y="8026400"/>
            <a:ext cx="12700" cy="2286000"/>
          </a:xfrm>
          <a:custGeom>
            <a:avLst/>
            <a:gdLst/>
            <a:ahLst/>
            <a:cxnLst/>
            <a:rect l="0" t="0" r="0" b="0"/>
            <a:pathLst>
              <a:path w="12700" h="2286000">
                <a:moveTo>
                  <a:pt x="0" y="0"/>
                </a:moveTo>
                <a:lnTo>
                  <a:pt x="0" y="2286000"/>
                </a:lnTo>
              </a:path>
            </a:pathLst>
          </a:cu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24" name="08-path-330">
            <a:extLst>
              <a:ext uri="{FF2B5EF4-FFF2-40B4-BE49-F238E27FC236}">
                <a16:creationId xmlns:a16="http://schemas.microsoft.com/office/drawing/2014/main" id="{BACDF567-09D1-4CFB-BC86-E49CA359F043}"/>
              </a:ext>
            </a:extLst>
          </p:cNvPr>
          <p:cNvSpPr>
            <a:spLocks noGrp="1"/>
          </p:cNvSpPr>
          <p:nvPr/>
        </p:nvSpPr>
        <p:spPr>
          <a:xfrm>
            <a:off x="13843000" y="9042400"/>
            <a:ext cx="12700" cy="2286000"/>
          </a:xfrm>
          <a:custGeom>
            <a:avLst/>
            <a:gdLst/>
            <a:ahLst/>
            <a:cxnLst/>
            <a:rect l="0" t="0" r="0" b="0"/>
            <a:pathLst>
              <a:path w="12700" h="2286000">
                <a:moveTo>
                  <a:pt x="0" y="0"/>
                </a:moveTo>
                <a:lnTo>
                  <a:pt x="0" y="2286000"/>
                </a:lnTo>
              </a:path>
            </a:pathLst>
          </a:cu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25" name="08-box-331">
            <a:extLst>
              <a:ext uri="{FF2B5EF4-FFF2-40B4-BE49-F238E27FC236}">
                <a16:creationId xmlns:a16="http://schemas.microsoft.com/office/drawing/2014/main" id="{20917BC9-165E-4D8C-ADE8-19B8B87D6F38}"/>
              </a:ext>
            </a:extLst>
          </p:cNvPr>
          <p:cNvSpPr>
            <a:spLocks noGrp="1"/>
          </p:cNvSpPr>
          <p:nvPr/>
        </p:nvSpPr>
        <p:spPr>
          <a:xfrm>
            <a:off x="16510000" y="10312400"/>
            <a:ext cx="2413000" cy="6858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26" name="08-box-332">
            <a:extLst>
              <a:ext uri="{FF2B5EF4-FFF2-40B4-BE49-F238E27FC236}">
                <a16:creationId xmlns:a16="http://schemas.microsoft.com/office/drawing/2014/main" id="{4063FAF3-FDB2-4660-851F-0ACFA6744B2F}"/>
              </a:ext>
            </a:extLst>
          </p:cNvPr>
          <p:cNvSpPr>
            <a:spLocks noGrp="1"/>
          </p:cNvSpPr>
          <p:nvPr/>
        </p:nvSpPr>
        <p:spPr>
          <a:xfrm>
            <a:off x="13843000" y="11328400"/>
            <a:ext cx="2413000" cy="6858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27" name="08-text-333">
            <a:extLst>
              <a:ext uri="{FF2B5EF4-FFF2-40B4-BE49-F238E27FC236}">
                <a16:creationId xmlns:a16="http://schemas.microsoft.com/office/drawing/2014/main" id="{C9715FCB-3ACE-4926-8BB0-CE71A6B37E6D}"/>
              </a:ext>
            </a:extLst>
          </p:cNvPr>
          <p:cNvSpPr>
            <a:spLocks noGrp="1"/>
          </p:cNvSpPr>
          <p:nvPr/>
        </p:nvSpPr>
        <p:spPr>
          <a:xfrm>
            <a:off x="19240500" y="10414000"/>
            <a:ext cx="3810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Slowdown</a:t>
            </a:r>
          </a:p>
        </p:txBody>
      </p:sp>
      <p:sp>
        <p:nvSpPr>
          <p:cNvPr id="28" name="08-text-334">
            <a:extLst>
              <a:ext uri="{FF2B5EF4-FFF2-40B4-BE49-F238E27FC236}">
                <a16:creationId xmlns:a16="http://schemas.microsoft.com/office/drawing/2014/main" id="{1B2216DD-0218-44DD-B943-1C6F1A7DECA2}"/>
              </a:ext>
            </a:extLst>
          </p:cNvPr>
          <p:cNvSpPr>
            <a:spLocks noGrp="1"/>
          </p:cNvSpPr>
          <p:nvPr/>
        </p:nvSpPr>
        <p:spPr>
          <a:xfrm>
            <a:off x="16573500" y="11430000"/>
            <a:ext cx="3810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Slowdown</a:t>
            </a:r>
          </a:p>
        </p:txBody>
      </p:sp>
      <p:sp>
        <p:nvSpPr>
          <p:cNvPr id="29" name="08-path-335">
            <a:extLst>
              <a:ext uri="{FF2B5EF4-FFF2-40B4-BE49-F238E27FC236}">
                <a16:creationId xmlns:a16="http://schemas.microsoft.com/office/drawing/2014/main" id="{52183285-9A51-4375-AB56-D53176C44288}"/>
              </a:ext>
            </a:extLst>
          </p:cNvPr>
          <p:cNvSpPr>
            <a:spLocks noGrp="1"/>
          </p:cNvSpPr>
          <p:nvPr/>
        </p:nvSpPr>
        <p:spPr>
          <a:xfrm>
            <a:off x="3429258" y="10325100"/>
            <a:ext cx="165100" cy="1689100"/>
          </a:xfrm>
          <a:custGeom>
            <a:avLst/>
            <a:gdLst/>
            <a:ahLst/>
            <a:cxnLst/>
            <a:rect l="0" t="0" r="0" b="0"/>
            <a:pathLst>
              <a:path w="165100" h="1689100">
                <a:moveTo>
                  <a:pt x="165100" y="0"/>
                </a:moveTo>
                <a:lnTo>
                  <a:pt x="0" y="0"/>
                </a:lnTo>
                <a:lnTo>
                  <a:pt x="0" y="1689100"/>
                </a:lnTo>
                <a:lnTo>
                  <a:pt x="165100" y="1689100"/>
                </a:lnTo>
              </a:path>
            </a:pathLst>
          </a:custGeom>
          <a:noFill/>
          <a:ln w="38100">
            <a:solidFill>
              <a:srgbClr val="102D4D"/>
            </a:solidFill>
            <a:prstDash val="solid"/>
          </a:ln>
        </p:spPr>
      </p:sp>
      <p:sp>
        <p:nvSpPr>
          <p:cNvPr id="30" name="08-text-336">
            <a:extLst>
              <a:ext uri="{FF2B5EF4-FFF2-40B4-BE49-F238E27FC236}">
                <a16:creationId xmlns:a16="http://schemas.microsoft.com/office/drawing/2014/main" id="{C731411A-345F-47E3-B3ED-E41F0F1BCEFC}"/>
              </a:ext>
            </a:extLst>
          </p:cNvPr>
          <p:cNvSpPr>
            <a:spLocks noGrp="1"/>
          </p:cNvSpPr>
          <p:nvPr/>
        </p:nvSpPr>
        <p:spPr>
          <a:xfrm>
            <a:off x="762000" y="10782300"/>
            <a:ext cx="1968500" cy="101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Shared GPU</a:t>
            </a:r>
          </a:p>
          <a:p>
            <a:pPr algn="l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resources</a:t>
            </a:r>
          </a:p>
        </p:txBody>
      </p:sp>
      <p:sp>
        <p:nvSpPr>
          <p:cNvPr id="31" name="08-path-337">
            <a:extLst>
              <a:ext uri="{FF2B5EF4-FFF2-40B4-BE49-F238E27FC236}">
                <a16:creationId xmlns:a16="http://schemas.microsoft.com/office/drawing/2014/main" id="{D3A7C1F4-AD74-4B72-A7D8-E9D9847B03D6}"/>
              </a:ext>
            </a:extLst>
          </p:cNvPr>
          <p:cNvSpPr>
            <a:spLocks noGrp="1"/>
          </p:cNvSpPr>
          <p:nvPr/>
        </p:nvSpPr>
        <p:spPr>
          <a:xfrm>
            <a:off x="6223000" y="12470130"/>
            <a:ext cx="15875000" cy="129540"/>
          </a:xfrm>
          <a:custGeom>
            <a:avLst/>
            <a:gdLst/>
            <a:ahLst/>
            <a:cxnLst/>
            <a:rect l="0" t="0" r="0" b="0"/>
            <a:pathLst>
              <a:path w="15875000" h="129540">
                <a:moveTo>
                  <a:pt x="0" y="45720"/>
                </a:moveTo>
                <a:lnTo>
                  <a:pt x="15570200" y="45720"/>
                </a:lnTo>
                <a:lnTo>
                  <a:pt x="15570200" y="0"/>
                </a:lnTo>
                <a:lnTo>
                  <a:pt x="15875000" y="64770"/>
                </a:lnTo>
                <a:lnTo>
                  <a:pt x="15570200" y="129540"/>
                </a:lnTo>
                <a:lnTo>
                  <a:pt x="155702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2" name="08-text-338">
            <a:extLst>
              <a:ext uri="{FF2B5EF4-FFF2-40B4-BE49-F238E27FC236}">
                <a16:creationId xmlns:a16="http://schemas.microsoft.com/office/drawing/2014/main" id="{46B438AC-2125-4A7B-94FB-12BAB8F1268E}"/>
              </a:ext>
            </a:extLst>
          </p:cNvPr>
          <p:cNvSpPr>
            <a:spLocks noGrp="1"/>
          </p:cNvSpPr>
          <p:nvPr/>
        </p:nvSpPr>
        <p:spPr>
          <a:xfrm>
            <a:off x="22352000" y="12293600"/>
            <a:ext cx="1270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466AA5E-18BD-43CF-B391-33E752059F61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Existing Practice 2: Simulation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289AABF6-C6C8-43C1-A1A2-1E66E938796B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Simulation models must keep pace with evolving software and hardware.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9BD6A702-F94E-48A2-AB30-E9575F309301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11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6" name="09-text-339">
            <a:extLst>
              <a:ext uri="{FF2B5EF4-FFF2-40B4-BE49-F238E27FC236}">
                <a16:creationId xmlns:a16="http://schemas.microsoft.com/office/drawing/2014/main" id="{B8E0A34C-99BA-48F2-BDC3-C467749C89A3}"/>
              </a:ext>
            </a:extLst>
          </p:cNvPr>
          <p:cNvSpPr>
            <a:spLocks noGrp="1"/>
          </p:cNvSpPr>
          <p:nvPr/>
        </p:nvSpPr>
        <p:spPr>
          <a:xfrm>
            <a:off x="762000" y="3457220"/>
            <a:ext cx="22352000" cy="787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Example: a kernel update</a:t>
            </a:r>
          </a:p>
        </p:txBody>
      </p:sp>
      <p:sp>
        <p:nvSpPr>
          <p:cNvPr id="7" name="09-box-340">
            <a:extLst>
              <a:ext uri="{FF2B5EF4-FFF2-40B4-BE49-F238E27FC236}">
                <a16:creationId xmlns:a16="http://schemas.microsoft.com/office/drawing/2014/main" id="{717C66EE-D88A-4327-B7A4-C9FC095FF08B}"/>
              </a:ext>
            </a:extLst>
          </p:cNvPr>
          <p:cNvSpPr>
            <a:spLocks noGrp="1"/>
          </p:cNvSpPr>
          <p:nvPr/>
        </p:nvSpPr>
        <p:spPr>
          <a:xfrm>
            <a:off x="2401271" y="5311420"/>
            <a:ext cx="4635500" cy="1828800"/>
          </a:xfrm>
          <a:prstGeom prst="rect">
            <a:avLst/>
          </a:prstGeom>
          <a:solidFill>
            <a:srgbClr val="DDE8F0"/>
          </a:solidFill>
          <a:ln w="25400">
            <a:solidFill>
              <a:srgbClr val="102D4D"/>
            </a:solidFill>
          </a:ln>
        </p:spPr>
      </p:sp>
      <p:sp>
        <p:nvSpPr>
          <p:cNvPr id="8" name="09-text-341">
            <a:extLst>
              <a:ext uri="{FF2B5EF4-FFF2-40B4-BE49-F238E27FC236}">
                <a16:creationId xmlns:a16="http://schemas.microsoft.com/office/drawing/2014/main" id="{AAF16BDF-E7B9-4941-AB71-4348F9F31D2B}"/>
              </a:ext>
            </a:extLst>
          </p:cNvPr>
          <p:cNvSpPr>
            <a:spLocks noGrp="1"/>
          </p:cNvSpPr>
          <p:nvPr/>
        </p:nvSpPr>
        <p:spPr>
          <a:xfrm>
            <a:off x="2502871" y="5374920"/>
            <a:ext cx="4432300" cy="170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MatMul</a:t>
            </a:r>
          </a:p>
        </p:txBody>
      </p:sp>
      <p:sp>
        <p:nvSpPr>
          <p:cNvPr id="9" name="09-text-342">
            <a:extLst>
              <a:ext uri="{FF2B5EF4-FFF2-40B4-BE49-F238E27FC236}">
                <a16:creationId xmlns:a16="http://schemas.microsoft.com/office/drawing/2014/main" id="{FEBE5932-94C5-462A-9DDA-62EAE0B4EF60}"/>
              </a:ext>
            </a:extLst>
          </p:cNvPr>
          <p:cNvSpPr>
            <a:spLocks noGrp="1"/>
          </p:cNvSpPr>
          <p:nvPr/>
        </p:nvSpPr>
        <p:spPr>
          <a:xfrm>
            <a:off x="2401271" y="7343420"/>
            <a:ext cx="4635500" cy="673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Kernel v1</a:t>
            </a:r>
          </a:p>
        </p:txBody>
      </p:sp>
      <p:sp>
        <p:nvSpPr>
          <p:cNvPr id="10" name="09-path-343">
            <a:extLst>
              <a:ext uri="{FF2B5EF4-FFF2-40B4-BE49-F238E27FC236}">
                <a16:creationId xmlns:a16="http://schemas.microsoft.com/office/drawing/2014/main" id="{80CA5E86-4621-4454-AB2E-D13C207CB63C}"/>
              </a:ext>
            </a:extLst>
          </p:cNvPr>
          <p:cNvSpPr>
            <a:spLocks noGrp="1"/>
          </p:cNvSpPr>
          <p:nvPr/>
        </p:nvSpPr>
        <p:spPr>
          <a:xfrm>
            <a:off x="10021271" y="4790720"/>
            <a:ext cx="5397500" cy="2870200"/>
          </a:xfrm>
          <a:custGeom>
            <a:avLst/>
            <a:gdLst/>
            <a:ahLst/>
            <a:cxnLst/>
            <a:rect l="0" t="0" r="0" b="0"/>
            <a:pathLst>
              <a:path w="5397500" h="2870200">
                <a:moveTo>
                  <a:pt x="0" y="0"/>
                </a:moveTo>
                <a:lnTo>
                  <a:pt x="5041900" y="0"/>
                </a:lnTo>
                <a:lnTo>
                  <a:pt x="5397500" y="355600"/>
                </a:lnTo>
                <a:lnTo>
                  <a:pt x="5397500" y="2870200"/>
                </a:lnTo>
                <a:lnTo>
                  <a:pt x="0" y="287020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11" name="09-path-344">
            <a:extLst>
              <a:ext uri="{FF2B5EF4-FFF2-40B4-BE49-F238E27FC236}">
                <a16:creationId xmlns:a16="http://schemas.microsoft.com/office/drawing/2014/main" id="{08C01F15-8E0A-4F14-B1A6-E3ED6E90F27A}"/>
              </a:ext>
            </a:extLst>
          </p:cNvPr>
          <p:cNvSpPr>
            <a:spLocks noGrp="1"/>
          </p:cNvSpPr>
          <p:nvPr/>
        </p:nvSpPr>
        <p:spPr>
          <a:xfrm>
            <a:off x="15063171" y="4790720"/>
            <a:ext cx="355600" cy="355600"/>
          </a:xfrm>
          <a:custGeom>
            <a:avLst/>
            <a:gdLst/>
            <a:ahLst/>
            <a:cxnLst/>
            <a:rect l="0" t="0" r="0" b="0"/>
            <a:pathLst>
              <a:path w="355600" h="355600">
                <a:moveTo>
                  <a:pt x="0" y="0"/>
                </a:moveTo>
                <a:lnTo>
                  <a:pt x="0" y="355600"/>
                </a:lnTo>
                <a:lnTo>
                  <a:pt x="355600" y="355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12" name="09-text-345">
            <a:extLst>
              <a:ext uri="{FF2B5EF4-FFF2-40B4-BE49-F238E27FC236}">
                <a16:creationId xmlns:a16="http://schemas.microsoft.com/office/drawing/2014/main" id="{0AC883D2-1CDA-4FC6-8971-A4308549D8FC}"/>
              </a:ext>
            </a:extLst>
          </p:cNvPr>
          <p:cNvSpPr>
            <a:spLocks noGrp="1"/>
          </p:cNvSpPr>
          <p:nvPr/>
        </p:nvSpPr>
        <p:spPr>
          <a:xfrm>
            <a:off x="10199071" y="5044720"/>
            <a:ext cx="50419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Profile + model v1</a:t>
            </a:r>
          </a:p>
        </p:txBody>
      </p:sp>
      <p:sp>
        <p:nvSpPr>
          <p:cNvPr id="13" name="09-box-346">
            <a:extLst>
              <a:ext uri="{FF2B5EF4-FFF2-40B4-BE49-F238E27FC236}">
                <a16:creationId xmlns:a16="http://schemas.microsoft.com/office/drawing/2014/main" id="{ABFAF881-9565-4BF5-9091-5600812E2019}"/>
              </a:ext>
            </a:extLst>
          </p:cNvPr>
          <p:cNvSpPr>
            <a:spLocks noGrp="1"/>
          </p:cNvSpPr>
          <p:nvPr/>
        </p:nvSpPr>
        <p:spPr>
          <a:xfrm>
            <a:off x="10529271" y="5933720"/>
            <a:ext cx="4381500" cy="355600"/>
          </a:xfrm>
          <a:prstGeom prst="rect">
            <a:avLst/>
          </a:prstGeom>
          <a:solidFill>
            <a:srgbClr val="DDE8F0"/>
          </a:solidFill>
          <a:ln w="25400">
            <a:solidFill>
              <a:srgbClr val="507D9F"/>
            </a:solidFill>
          </a:ln>
        </p:spPr>
      </p:sp>
      <p:sp>
        <p:nvSpPr>
          <p:cNvPr id="14" name="09-box-347">
            <a:extLst>
              <a:ext uri="{FF2B5EF4-FFF2-40B4-BE49-F238E27FC236}">
                <a16:creationId xmlns:a16="http://schemas.microsoft.com/office/drawing/2014/main" id="{C8BA3344-A5C4-498F-B6B7-E3D97B165311}"/>
              </a:ext>
            </a:extLst>
          </p:cNvPr>
          <p:cNvSpPr>
            <a:spLocks noGrp="1"/>
          </p:cNvSpPr>
          <p:nvPr/>
        </p:nvSpPr>
        <p:spPr>
          <a:xfrm>
            <a:off x="10529271" y="6543320"/>
            <a:ext cx="3067050" cy="3556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  <p:sp>
        <p:nvSpPr>
          <p:cNvPr id="15" name="09-path-348">
            <a:extLst>
              <a:ext uri="{FF2B5EF4-FFF2-40B4-BE49-F238E27FC236}">
                <a16:creationId xmlns:a16="http://schemas.microsoft.com/office/drawing/2014/main" id="{29F9AE0A-5BA3-4B70-B65A-91D6E1761D89}"/>
              </a:ext>
            </a:extLst>
          </p:cNvPr>
          <p:cNvSpPr>
            <a:spLocks noGrp="1"/>
          </p:cNvSpPr>
          <p:nvPr/>
        </p:nvSpPr>
        <p:spPr>
          <a:xfrm>
            <a:off x="7417771" y="6053100"/>
            <a:ext cx="2222500" cy="345440"/>
          </a:xfrm>
          <a:custGeom>
            <a:avLst/>
            <a:gdLst/>
            <a:ahLst/>
            <a:cxnLst/>
            <a:rect l="0" t="0" r="0" b="0"/>
            <a:pathLst>
              <a:path w="2222500" h="345440">
                <a:moveTo>
                  <a:pt x="0" y="121920"/>
                </a:moveTo>
                <a:lnTo>
                  <a:pt x="1917700" y="121920"/>
                </a:lnTo>
                <a:lnTo>
                  <a:pt x="1917700" y="0"/>
                </a:lnTo>
                <a:lnTo>
                  <a:pt x="2222500" y="172720"/>
                </a:lnTo>
                <a:lnTo>
                  <a:pt x="1917700" y="345440"/>
                </a:lnTo>
                <a:lnTo>
                  <a:pt x="1917700" y="223520"/>
                </a:lnTo>
                <a:lnTo>
                  <a:pt x="0" y="2235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6" name="09-path-349">
            <a:extLst>
              <a:ext uri="{FF2B5EF4-FFF2-40B4-BE49-F238E27FC236}">
                <a16:creationId xmlns:a16="http://schemas.microsoft.com/office/drawing/2014/main" id="{2C194ADF-A278-4A56-BAB2-0ABB0B0866E6}"/>
              </a:ext>
            </a:extLst>
          </p:cNvPr>
          <p:cNvSpPr>
            <a:spLocks noGrp="1"/>
          </p:cNvSpPr>
          <p:nvPr/>
        </p:nvSpPr>
        <p:spPr>
          <a:xfrm>
            <a:off x="4539951" y="8130820"/>
            <a:ext cx="345440" cy="1663700"/>
          </a:xfrm>
          <a:custGeom>
            <a:avLst/>
            <a:gdLst/>
            <a:ahLst/>
            <a:cxnLst/>
            <a:rect l="0" t="0" r="0" b="0"/>
            <a:pathLst>
              <a:path w="345440" h="1663700">
                <a:moveTo>
                  <a:pt x="223520" y="0"/>
                </a:moveTo>
                <a:lnTo>
                  <a:pt x="223520" y="1358900"/>
                </a:lnTo>
                <a:lnTo>
                  <a:pt x="345440" y="1358900"/>
                </a:lnTo>
                <a:lnTo>
                  <a:pt x="172720" y="1663700"/>
                </a:lnTo>
                <a:lnTo>
                  <a:pt x="0" y="1358900"/>
                </a:lnTo>
                <a:lnTo>
                  <a:pt x="121920" y="1358900"/>
                </a:lnTo>
                <a:lnTo>
                  <a:pt x="121920" y="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7" name="09-text-350">
            <a:extLst>
              <a:ext uri="{FF2B5EF4-FFF2-40B4-BE49-F238E27FC236}">
                <a16:creationId xmlns:a16="http://schemas.microsoft.com/office/drawing/2014/main" id="{1259D648-9075-4FA9-BFC8-937D568438F6}"/>
              </a:ext>
            </a:extLst>
          </p:cNvPr>
          <p:cNvSpPr>
            <a:spLocks noGrp="1"/>
          </p:cNvSpPr>
          <p:nvPr/>
        </p:nvSpPr>
        <p:spPr>
          <a:xfrm>
            <a:off x="5068271" y="8600720"/>
            <a:ext cx="4445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New kernel</a:t>
            </a:r>
          </a:p>
        </p:txBody>
      </p:sp>
      <p:sp>
        <p:nvSpPr>
          <p:cNvPr id="18" name="09-box-351">
            <a:extLst>
              <a:ext uri="{FF2B5EF4-FFF2-40B4-BE49-F238E27FC236}">
                <a16:creationId xmlns:a16="http://schemas.microsoft.com/office/drawing/2014/main" id="{83B20B64-3D39-4A09-85C5-01EDCEBE97CC}"/>
              </a:ext>
            </a:extLst>
          </p:cNvPr>
          <p:cNvSpPr>
            <a:spLocks noGrp="1"/>
          </p:cNvSpPr>
          <p:nvPr/>
        </p:nvSpPr>
        <p:spPr>
          <a:xfrm>
            <a:off x="2401271" y="10124720"/>
            <a:ext cx="4635500" cy="1828800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9" name="09-text-352">
            <a:extLst>
              <a:ext uri="{FF2B5EF4-FFF2-40B4-BE49-F238E27FC236}">
                <a16:creationId xmlns:a16="http://schemas.microsoft.com/office/drawing/2014/main" id="{F9E548BC-E696-4A14-A956-E218DAF095B0}"/>
              </a:ext>
            </a:extLst>
          </p:cNvPr>
          <p:cNvSpPr>
            <a:spLocks noGrp="1"/>
          </p:cNvSpPr>
          <p:nvPr/>
        </p:nvSpPr>
        <p:spPr>
          <a:xfrm>
            <a:off x="2502871" y="10188220"/>
            <a:ext cx="4432300" cy="170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MatMul</a:t>
            </a:r>
          </a:p>
        </p:txBody>
      </p:sp>
      <p:sp>
        <p:nvSpPr>
          <p:cNvPr id="20" name="09-text-353">
            <a:extLst>
              <a:ext uri="{FF2B5EF4-FFF2-40B4-BE49-F238E27FC236}">
                <a16:creationId xmlns:a16="http://schemas.microsoft.com/office/drawing/2014/main" id="{112C1060-41C6-47CE-9FCD-DD0080E2BDE6}"/>
              </a:ext>
            </a:extLst>
          </p:cNvPr>
          <p:cNvSpPr>
            <a:spLocks noGrp="1"/>
          </p:cNvSpPr>
          <p:nvPr/>
        </p:nvSpPr>
        <p:spPr>
          <a:xfrm>
            <a:off x="2401271" y="12067820"/>
            <a:ext cx="4635500" cy="673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Kernel v2</a:t>
            </a:r>
          </a:p>
        </p:txBody>
      </p:sp>
      <p:sp>
        <p:nvSpPr>
          <p:cNvPr id="21" name="09-path-354">
            <a:extLst>
              <a:ext uri="{FF2B5EF4-FFF2-40B4-BE49-F238E27FC236}">
                <a16:creationId xmlns:a16="http://schemas.microsoft.com/office/drawing/2014/main" id="{B4668394-A223-4268-934F-1D528D77D84E}"/>
              </a:ext>
            </a:extLst>
          </p:cNvPr>
          <p:cNvSpPr>
            <a:spLocks noGrp="1"/>
          </p:cNvSpPr>
          <p:nvPr/>
        </p:nvSpPr>
        <p:spPr>
          <a:xfrm>
            <a:off x="7417771" y="10866400"/>
            <a:ext cx="2286000" cy="345440"/>
          </a:xfrm>
          <a:custGeom>
            <a:avLst/>
            <a:gdLst/>
            <a:ahLst/>
            <a:cxnLst/>
            <a:rect l="0" t="0" r="0" b="0"/>
            <a:pathLst>
              <a:path w="2286000" h="345440">
                <a:moveTo>
                  <a:pt x="0" y="121920"/>
                </a:moveTo>
                <a:lnTo>
                  <a:pt x="1981200" y="121920"/>
                </a:lnTo>
                <a:lnTo>
                  <a:pt x="1981200" y="0"/>
                </a:lnTo>
                <a:lnTo>
                  <a:pt x="2286000" y="172720"/>
                </a:lnTo>
                <a:lnTo>
                  <a:pt x="1981200" y="345440"/>
                </a:lnTo>
                <a:lnTo>
                  <a:pt x="1981200" y="223520"/>
                </a:lnTo>
                <a:lnTo>
                  <a:pt x="0" y="2235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2" name="09-text-355">
            <a:extLst>
              <a:ext uri="{FF2B5EF4-FFF2-40B4-BE49-F238E27FC236}">
                <a16:creationId xmlns:a16="http://schemas.microsoft.com/office/drawing/2014/main" id="{74291A7F-0307-485E-8A61-7CC40D403196}"/>
              </a:ext>
            </a:extLst>
          </p:cNvPr>
          <p:cNvSpPr>
            <a:spLocks noGrp="1"/>
          </p:cNvSpPr>
          <p:nvPr/>
        </p:nvSpPr>
        <p:spPr>
          <a:xfrm>
            <a:off x="10021271" y="10366020"/>
            <a:ext cx="5461000" cy="1587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Reprofile /</a:t>
            </a:r>
          </a:p>
          <a:p>
            <a:pPr algn="ctr">
              <a:defRPr sz="4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validate</a:t>
            </a:r>
          </a:p>
        </p:txBody>
      </p:sp>
      <p:sp>
        <p:nvSpPr>
          <p:cNvPr id="23" name="09-path-356">
            <a:extLst>
              <a:ext uri="{FF2B5EF4-FFF2-40B4-BE49-F238E27FC236}">
                <a16:creationId xmlns:a16="http://schemas.microsoft.com/office/drawing/2014/main" id="{F3C9D261-6AEF-4D8C-BE72-9589B4C1B547}"/>
              </a:ext>
            </a:extLst>
          </p:cNvPr>
          <p:cNvSpPr>
            <a:spLocks noGrp="1"/>
          </p:cNvSpPr>
          <p:nvPr/>
        </p:nvSpPr>
        <p:spPr>
          <a:xfrm>
            <a:off x="12540951" y="7965720"/>
            <a:ext cx="345440" cy="1993900"/>
          </a:xfrm>
          <a:custGeom>
            <a:avLst/>
            <a:gdLst/>
            <a:ahLst/>
            <a:cxnLst/>
            <a:rect l="0" t="0" r="0" b="0"/>
            <a:pathLst>
              <a:path w="345440" h="1993900">
                <a:moveTo>
                  <a:pt x="223520" y="0"/>
                </a:moveTo>
                <a:lnTo>
                  <a:pt x="223520" y="1689100"/>
                </a:lnTo>
                <a:lnTo>
                  <a:pt x="345440" y="1689100"/>
                </a:lnTo>
                <a:lnTo>
                  <a:pt x="172720" y="1993900"/>
                </a:lnTo>
                <a:lnTo>
                  <a:pt x="0" y="1689100"/>
                </a:lnTo>
                <a:lnTo>
                  <a:pt x="121920" y="1689100"/>
                </a:lnTo>
                <a:lnTo>
                  <a:pt x="121920" y="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4" name="09-path-357">
            <a:extLst>
              <a:ext uri="{FF2B5EF4-FFF2-40B4-BE49-F238E27FC236}">
                <a16:creationId xmlns:a16="http://schemas.microsoft.com/office/drawing/2014/main" id="{4C417BE8-6C69-4700-A4BC-3A7F02AD5CF4}"/>
              </a:ext>
            </a:extLst>
          </p:cNvPr>
          <p:cNvSpPr>
            <a:spLocks noGrp="1"/>
          </p:cNvSpPr>
          <p:nvPr/>
        </p:nvSpPr>
        <p:spPr>
          <a:xfrm>
            <a:off x="15104087" y="10866400"/>
            <a:ext cx="1778000" cy="345440"/>
          </a:xfrm>
          <a:custGeom>
            <a:avLst/>
            <a:gdLst/>
            <a:ahLst/>
            <a:cxnLst/>
            <a:rect l="0" t="0" r="0" b="0"/>
            <a:pathLst>
              <a:path w="1778000" h="345440">
                <a:moveTo>
                  <a:pt x="0" y="121920"/>
                </a:moveTo>
                <a:lnTo>
                  <a:pt x="1473200" y="121920"/>
                </a:lnTo>
                <a:lnTo>
                  <a:pt x="1473200" y="0"/>
                </a:lnTo>
                <a:lnTo>
                  <a:pt x="1778000" y="172720"/>
                </a:lnTo>
                <a:lnTo>
                  <a:pt x="1473200" y="345440"/>
                </a:lnTo>
                <a:lnTo>
                  <a:pt x="1473200" y="223520"/>
                </a:lnTo>
                <a:lnTo>
                  <a:pt x="0" y="2235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5" name="09-path-358">
            <a:extLst>
              <a:ext uri="{FF2B5EF4-FFF2-40B4-BE49-F238E27FC236}">
                <a16:creationId xmlns:a16="http://schemas.microsoft.com/office/drawing/2014/main" id="{E4CB99D5-689A-4F44-85B5-863449A5A39E}"/>
              </a:ext>
            </a:extLst>
          </p:cNvPr>
          <p:cNvSpPr>
            <a:spLocks noGrp="1"/>
          </p:cNvSpPr>
          <p:nvPr/>
        </p:nvSpPr>
        <p:spPr>
          <a:xfrm>
            <a:off x="17567890" y="9807220"/>
            <a:ext cx="4635500" cy="2870200"/>
          </a:xfrm>
          <a:custGeom>
            <a:avLst/>
            <a:gdLst/>
            <a:ahLst/>
            <a:cxnLst/>
            <a:rect l="0" t="0" r="0" b="0"/>
            <a:pathLst>
              <a:path w="4635500" h="2870200">
                <a:moveTo>
                  <a:pt x="0" y="0"/>
                </a:moveTo>
                <a:lnTo>
                  <a:pt x="4279900" y="0"/>
                </a:lnTo>
                <a:lnTo>
                  <a:pt x="4635500" y="355600"/>
                </a:lnTo>
                <a:lnTo>
                  <a:pt x="4635500" y="2870200"/>
                </a:lnTo>
                <a:lnTo>
                  <a:pt x="0" y="2870200"/>
                </a:lnTo>
                <a:close/>
              </a:path>
            </a:pathLst>
          </a:custGeom>
          <a:solidFill>
            <a:srgbClr val="FFFFFF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26" name="09-path-359">
            <a:extLst>
              <a:ext uri="{FF2B5EF4-FFF2-40B4-BE49-F238E27FC236}">
                <a16:creationId xmlns:a16="http://schemas.microsoft.com/office/drawing/2014/main" id="{DE8B4101-37D6-42E3-ACFC-006D808C2EC3}"/>
              </a:ext>
            </a:extLst>
          </p:cNvPr>
          <p:cNvSpPr>
            <a:spLocks noGrp="1"/>
          </p:cNvSpPr>
          <p:nvPr/>
        </p:nvSpPr>
        <p:spPr>
          <a:xfrm>
            <a:off x="21847790" y="9807220"/>
            <a:ext cx="355600" cy="355600"/>
          </a:xfrm>
          <a:custGeom>
            <a:avLst/>
            <a:gdLst/>
            <a:ahLst/>
            <a:cxnLst/>
            <a:rect l="0" t="0" r="0" b="0"/>
            <a:pathLst>
              <a:path w="355600" h="355600">
                <a:moveTo>
                  <a:pt x="0" y="0"/>
                </a:moveTo>
                <a:lnTo>
                  <a:pt x="0" y="355600"/>
                </a:lnTo>
                <a:lnTo>
                  <a:pt x="355600" y="355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27" name="09-text-360">
            <a:extLst>
              <a:ext uri="{FF2B5EF4-FFF2-40B4-BE49-F238E27FC236}">
                <a16:creationId xmlns:a16="http://schemas.microsoft.com/office/drawing/2014/main" id="{1336D40B-1437-4604-8198-D02D30595572}"/>
              </a:ext>
            </a:extLst>
          </p:cNvPr>
          <p:cNvSpPr>
            <a:spLocks noGrp="1"/>
          </p:cNvSpPr>
          <p:nvPr/>
        </p:nvSpPr>
        <p:spPr>
          <a:xfrm>
            <a:off x="17745690" y="10061220"/>
            <a:ext cx="4279900" cy="635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Updated model</a:t>
            </a:r>
          </a:p>
        </p:txBody>
      </p:sp>
      <p:sp>
        <p:nvSpPr>
          <p:cNvPr id="28" name="09-box-361">
            <a:extLst>
              <a:ext uri="{FF2B5EF4-FFF2-40B4-BE49-F238E27FC236}">
                <a16:creationId xmlns:a16="http://schemas.microsoft.com/office/drawing/2014/main" id="{B271F7BB-6F7E-40D6-B06C-F96E480864A6}"/>
              </a:ext>
            </a:extLst>
          </p:cNvPr>
          <p:cNvSpPr>
            <a:spLocks noGrp="1"/>
          </p:cNvSpPr>
          <p:nvPr/>
        </p:nvSpPr>
        <p:spPr>
          <a:xfrm>
            <a:off x="18075890" y="10950220"/>
            <a:ext cx="3619500" cy="355600"/>
          </a:xfrm>
          <a:prstGeom prst="rect">
            <a:avLst/>
          </a:prstGeom>
          <a:solidFill>
            <a:srgbClr val="DDE8F0"/>
          </a:solidFill>
          <a:ln w="25400">
            <a:solidFill>
              <a:srgbClr val="507D9F"/>
            </a:solidFill>
          </a:ln>
        </p:spPr>
      </p:sp>
      <p:sp>
        <p:nvSpPr>
          <p:cNvPr id="29" name="09-box-362">
            <a:extLst>
              <a:ext uri="{FF2B5EF4-FFF2-40B4-BE49-F238E27FC236}">
                <a16:creationId xmlns:a16="http://schemas.microsoft.com/office/drawing/2014/main" id="{343D7F38-4D72-4DD3-A177-3C22578041A3}"/>
              </a:ext>
            </a:extLst>
          </p:cNvPr>
          <p:cNvSpPr>
            <a:spLocks noGrp="1"/>
          </p:cNvSpPr>
          <p:nvPr/>
        </p:nvSpPr>
        <p:spPr>
          <a:xfrm>
            <a:off x="18075890" y="11559820"/>
            <a:ext cx="2533650" cy="355600"/>
          </a:xfrm>
          <a:prstGeom prst="rect">
            <a:avLst/>
          </a:prstGeom>
          <a:solidFill>
            <a:srgbClr val="DCEFEB"/>
          </a:solidFill>
          <a:ln w="25400">
            <a:solidFill>
              <a:srgbClr val="2A9D8F"/>
            </a:solidFill>
          </a:ln>
        </p:spPr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F2A105C-97F1-420B-8CD4-135BF986372A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Motivation: Why Faithful Behavior Matters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34D13894-5A71-4F77-88E6-D63CB401E98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Optimization and debugging depend on target-scale timing and memory behavior.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0A4C094A-F66E-4909-9F54-BB7C2898C895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12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0" name="Shared scale">
            <a:extLst>
              <a:ext uri="{FF2B5EF4-FFF2-40B4-BE49-F238E27FC236}">
                <a16:creationId xmlns:a16="http://schemas.microsoft.com/office/drawing/2014/main" id="{EA0E7C2B-6D14-4132-96D2-AD2EA83B94EF}"/>
              </a:ext>
            </a:extLst>
          </p:cNvPr>
          <p:cNvSpPr>
            <a:spLocks noGrp="1"/>
          </p:cNvSpPr>
          <p:nvPr/>
        </p:nvSpPr>
        <p:spPr>
          <a:xfrm>
            <a:off x="762000" y="3175000"/>
            <a:ext cx="22860000" cy="863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GPUs</a:t>
            </a:r>
          </a:p>
        </p:txBody>
      </p:sp>
      <p:sp>
        <p:nvSpPr>
          <p:cNvPr id="101" name="Column divider">
            <a:extLst>
              <a:ext uri="{FF2B5EF4-FFF2-40B4-BE49-F238E27FC236}">
                <a16:creationId xmlns:a16="http://schemas.microsoft.com/office/drawing/2014/main" id="{88C07843-A0BE-481D-AACA-BCBA1B66621E}"/>
              </a:ext>
            </a:extLst>
          </p:cNvPr>
          <p:cNvSpPr>
            <a:spLocks noGrp="1"/>
          </p:cNvSpPr>
          <p:nvPr/>
        </p:nvSpPr>
        <p:spPr>
          <a:xfrm>
            <a:off x="12065000" y="4229100"/>
            <a:ext cx="20320" cy="8585200"/>
          </a:xfrm>
          <a:prstGeom prst="rect">
            <a:avLst/>
          </a:prstGeom>
          <a:solidFill>
            <a:srgbClr val="D3D8DE"/>
          </a:solidFill>
          <a:ln w="0">
            <a:noFill/>
          </a:ln>
        </p:spPr>
      </p:sp>
      <p:sp>
        <p:nvSpPr>
          <p:cNvPr id="102" name="Timing heading">
            <a:extLst>
              <a:ext uri="{FF2B5EF4-FFF2-40B4-BE49-F238E27FC236}">
                <a16:creationId xmlns:a16="http://schemas.microsoft.com/office/drawing/2014/main" id="{D5BB359D-B407-4197-8775-9079BE2862C2}"/>
              </a:ext>
            </a:extLst>
          </p:cNvPr>
          <p:cNvSpPr>
            <a:spLocks noGrp="1"/>
          </p:cNvSpPr>
          <p:nvPr/>
        </p:nvSpPr>
        <p:spPr>
          <a:xfrm>
            <a:off x="762000" y="4165600"/>
            <a:ext cx="10414000" cy="889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Execution timing</a:t>
            </a:r>
          </a:p>
        </p:txBody>
      </p:sp>
      <p:sp>
        <p:nvSpPr>
          <p:cNvPr id="103" name="Timing causal link">
            <a:extLst>
              <a:ext uri="{FF2B5EF4-FFF2-40B4-BE49-F238E27FC236}">
                <a16:creationId xmlns:a16="http://schemas.microsoft.com/office/drawing/2014/main" id="{EC692838-72A3-409C-A41A-CA13AE85F00D}"/>
              </a:ext>
            </a:extLst>
          </p:cNvPr>
          <p:cNvSpPr>
            <a:spLocks noGrp="1"/>
          </p:cNvSpPr>
          <p:nvPr/>
        </p:nvSpPr>
        <p:spPr>
          <a:xfrm>
            <a:off x="762000" y="5257800"/>
            <a:ext cx="10414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3200" dirty="0">
                <a:solidFill>
                  <a:srgbClr val="292D34"/>
                </a:solidFill>
                <a:ea typeface="Avenir Next"/>
                <a:cs typeface="Avenir Next"/>
              </a:rPr>
              <a:t>F</a:t>
            </a: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aithful timing </a:t>
            </a:r>
            <a:r>
              <a:rPr lang="en-US" sz="3200" dirty="0">
                <a:solidFill>
                  <a:srgbClr val="292D34"/>
                </a:solidFill>
                <a:ea typeface="Avenir Next"/>
                <a:cs typeface="Avenir Next"/>
              </a:rPr>
              <a:t>helps us</a:t>
            </a: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choose</a:t>
            </a: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effective optimizations</a:t>
            </a: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104" name="Potential speedup">
            <a:extLst>
              <a:ext uri="{FF2B5EF4-FFF2-40B4-BE49-F238E27FC236}">
                <a16:creationId xmlns:a16="http://schemas.microsoft.com/office/drawing/2014/main" id="{01118675-8CA3-4334-B28C-ADF96AE7FEF1}"/>
              </a:ext>
            </a:extLst>
          </p:cNvPr>
          <p:cNvSpPr>
            <a:spLocks noGrp="1"/>
          </p:cNvSpPr>
          <p:nvPr/>
        </p:nvSpPr>
        <p:spPr>
          <a:xfrm>
            <a:off x="762000" y="6096000"/>
            <a:ext cx="10414000" cy="180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2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12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1%</a:t>
            </a:r>
          </a:p>
        </p:txBody>
      </p:sp>
      <p:sp>
        <p:nvSpPr>
          <p:cNvPr id="105" name="Speedup meaning">
            <a:extLst>
              <a:ext uri="{FF2B5EF4-FFF2-40B4-BE49-F238E27FC236}">
                <a16:creationId xmlns:a16="http://schemas.microsoft.com/office/drawing/2014/main" id="{A6C3D4C0-3FAB-4D16-ABC9-04027AE8018A}"/>
              </a:ext>
            </a:extLst>
          </p:cNvPr>
          <p:cNvSpPr>
            <a:spLocks noGrp="1"/>
          </p:cNvSpPr>
          <p:nvPr/>
        </p:nvSpPr>
        <p:spPr>
          <a:xfrm>
            <a:off x="762000" y="7823200"/>
            <a:ext cx="10414000" cy="749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shorter iterations</a:t>
            </a:r>
          </a:p>
        </p:txBody>
      </p:sp>
      <p:sp>
        <p:nvSpPr>
          <p:cNvPr id="106" name="Savings arrow">
            <a:extLst>
              <a:ext uri="{FF2B5EF4-FFF2-40B4-BE49-F238E27FC236}">
                <a16:creationId xmlns:a16="http://schemas.microsoft.com/office/drawing/2014/main" id="{20BABDAA-315C-4BDF-8ADB-6B9ED8680A36}"/>
              </a:ext>
            </a:extLst>
          </p:cNvPr>
          <p:cNvSpPr>
            <a:spLocks noGrp="1"/>
          </p:cNvSpPr>
          <p:nvPr/>
        </p:nvSpPr>
        <p:spPr>
          <a:xfrm>
            <a:off x="5803900" y="8801100"/>
            <a:ext cx="330200" cy="1143000"/>
          </a:xfrm>
          <a:custGeom>
            <a:avLst/>
            <a:gdLst/>
            <a:ahLst/>
            <a:cxnLst/>
            <a:rect l="0" t="0" r="0" b="0"/>
            <a:pathLst>
              <a:path w="330200" h="1143000">
                <a:moveTo>
                  <a:pt x="127000" y="0"/>
                </a:moveTo>
                <a:lnTo>
                  <a:pt x="203200" y="0"/>
                </a:lnTo>
                <a:lnTo>
                  <a:pt x="203200" y="850900"/>
                </a:lnTo>
                <a:lnTo>
                  <a:pt x="330200" y="850900"/>
                </a:lnTo>
                <a:lnTo>
                  <a:pt x="165100" y="1143000"/>
                </a:lnTo>
                <a:lnTo>
                  <a:pt x="0" y="850900"/>
                </a:lnTo>
                <a:lnTo>
                  <a:pt x="127000" y="850900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107" name="Savings GPU-hours">
            <a:extLst>
              <a:ext uri="{FF2B5EF4-FFF2-40B4-BE49-F238E27FC236}">
                <a16:creationId xmlns:a16="http://schemas.microsoft.com/office/drawing/2014/main" id="{1CB98F7E-B1D0-43ED-A371-3E4B7009EC56}"/>
              </a:ext>
            </a:extLst>
          </p:cNvPr>
          <p:cNvSpPr>
            <a:spLocks noGrp="1"/>
          </p:cNvSpPr>
          <p:nvPr/>
        </p:nvSpPr>
        <p:spPr>
          <a:xfrm>
            <a:off x="762000" y="10185400"/>
            <a:ext cx="10414000" cy="195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0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140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≈27,500</a:t>
            </a:r>
          </a:p>
        </p:txBody>
      </p:sp>
      <p:sp>
        <p:nvSpPr>
          <p:cNvPr id="108" name="Savings unit and window">
            <a:extLst>
              <a:ext uri="{FF2B5EF4-FFF2-40B4-BE49-F238E27FC236}">
                <a16:creationId xmlns:a16="http://schemas.microsoft.com/office/drawing/2014/main" id="{E6E78BAD-DC5C-46A0-A663-4F0715C29710}"/>
              </a:ext>
            </a:extLst>
          </p:cNvPr>
          <p:cNvSpPr>
            <a:spLocks noGrp="1"/>
          </p:cNvSpPr>
          <p:nvPr/>
        </p:nvSpPr>
        <p:spPr>
          <a:xfrm>
            <a:off x="762000" y="12103100"/>
            <a:ext cx="10414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GPU-hours saved in one week</a:t>
            </a:r>
          </a:p>
        </p:txBody>
      </p:sp>
      <p:sp>
        <p:nvSpPr>
          <p:cNvPr id="109" name="Memory heading">
            <a:extLst>
              <a:ext uri="{FF2B5EF4-FFF2-40B4-BE49-F238E27FC236}">
                <a16:creationId xmlns:a16="http://schemas.microsoft.com/office/drawing/2014/main" id="{99164A40-EF2B-4BD1-963F-833CFD512F6A}"/>
              </a:ext>
            </a:extLst>
          </p:cNvPr>
          <p:cNvSpPr>
            <a:spLocks noGrp="1"/>
          </p:cNvSpPr>
          <p:nvPr/>
        </p:nvSpPr>
        <p:spPr>
          <a:xfrm>
            <a:off x="12573000" y="4165600"/>
            <a:ext cx="11049000" cy="889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Memory behavior</a:t>
            </a:r>
          </a:p>
        </p:txBody>
      </p:sp>
      <p:sp>
        <p:nvSpPr>
          <p:cNvPr id="110" name="Memory causal link">
            <a:extLst>
              <a:ext uri="{FF2B5EF4-FFF2-40B4-BE49-F238E27FC236}">
                <a16:creationId xmlns:a16="http://schemas.microsoft.com/office/drawing/2014/main" id="{DD3B0563-2CFC-4057-8564-F67461A7C363}"/>
              </a:ext>
            </a:extLst>
          </p:cNvPr>
          <p:cNvSpPr>
            <a:spLocks noGrp="1"/>
          </p:cNvSpPr>
          <p:nvPr/>
        </p:nvSpPr>
        <p:spPr>
          <a:xfrm>
            <a:off x="12573000" y="5257800"/>
            <a:ext cx="11049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Underestimated memory use can hide OOM risks.</a:t>
            </a:r>
          </a:p>
        </p:txBody>
      </p:sp>
      <p:sp>
        <p:nvSpPr>
          <p:cNvPr id="112" name="OOM marker label">
            <a:extLst>
              <a:ext uri="{FF2B5EF4-FFF2-40B4-BE49-F238E27FC236}">
                <a16:creationId xmlns:a16="http://schemas.microsoft.com/office/drawing/2014/main" id="{C5251D4A-8439-4F10-B81C-0EEE765226D0}"/>
              </a:ext>
            </a:extLst>
          </p:cNvPr>
          <p:cNvSpPr>
            <a:spLocks noGrp="1"/>
          </p:cNvSpPr>
          <p:nvPr/>
        </p:nvSpPr>
        <p:spPr>
          <a:xfrm>
            <a:off x="14833600" y="6375400"/>
            <a:ext cx="12192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OOM</a:t>
            </a:r>
          </a:p>
        </p:txBody>
      </p:sp>
      <p:sp>
        <p:nvSpPr>
          <p:cNvPr id="113" name="Training segment">
            <a:extLst>
              <a:ext uri="{FF2B5EF4-FFF2-40B4-BE49-F238E27FC236}">
                <a16:creationId xmlns:a16="http://schemas.microsoft.com/office/drawing/2014/main" id="{DBA5029A-B0A9-446B-BB22-22D4D738FF74}"/>
              </a:ext>
            </a:extLst>
          </p:cNvPr>
          <p:cNvSpPr>
            <a:spLocks noGrp="1"/>
          </p:cNvSpPr>
          <p:nvPr/>
        </p:nvSpPr>
        <p:spPr>
          <a:xfrm>
            <a:off x="12573000" y="7086600"/>
            <a:ext cx="2667000" cy="863600"/>
          </a:xfrm>
          <a:prstGeom prst="rect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14" name="Training label">
            <a:extLst>
              <a:ext uri="{FF2B5EF4-FFF2-40B4-BE49-F238E27FC236}">
                <a16:creationId xmlns:a16="http://schemas.microsoft.com/office/drawing/2014/main" id="{C8BADA44-397C-4152-B33E-113C29D506B1}"/>
              </a:ext>
            </a:extLst>
          </p:cNvPr>
          <p:cNvSpPr>
            <a:spLocks noGrp="1"/>
          </p:cNvSpPr>
          <p:nvPr/>
        </p:nvSpPr>
        <p:spPr>
          <a:xfrm>
            <a:off x="12700000" y="7086600"/>
            <a:ext cx="2413000" cy="863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Training</a:t>
            </a:r>
          </a:p>
        </p:txBody>
      </p:sp>
      <p:sp>
        <p:nvSpPr>
          <p:cNvPr id="115" name="OOM marker">
            <a:extLst>
              <a:ext uri="{FF2B5EF4-FFF2-40B4-BE49-F238E27FC236}">
                <a16:creationId xmlns:a16="http://schemas.microsoft.com/office/drawing/2014/main" id="{6C967511-5D3D-49C8-B417-FEE045C90439}"/>
              </a:ext>
            </a:extLst>
          </p:cNvPr>
          <p:cNvSpPr>
            <a:spLocks noGrp="1"/>
          </p:cNvSpPr>
          <p:nvPr/>
        </p:nvSpPr>
        <p:spPr>
          <a:xfrm>
            <a:off x="15328900" y="6858000"/>
            <a:ext cx="101600" cy="1206500"/>
          </a:xfrm>
          <a:prstGeom prst="rect">
            <a:avLst/>
          </a:prstGeom>
          <a:solidFill>
            <a:srgbClr val="FF6038"/>
          </a:solidFill>
          <a:ln w="0">
            <a:noFill/>
          </a:ln>
        </p:spPr>
      </p:sp>
      <p:sp>
        <p:nvSpPr>
          <p:cNvPr id="116" name="Restart segment">
            <a:extLst>
              <a:ext uri="{FF2B5EF4-FFF2-40B4-BE49-F238E27FC236}">
                <a16:creationId xmlns:a16="http://schemas.microsoft.com/office/drawing/2014/main" id="{C65D1674-53E7-4DD9-BF73-016CF6176F40}"/>
              </a:ext>
            </a:extLst>
          </p:cNvPr>
          <p:cNvSpPr>
            <a:spLocks noGrp="1"/>
          </p:cNvSpPr>
          <p:nvPr/>
        </p:nvSpPr>
        <p:spPr>
          <a:xfrm>
            <a:off x="15570200" y="7086600"/>
            <a:ext cx="5816600" cy="863600"/>
          </a:xfrm>
          <a:prstGeom prst="rect">
            <a:avLst/>
          </a:prstGeom>
          <a:solidFill>
            <a:srgbClr val="FFF0EA"/>
          </a:solidFill>
          <a:ln w="25400">
            <a:solidFill>
              <a:srgbClr val="FF6038"/>
            </a:solidFill>
          </a:ln>
        </p:spPr>
      </p:sp>
      <p:sp>
        <p:nvSpPr>
          <p:cNvPr id="117" name="Restart duration">
            <a:extLst>
              <a:ext uri="{FF2B5EF4-FFF2-40B4-BE49-F238E27FC236}">
                <a16:creationId xmlns:a16="http://schemas.microsoft.com/office/drawing/2014/main" id="{F4E17BBC-9D0D-4F8B-A14A-E61FAE9B1BD0}"/>
              </a:ext>
            </a:extLst>
          </p:cNvPr>
          <p:cNvSpPr>
            <a:spLocks noGrp="1"/>
          </p:cNvSpPr>
          <p:nvPr/>
        </p:nvSpPr>
        <p:spPr>
          <a:xfrm>
            <a:off x="15697200" y="7086600"/>
            <a:ext cx="5562600" cy="863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Restart ≈6 min</a:t>
            </a:r>
          </a:p>
        </p:txBody>
      </p:sp>
      <p:sp>
        <p:nvSpPr>
          <p:cNvPr id="118" name="Resume segment">
            <a:extLst>
              <a:ext uri="{FF2B5EF4-FFF2-40B4-BE49-F238E27FC236}">
                <a16:creationId xmlns:a16="http://schemas.microsoft.com/office/drawing/2014/main" id="{6D5252B4-AE35-4760-82ED-14BCCC6C293B}"/>
              </a:ext>
            </a:extLst>
          </p:cNvPr>
          <p:cNvSpPr>
            <a:spLocks noGrp="1"/>
          </p:cNvSpPr>
          <p:nvPr/>
        </p:nvSpPr>
        <p:spPr>
          <a:xfrm>
            <a:off x="21526500" y="7086600"/>
            <a:ext cx="2095500" cy="863600"/>
          </a:xfrm>
          <a:prstGeom prst="rect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19" name="Resume label">
            <a:extLst>
              <a:ext uri="{FF2B5EF4-FFF2-40B4-BE49-F238E27FC236}">
                <a16:creationId xmlns:a16="http://schemas.microsoft.com/office/drawing/2014/main" id="{865053D5-8ED0-47D6-91E2-B29A31FDF375}"/>
              </a:ext>
            </a:extLst>
          </p:cNvPr>
          <p:cNvSpPr>
            <a:spLocks noGrp="1"/>
          </p:cNvSpPr>
          <p:nvPr/>
        </p:nvSpPr>
        <p:spPr>
          <a:xfrm>
            <a:off x="21615400" y="7086600"/>
            <a:ext cx="1917700" cy="863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Resume</a:t>
            </a:r>
          </a:p>
        </p:txBody>
      </p:sp>
      <p:sp>
        <p:nvSpPr>
          <p:cNvPr id="120" name="Restart work">
            <a:extLst>
              <a:ext uri="{FF2B5EF4-FFF2-40B4-BE49-F238E27FC236}">
                <a16:creationId xmlns:a16="http://schemas.microsoft.com/office/drawing/2014/main" id="{F03D8256-7A4C-4583-8A59-CD20710E27DB}"/>
              </a:ext>
            </a:extLst>
          </p:cNvPr>
          <p:cNvSpPr>
            <a:spLocks noGrp="1"/>
          </p:cNvSpPr>
          <p:nvPr/>
        </p:nvSpPr>
        <p:spPr>
          <a:xfrm>
            <a:off x="14057094" y="8178800"/>
            <a:ext cx="88900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Load checkpoint · Initialize · Warm up</a:t>
            </a:r>
          </a:p>
        </p:txBody>
      </p:sp>
      <p:sp>
        <p:nvSpPr>
          <p:cNvPr id="121" name="Recovery GPU-hours">
            <a:extLst>
              <a:ext uri="{FF2B5EF4-FFF2-40B4-BE49-F238E27FC236}">
                <a16:creationId xmlns:a16="http://schemas.microsoft.com/office/drawing/2014/main" id="{B40ECF87-A4F1-4FE0-80CA-93D30C9C05F5}"/>
              </a:ext>
            </a:extLst>
          </p:cNvPr>
          <p:cNvSpPr>
            <a:spLocks noGrp="1"/>
          </p:cNvSpPr>
          <p:nvPr/>
        </p:nvSpPr>
        <p:spPr>
          <a:xfrm>
            <a:off x="12573000" y="10185400"/>
            <a:ext cx="11049000" cy="195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0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140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≈1,600</a:t>
            </a:r>
          </a:p>
        </p:txBody>
      </p:sp>
      <p:sp>
        <p:nvSpPr>
          <p:cNvPr id="122" name="Recovery unit">
            <a:extLst>
              <a:ext uri="{FF2B5EF4-FFF2-40B4-BE49-F238E27FC236}">
                <a16:creationId xmlns:a16="http://schemas.microsoft.com/office/drawing/2014/main" id="{B9AE1043-D9D0-4428-A719-6ED27C289B16}"/>
              </a:ext>
            </a:extLst>
          </p:cNvPr>
          <p:cNvSpPr>
            <a:spLocks noGrp="1"/>
          </p:cNvSpPr>
          <p:nvPr/>
        </p:nvSpPr>
        <p:spPr>
          <a:xfrm>
            <a:off x="12573000" y="12103100"/>
            <a:ext cx="11049000" cy="711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GPU-hours spent per restart</a:t>
            </a:r>
          </a:p>
        </p:txBody>
      </p:sp>
      <p:sp>
        <p:nvSpPr>
          <p:cNvPr id="123" name="Source">
            <a:extLst>
              <a:ext uri="{FF2B5EF4-FFF2-40B4-BE49-F238E27FC236}">
                <a16:creationId xmlns:a16="http://schemas.microsoft.com/office/drawing/2014/main" id="{9DD4D549-366B-450D-9B14-F23350FB8ECC}"/>
              </a:ext>
            </a:extLst>
          </p:cNvPr>
          <p:cNvSpPr>
            <a:spLocks noGrp="1"/>
          </p:cNvSpPr>
          <p:nvPr/>
        </p:nvSpPr>
        <p:spPr>
          <a:xfrm>
            <a:off x="762000" y="13258800"/>
            <a:ext cx="21209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0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Savings: one-week estimate. Recovery: Meta FT-HSDP (2026), Fig. 2.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">
            <a:extLst>
              <a:ext uri="{FF2B5EF4-FFF2-40B4-BE49-F238E27FC236}">
                <a16:creationId xmlns:a16="http://schemas.microsoft.com/office/drawing/2014/main" id="{7E0A8EA1-3C5C-453E-A139-C01D2F33B189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Goal: Faithful Execution on a Few GPUs</a:t>
            </a:r>
          </a:p>
        </p:txBody>
      </p:sp>
      <p:sp>
        <p:nvSpPr>
          <p:cNvPr id="2" name="Takeaway">
            <a:extLst>
              <a:ext uri="{FF2B5EF4-FFF2-40B4-BE49-F238E27FC236}">
                <a16:creationId xmlns:a16="http://schemas.microsoft.com/office/drawing/2014/main" id="{D60C0273-81FB-4A6F-9848-53C9DFF9B865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We need low-cost tests that preserve target-scale behavior as the training stack changes.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C8939973-2438-4B80-ABA4-E048724FB686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13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" name="Table header 1">
            <a:extLst>
              <a:ext uri="{FF2B5EF4-FFF2-40B4-BE49-F238E27FC236}">
                <a16:creationId xmlns:a16="http://schemas.microsoft.com/office/drawing/2014/main" id="{80513909-04AE-40C0-97E8-8506C2AA2C3E}"/>
              </a:ext>
            </a:extLst>
          </p:cNvPr>
          <p:cNvSpPr>
            <a:spLocks noGrp="1"/>
          </p:cNvSpPr>
          <p:nvPr/>
        </p:nvSpPr>
        <p:spPr>
          <a:xfrm>
            <a:off x="762000" y="3898900"/>
            <a:ext cx="5461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Approach</a:t>
            </a:r>
          </a:p>
        </p:txBody>
      </p:sp>
      <p:sp>
        <p:nvSpPr>
          <p:cNvPr id="5" name="Table header 2">
            <a:extLst>
              <a:ext uri="{FF2B5EF4-FFF2-40B4-BE49-F238E27FC236}">
                <a16:creationId xmlns:a16="http://schemas.microsoft.com/office/drawing/2014/main" id="{A853DF94-E99C-45E5-AB86-BE14B59276C8}"/>
              </a:ext>
            </a:extLst>
          </p:cNvPr>
          <p:cNvSpPr>
            <a:spLocks noGrp="1"/>
          </p:cNvSpPr>
          <p:nvPr/>
        </p:nvSpPr>
        <p:spPr>
          <a:xfrm>
            <a:off x="6286500" y="3898900"/>
            <a:ext cx="4445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Few GPUs</a:t>
            </a:r>
          </a:p>
        </p:txBody>
      </p:sp>
      <p:sp>
        <p:nvSpPr>
          <p:cNvPr id="6" name="Table header 3">
            <a:extLst>
              <a:ext uri="{FF2B5EF4-FFF2-40B4-BE49-F238E27FC236}">
                <a16:creationId xmlns:a16="http://schemas.microsoft.com/office/drawing/2014/main" id="{D5C36D98-9383-4DE6-80C4-3C91D13438FD}"/>
              </a:ext>
            </a:extLst>
          </p:cNvPr>
          <p:cNvSpPr>
            <a:spLocks noGrp="1"/>
          </p:cNvSpPr>
          <p:nvPr/>
        </p:nvSpPr>
        <p:spPr>
          <a:xfrm>
            <a:off x="10795000" y="3898900"/>
            <a:ext cx="6858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Target-scale behavior</a:t>
            </a:r>
          </a:p>
        </p:txBody>
      </p:sp>
      <p:sp>
        <p:nvSpPr>
          <p:cNvPr id="7" name="Table header 4">
            <a:extLst>
              <a:ext uri="{FF2B5EF4-FFF2-40B4-BE49-F238E27FC236}">
                <a16:creationId xmlns:a16="http://schemas.microsoft.com/office/drawing/2014/main" id="{0D403F33-C943-4B2A-B80C-3620CE4AE2AC}"/>
              </a:ext>
            </a:extLst>
          </p:cNvPr>
          <p:cNvSpPr>
            <a:spLocks noGrp="1"/>
          </p:cNvSpPr>
          <p:nvPr/>
        </p:nvSpPr>
        <p:spPr>
          <a:xfrm>
            <a:off x="17653000" y="3898900"/>
            <a:ext cx="5969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Keeps up with changes</a:t>
            </a:r>
          </a:p>
        </p:txBody>
      </p:sp>
      <p:sp>
        <p:nvSpPr>
          <p:cNvPr id="8" name="Header rule">
            <a:extLst>
              <a:ext uri="{FF2B5EF4-FFF2-40B4-BE49-F238E27FC236}">
                <a16:creationId xmlns:a16="http://schemas.microsoft.com/office/drawing/2014/main" id="{1B8989B9-8A65-474D-AE1E-FAE2E2AAC770}"/>
              </a:ext>
            </a:extLst>
          </p:cNvPr>
          <p:cNvSpPr>
            <a:spLocks noGrp="1"/>
          </p:cNvSpPr>
          <p:nvPr/>
        </p:nvSpPr>
        <p:spPr>
          <a:xfrm>
            <a:off x="571500" y="4940300"/>
            <a:ext cx="23241000" cy="25400"/>
          </a:xfrm>
          <a:prstGeom prst="rect">
            <a:avLst/>
          </a:prstGeom>
          <a:solidFill>
            <a:srgbClr val="D3D8DE"/>
          </a:solidFill>
          <a:ln w="0">
            <a:noFill/>
          </a:ln>
        </p:spPr>
      </p:sp>
      <p:sp>
        <p:nvSpPr>
          <p:cNvPr id="9" name="Row rule 1">
            <a:extLst>
              <a:ext uri="{FF2B5EF4-FFF2-40B4-BE49-F238E27FC236}">
                <a16:creationId xmlns:a16="http://schemas.microsoft.com/office/drawing/2014/main" id="{47BE6CF7-C8DC-4802-B2D1-C54889D99E53}"/>
              </a:ext>
            </a:extLst>
          </p:cNvPr>
          <p:cNvSpPr>
            <a:spLocks noGrp="1"/>
          </p:cNvSpPr>
          <p:nvPr/>
        </p:nvSpPr>
        <p:spPr>
          <a:xfrm>
            <a:off x="571500" y="6629400"/>
            <a:ext cx="23241000" cy="25400"/>
          </a:xfrm>
          <a:prstGeom prst="rect">
            <a:avLst/>
          </a:prstGeom>
          <a:solidFill>
            <a:srgbClr val="D3D8DE"/>
          </a:solidFill>
          <a:ln w="0">
            <a:noFill/>
          </a:ln>
        </p:spPr>
      </p:sp>
      <p:sp>
        <p:nvSpPr>
          <p:cNvPr id="10" name="Row rule 2">
            <a:extLst>
              <a:ext uri="{FF2B5EF4-FFF2-40B4-BE49-F238E27FC236}">
                <a16:creationId xmlns:a16="http://schemas.microsoft.com/office/drawing/2014/main" id="{ED0020CA-8D39-4623-B085-3FBC04E174BB}"/>
              </a:ext>
            </a:extLst>
          </p:cNvPr>
          <p:cNvSpPr>
            <a:spLocks noGrp="1"/>
          </p:cNvSpPr>
          <p:nvPr/>
        </p:nvSpPr>
        <p:spPr>
          <a:xfrm>
            <a:off x="571500" y="8280400"/>
            <a:ext cx="23241000" cy="25400"/>
          </a:xfrm>
          <a:prstGeom prst="rect">
            <a:avLst/>
          </a:prstGeom>
          <a:solidFill>
            <a:srgbClr val="D3D8DE"/>
          </a:solidFill>
          <a:ln w="0">
            <a:noFill/>
          </a:ln>
        </p:spPr>
      </p:sp>
      <p:sp>
        <p:nvSpPr>
          <p:cNvPr id="11" name="Row rule 3">
            <a:extLst>
              <a:ext uri="{FF2B5EF4-FFF2-40B4-BE49-F238E27FC236}">
                <a16:creationId xmlns:a16="http://schemas.microsoft.com/office/drawing/2014/main" id="{5C8161C3-0AAD-4221-869B-7B6516502917}"/>
              </a:ext>
            </a:extLst>
          </p:cNvPr>
          <p:cNvSpPr>
            <a:spLocks noGrp="1"/>
          </p:cNvSpPr>
          <p:nvPr/>
        </p:nvSpPr>
        <p:spPr>
          <a:xfrm>
            <a:off x="571500" y="9931400"/>
            <a:ext cx="23241000" cy="25400"/>
          </a:xfrm>
          <a:prstGeom prst="rect">
            <a:avLst/>
          </a:prstGeom>
          <a:solidFill>
            <a:srgbClr val="D3D8DE"/>
          </a:solidFill>
          <a:ln w="0">
            <a:noFill/>
          </a:ln>
        </p:spPr>
      </p:sp>
      <p:sp>
        <p:nvSpPr>
          <p:cNvPr id="12" name="CrystalLLM highlight">
            <a:extLst>
              <a:ext uri="{FF2B5EF4-FFF2-40B4-BE49-F238E27FC236}">
                <a16:creationId xmlns:a16="http://schemas.microsoft.com/office/drawing/2014/main" id="{455DC547-B652-4DA7-AD66-425DA09D0BDA}"/>
              </a:ext>
            </a:extLst>
          </p:cNvPr>
          <p:cNvSpPr>
            <a:spLocks noGrp="1"/>
          </p:cNvSpPr>
          <p:nvPr/>
        </p:nvSpPr>
        <p:spPr>
          <a:xfrm>
            <a:off x="571500" y="10033000"/>
            <a:ext cx="23241000" cy="1625600"/>
          </a:xfrm>
          <a:prstGeom prst="rect">
            <a:avLst/>
          </a:prstGeom>
          <a:solidFill>
            <a:srgbClr val="FFF0EA"/>
          </a:solidFill>
          <a:ln w="0">
            <a:noFill/>
          </a:ln>
        </p:spPr>
      </p:sp>
      <p:sp>
        <p:nvSpPr>
          <p:cNvPr id="13" name="Method 1">
            <a:extLst>
              <a:ext uri="{FF2B5EF4-FFF2-40B4-BE49-F238E27FC236}">
                <a16:creationId xmlns:a16="http://schemas.microsoft.com/office/drawing/2014/main" id="{EE464A9E-1A37-4163-8D92-3BDC45BF6531}"/>
              </a:ext>
            </a:extLst>
          </p:cNvPr>
          <p:cNvSpPr>
            <a:spLocks noGrp="1"/>
          </p:cNvSpPr>
          <p:nvPr/>
        </p:nvSpPr>
        <p:spPr>
          <a:xfrm>
            <a:off x="762000" y="5346700"/>
            <a:ext cx="546100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Full-scale testing</a:t>
            </a:r>
          </a:p>
        </p:txBody>
      </p:sp>
      <p:sp>
        <p:nvSpPr>
          <p:cNvPr id="14" name="Status 1-1">
            <a:extLst>
              <a:ext uri="{FF2B5EF4-FFF2-40B4-BE49-F238E27FC236}">
                <a16:creationId xmlns:a16="http://schemas.microsoft.com/office/drawing/2014/main" id="{53D314EB-6045-412A-A853-1981273331D7}"/>
              </a:ext>
            </a:extLst>
          </p:cNvPr>
          <p:cNvSpPr>
            <a:spLocks noGrp="1"/>
          </p:cNvSpPr>
          <p:nvPr/>
        </p:nvSpPr>
        <p:spPr>
          <a:xfrm>
            <a:off x="6286500" y="5156200"/>
            <a:ext cx="4445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×</a:t>
            </a:r>
          </a:p>
        </p:txBody>
      </p:sp>
      <p:sp>
        <p:nvSpPr>
          <p:cNvPr id="15" name="Status 1-2">
            <a:extLst>
              <a:ext uri="{FF2B5EF4-FFF2-40B4-BE49-F238E27FC236}">
                <a16:creationId xmlns:a16="http://schemas.microsoft.com/office/drawing/2014/main" id="{B6292B50-0B83-4566-AB15-8A1F72B8E2EC}"/>
              </a:ext>
            </a:extLst>
          </p:cNvPr>
          <p:cNvSpPr>
            <a:spLocks noGrp="1"/>
          </p:cNvSpPr>
          <p:nvPr/>
        </p:nvSpPr>
        <p:spPr>
          <a:xfrm>
            <a:off x="10795000" y="5156200"/>
            <a:ext cx="6858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16" name="Status 1-3">
            <a:extLst>
              <a:ext uri="{FF2B5EF4-FFF2-40B4-BE49-F238E27FC236}">
                <a16:creationId xmlns:a16="http://schemas.microsoft.com/office/drawing/2014/main" id="{465C82F7-50AB-4AAF-8045-F68C3DEA0E1D}"/>
              </a:ext>
            </a:extLst>
          </p:cNvPr>
          <p:cNvSpPr>
            <a:spLocks noGrp="1"/>
          </p:cNvSpPr>
          <p:nvPr/>
        </p:nvSpPr>
        <p:spPr>
          <a:xfrm>
            <a:off x="17653000" y="5156200"/>
            <a:ext cx="5969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17" name="Method 2">
            <a:extLst>
              <a:ext uri="{FF2B5EF4-FFF2-40B4-BE49-F238E27FC236}">
                <a16:creationId xmlns:a16="http://schemas.microsoft.com/office/drawing/2014/main" id="{3BB8AEDE-8007-4C5B-B6C8-F4EC5CC228CA}"/>
              </a:ext>
            </a:extLst>
          </p:cNvPr>
          <p:cNvSpPr>
            <a:spLocks noGrp="1"/>
          </p:cNvSpPr>
          <p:nvPr/>
        </p:nvSpPr>
        <p:spPr>
          <a:xfrm>
            <a:off x="762000" y="6997700"/>
            <a:ext cx="546100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Fewer layers</a:t>
            </a:r>
          </a:p>
        </p:txBody>
      </p:sp>
      <p:sp>
        <p:nvSpPr>
          <p:cNvPr id="18" name="Status 2-1">
            <a:extLst>
              <a:ext uri="{FF2B5EF4-FFF2-40B4-BE49-F238E27FC236}">
                <a16:creationId xmlns:a16="http://schemas.microsoft.com/office/drawing/2014/main" id="{3A803DE6-A78B-4A60-87D0-07C13F6EDF91}"/>
              </a:ext>
            </a:extLst>
          </p:cNvPr>
          <p:cNvSpPr>
            <a:spLocks noGrp="1"/>
          </p:cNvSpPr>
          <p:nvPr/>
        </p:nvSpPr>
        <p:spPr>
          <a:xfrm>
            <a:off x="6286500" y="6807200"/>
            <a:ext cx="4445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△</a:t>
            </a:r>
          </a:p>
        </p:txBody>
      </p:sp>
      <p:sp>
        <p:nvSpPr>
          <p:cNvPr id="19" name="Status 2-2">
            <a:extLst>
              <a:ext uri="{FF2B5EF4-FFF2-40B4-BE49-F238E27FC236}">
                <a16:creationId xmlns:a16="http://schemas.microsoft.com/office/drawing/2014/main" id="{BEDD18C3-2DDD-4DCC-9274-F18A9D48A64B}"/>
              </a:ext>
            </a:extLst>
          </p:cNvPr>
          <p:cNvSpPr>
            <a:spLocks noGrp="1"/>
          </p:cNvSpPr>
          <p:nvPr/>
        </p:nvSpPr>
        <p:spPr>
          <a:xfrm>
            <a:off x="10795000" y="6807200"/>
            <a:ext cx="6858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×</a:t>
            </a:r>
          </a:p>
        </p:txBody>
      </p:sp>
      <p:sp>
        <p:nvSpPr>
          <p:cNvPr id="20" name="Status 2-3">
            <a:extLst>
              <a:ext uri="{FF2B5EF4-FFF2-40B4-BE49-F238E27FC236}">
                <a16:creationId xmlns:a16="http://schemas.microsoft.com/office/drawing/2014/main" id="{C21E8112-D09A-4189-8C1F-C79F1CCCDA07}"/>
              </a:ext>
            </a:extLst>
          </p:cNvPr>
          <p:cNvSpPr>
            <a:spLocks noGrp="1"/>
          </p:cNvSpPr>
          <p:nvPr/>
        </p:nvSpPr>
        <p:spPr>
          <a:xfrm>
            <a:off x="17653000" y="6807200"/>
            <a:ext cx="5969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21" name="Method 3">
            <a:extLst>
              <a:ext uri="{FF2B5EF4-FFF2-40B4-BE49-F238E27FC236}">
                <a16:creationId xmlns:a16="http://schemas.microsoft.com/office/drawing/2014/main" id="{53B970DF-939C-4DFB-AC91-2F4C05D311B7}"/>
              </a:ext>
            </a:extLst>
          </p:cNvPr>
          <p:cNvSpPr>
            <a:spLocks noGrp="1"/>
          </p:cNvSpPr>
          <p:nvPr/>
        </p:nvSpPr>
        <p:spPr>
          <a:xfrm>
            <a:off x="762000" y="8648700"/>
            <a:ext cx="546100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Simulation</a:t>
            </a:r>
          </a:p>
        </p:txBody>
      </p:sp>
      <p:sp>
        <p:nvSpPr>
          <p:cNvPr id="22" name="Status 3-1">
            <a:extLst>
              <a:ext uri="{FF2B5EF4-FFF2-40B4-BE49-F238E27FC236}">
                <a16:creationId xmlns:a16="http://schemas.microsoft.com/office/drawing/2014/main" id="{6C80FC01-02D8-4B6B-AA66-CE9CD5EFD195}"/>
              </a:ext>
            </a:extLst>
          </p:cNvPr>
          <p:cNvSpPr>
            <a:spLocks noGrp="1"/>
          </p:cNvSpPr>
          <p:nvPr/>
        </p:nvSpPr>
        <p:spPr>
          <a:xfrm>
            <a:off x="6286500" y="8458200"/>
            <a:ext cx="4445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23" name="Status 3-2">
            <a:extLst>
              <a:ext uri="{FF2B5EF4-FFF2-40B4-BE49-F238E27FC236}">
                <a16:creationId xmlns:a16="http://schemas.microsoft.com/office/drawing/2014/main" id="{451E0540-614E-4070-A67B-131D26F823EA}"/>
              </a:ext>
            </a:extLst>
          </p:cNvPr>
          <p:cNvSpPr>
            <a:spLocks noGrp="1"/>
          </p:cNvSpPr>
          <p:nvPr/>
        </p:nvSpPr>
        <p:spPr>
          <a:xfrm>
            <a:off x="10795000" y="8458200"/>
            <a:ext cx="6858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△</a:t>
            </a:r>
          </a:p>
        </p:txBody>
      </p:sp>
      <p:sp>
        <p:nvSpPr>
          <p:cNvPr id="24" name="Status 3-3">
            <a:extLst>
              <a:ext uri="{FF2B5EF4-FFF2-40B4-BE49-F238E27FC236}">
                <a16:creationId xmlns:a16="http://schemas.microsoft.com/office/drawing/2014/main" id="{7415396D-8A7C-4633-A30B-9CA7515AC1E5}"/>
              </a:ext>
            </a:extLst>
          </p:cNvPr>
          <p:cNvSpPr>
            <a:spLocks noGrp="1"/>
          </p:cNvSpPr>
          <p:nvPr/>
        </p:nvSpPr>
        <p:spPr>
          <a:xfrm>
            <a:off x="17653000" y="8458200"/>
            <a:ext cx="5969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△</a:t>
            </a:r>
          </a:p>
        </p:txBody>
      </p:sp>
      <p:sp>
        <p:nvSpPr>
          <p:cNvPr id="25" name="Method 4">
            <a:extLst>
              <a:ext uri="{FF2B5EF4-FFF2-40B4-BE49-F238E27FC236}">
                <a16:creationId xmlns:a16="http://schemas.microsoft.com/office/drawing/2014/main" id="{2A5E4781-C920-48B2-A720-6CE26DF8BF69}"/>
              </a:ext>
            </a:extLst>
          </p:cNvPr>
          <p:cNvSpPr>
            <a:spLocks noGrp="1"/>
          </p:cNvSpPr>
          <p:nvPr/>
        </p:nvSpPr>
        <p:spPr>
          <a:xfrm>
            <a:off x="762000" y="10299700"/>
            <a:ext cx="546100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CrystalLLM (goal)</a:t>
            </a:r>
          </a:p>
        </p:txBody>
      </p:sp>
      <p:sp>
        <p:nvSpPr>
          <p:cNvPr id="26" name="Status 4-1">
            <a:extLst>
              <a:ext uri="{FF2B5EF4-FFF2-40B4-BE49-F238E27FC236}">
                <a16:creationId xmlns:a16="http://schemas.microsoft.com/office/drawing/2014/main" id="{8D27F310-8F9A-4FEB-9D9D-5687DC6BE874}"/>
              </a:ext>
            </a:extLst>
          </p:cNvPr>
          <p:cNvSpPr>
            <a:spLocks noGrp="1"/>
          </p:cNvSpPr>
          <p:nvPr/>
        </p:nvSpPr>
        <p:spPr>
          <a:xfrm>
            <a:off x="6286500" y="10109200"/>
            <a:ext cx="4445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27" name="Status 4-2">
            <a:extLst>
              <a:ext uri="{FF2B5EF4-FFF2-40B4-BE49-F238E27FC236}">
                <a16:creationId xmlns:a16="http://schemas.microsoft.com/office/drawing/2014/main" id="{9B72A02C-7F41-40EC-BAD5-B2EE2319FEF4}"/>
              </a:ext>
            </a:extLst>
          </p:cNvPr>
          <p:cNvSpPr>
            <a:spLocks noGrp="1"/>
          </p:cNvSpPr>
          <p:nvPr/>
        </p:nvSpPr>
        <p:spPr>
          <a:xfrm>
            <a:off x="10795000" y="10109200"/>
            <a:ext cx="6858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28" name="Status 4-3">
            <a:extLst>
              <a:ext uri="{FF2B5EF4-FFF2-40B4-BE49-F238E27FC236}">
                <a16:creationId xmlns:a16="http://schemas.microsoft.com/office/drawing/2014/main" id="{5733908D-ABF3-47AD-8DEA-38A954F94A45}"/>
              </a:ext>
            </a:extLst>
          </p:cNvPr>
          <p:cNvSpPr>
            <a:spLocks noGrp="1"/>
          </p:cNvSpPr>
          <p:nvPr/>
        </p:nvSpPr>
        <p:spPr>
          <a:xfrm>
            <a:off x="17653000" y="10109200"/>
            <a:ext cx="5969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78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✓</a:t>
            </a:r>
          </a:p>
        </p:txBody>
      </p:sp>
      <p:sp>
        <p:nvSpPr>
          <p:cNvPr id="29" name="Legend">
            <a:extLst>
              <a:ext uri="{FF2B5EF4-FFF2-40B4-BE49-F238E27FC236}">
                <a16:creationId xmlns:a16="http://schemas.microsoft.com/office/drawing/2014/main" id="{AB633A29-51C0-47FF-AA11-BA674714C90A}"/>
              </a:ext>
            </a:extLst>
          </p:cNvPr>
          <p:cNvSpPr>
            <a:spLocks noGrp="1"/>
          </p:cNvSpPr>
          <p:nvPr/>
        </p:nvSpPr>
        <p:spPr>
          <a:xfrm>
            <a:off x="762000" y="12090400"/>
            <a:ext cx="16002000" cy="584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" sz="2800" dirty="0">
                <a:solidFill>
                  <a:srgbClr val="6C7479"/>
                </a:solidFill>
                <a:ea typeface="Avenir Next"/>
                <a:cs typeface="Avenir Next"/>
              </a:rPr>
              <a:t>△ Fewer layers: available GPUs · Simulation: simulator coverage and updates</a:t>
            </a:r>
            <a:endParaRPr sz="28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4DC50D-A85D-4538-BA8E-B674A8E1CD2B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Idea: Selective Execution at Scale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A6F3E554-1E0F-4DFC-87AA-CF63DC82017D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Existing approaches save GPUs by changing the workload or modeling its runtime.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2C777D71-CA4A-446E-B7C0-F9910FBD1CA2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14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2-text-1">
            <a:extLst>
              <a:ext uri="{FF2B5EF4-FFF2-40B4-BE49-F238E27FC236}">
                <a16:creationId xmlns:a16="http://schemas.microsoft.com/office/drawing/2014/main" id="{BA011320-7D6D-4E30-99CD-EA8C0A976F2E}"/>
              </a:ext>
            </a:extLst>
          </p:cNvPr>
          <p:cNvSpPr>
            <a:spLocks noGrp="1"/>
          </p:cNvSpPr>
          <p:nvPr/>
        </p:nvSpPr>
        <p:spPr>
          <a:xfrm>
            <a:off x="4826000" y="3316110"/>
            <a:ext cx="13716000" cy="6936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Target-scale execution</a:t>
            </a:r>
          </a:p>
        </p:txBody>
      </p:sp>
      <p:sp>
        <p:nvSpPr>
          <p:cNvPr id="6" name="12-text-2">
            <a:extLst>
              <a:ext uri="{FF2B5EF4-FFF2-40B4-BE49-F238E27FC236}">
                <a16:creationId xmlns:a16="http://schemas.microsoft.com/office/drawing/2014/main" id="{8D0B265E-ADE6-4E71-8DEF-D4996BD1F3F1}"/>
              </a:ext>
            </a:extLst>
          </p:cNvPr>
          <p:cNvSpPr>
            <a:spLocks noGrp="1"/>
          </p:cNvSpPr>
          <p:nvPr/>
        </p:nvSpPr>
        <p:spPr>
          <a:xfrm>
            <a:off x="1143000" y="4345415"/>
            <a:ext cx="3365500" cy="4922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7" name="12-box-3">
            <a:extLst>
              <a:ext uri="{FF2B5EF4-FFF2-40B4-BE49-F238E27FC236}">
                <a16:creationId xmlns:a16="http://schemas.microsoft.com/office/drawing/2014/main" id="{A76007E6-A0EA-4D80-A466-FAB86F90C37C}"/>
              </a:ext>
            </a:extLst>
          </p:cNvPr>
          <p:cNvSpPr>
            <a:spLocks noGrp="1"/>
          </p:cNvSpPr>
          <p:nvPr/>
        </p:nvSpPr>
        <p:spPr>
          <a:xfrm>
            <a:off x="4826000" y="4211158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8" name="12-text-4">
            <a:extLst>
              <a:ext uri="{FF2B5EF4-FFF2-40B4-BE49-F238E27FC236}">
                <a16:creationId xmlns:a16="http://schemas.microsoft.com/office/drawing/2014/main" id="{BA4F510B-FB50-4CEA-A030-0DED218E65B8}"/>
              </a:ext>
            </a:extLst>
          </p:cNvPr>
          <p:cNvSpPr>
            <a:spLocks noGrp="1"/>
          </p:cNvSpPr>
          <p:nvPr/>
        </p:nvSpPr>
        <p:spPr>
          <a:xfrm>
            <a:off x="4927600" y="4244722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9" name="12-path-5">
            <a:extLst>
              <a:ext uri="{FF2B5EF4-FFF2-40B4-BE49-F238E27FC236}">
                <a16:creationId xmlns:a16="http://schemas.microsoft.com/office/drawing/2014/main" id="{A73A79C7-B561-40DA-9B3F-487DB44F448B}"/>
              </a:ext>
            </a:extLst>
          </p:cNvPr>
          <p:cNvSpPr>
            <a:spLocks noGrp="1"/>
          </p:cNvSpPr>
          <p:nvPr/>
        </p:nvSpPr>
        <p:spPr>
          <a:xfrm>
            <a:off x="7416800" y="4489741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12-box-6">
            <a:extLst>
              <a:ext uri="{FF2B5EF4-FFF2-40B4-BE49-F238E27FC236}">
                <a16:creationId xmlns:a16="http://schemas.microsoft.com/office/drawing/2014/main" id="{E351F2A7-0CD7-459D-BDE5-00EA3B5A3DF2}"/>
              </a:ext>
            </a:extLst>
          </p:cNvPr>
          <p:cNvSpPr>
            <a:spLocks noGrp="1"/>
          </p:cNvSpPr>
          <p:nvPr/>
        </p:nvSpPr>
        <p:spPr>
          <a:xfrm>
            <a:off x="8382000" y="4211158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1" name="12-text-7">
            <a:extLst>
              <a:ext uri="{FF2B5EF4-FFF2-40B4-BE49-F238E27FC236}">
                <a16:creationId xmlns:a16="http://schemas.microsoft.com/office/drawing/2014/main" id="{8F242C61-C1C8-4805-8B74-EEC7D7A45C65}"/>
              </a:ext>
            </a:extLst>
          </p:cNvPr>
          <p:cNvSpPr>
            <a:spLocks noGrp="1"/>
          </p:cNvSpPr>
          <p:nvPr/>
        </p:nvSpPr>
        <p:spPr>
          <a:xfrm>
            <a:off x="8483600" y="4244722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2" name="12-path-8">
            <a:extLst>
              <a:ext uri="{FF2B5EF4-FFF2-40B4-BE49-F238E27FC236}">
                <a16:creationId xmlns:a16="http://schemas.microsoft.com/office/drawing/2014/main" id="{666A9020-3442-4E0F-87BA-885ADA1EDB79}"/>
              </a:ext>
            </a:extLst>
          </p:cNvPr>
          <p:cNvSpPr>
            <a:spLocks noGrp="1"/>
          </p:cNvSpPr>
          <p:nvPr/>
        </p:nvSpPr>
        <p:spPr>
          <a:xfrm>
            <a:off x="10972800" y="4489741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3" name="12-box-9">
            <a:extLst>
              <a:ext uri="{FF2B5EF4-FFF2-40B4-BE49-F238E27FC236}">
                <a16:creationId xmlns:a16="http://schemas.microsoft.com/office/drawing/2014/main" id="{BA1869C0-01F4-4F7D-9136-09532F91BB3F}"/>
              </a:ext>
            </a:extLst>
          </p:cNvPr>
          <p:cNvSpPr>
            <a:spLocks noGrp="1"/>
          </p:cNvSpPr>
          <p:nvPr/>
        </p:nvSpPr>
        <p:spPr>
          <a:xfrm>
            <a:off x="11938000" y="4211158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4" name="12-text-10">
            <a:extLst>
              <a:ext uri="{FF2B5EF4-FFF2-40B4-BE49-F238E27FC236}">
                <a16:creationId xmlns:a16="http://schemas.microsoft.com/office/drawing/2014/main" id="{B71DA541-8200-48AD-B861-118C5EA9AA2D}"/>
              </a:ext>
            </a:extLst>
          </p:cNvPr>
          <p:cNvSpPr>
            <a:spLocks noGrp="1"/>
          </p:cNvSpPr>
          <p:nvPr/>
        </p:nvSpPr>
        <p:spPr>
          <a:xfrm>
            <a:off x="12039600" y="4244722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5" name="12-path-11">
            <a:extLst>
              <a:ext uri="{FF2B5EF4-FFF2-40B4-BE49-F238E27FC236}">
                <a16:creationId xmlns:a16="http://schemas.microsoft.com/office/drawing/2014/main" id="{38BCE563-5A06-4E9A-905E-57840DF13A40}"/>
              </a:ext>
            </a:extLst>
          </p:cNvPr>
          <p:cNvSpPr>
            <a:spLocks noGrp="1"/>
          </p:cNvSpPr>
          <p:nvPr/>
        </p:nvSpPr>
        <p:spPr>
          <a:xfrm>
            <a:off x="14528800" y="4489741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6" name="12-box-12">
            <a:extLst>
              <a:ext uri="{FF2B5EF4-FFF2-40B4-BE49-F238E27FC236}">
                <a16:creationId xmlns:a16="http://schemas.microsoft.com/office/drawing/2014/main" id="{B8D60CA3-FFC3-4235-B6EB-91F33844EE9D}"/>
              </a:ext>
            </a:extLst>
          </p:cNvPr>
          <p:cNvSpPr>
            <a:spLocks noGrp="1"/>
          </p:cNvSpPr>
          <p:nvPr/>
        </p:nvSpPr>
        <p:spPr>
          <a:xfrm>
            <a:off x="15494000" y="4211158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7" name="12-text-13">
            <a:extLst>
              <a:ext uri="{FF2B5EF4-FFF2-40B4-BE49-F238E27FC236}">
                <a16:creationId xmlns:a16="http://schemas.microsoft.com/office/drawing/2014/main" id="{A76ADF20-2372-4D68-822D-E2D6EBF86B23}"/>
              </a:ext>
            </a:extLst>
          </p:cNvPr>
          <p:cNvSpPr>
            <a:spLocks noGrp="1"/>
          </p:cNvSpPr>
          <p:nvPr/>
        </p:nvSpPr>
        <p:spPr>
          <a:xfrm>
            <a:off x="15595600" y="4244722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8" name="12-text-14">
            <a:extLst>
              <a:ext uri="{FF2B5EF4-FFF2-40B4-BE49-F238E27FC236}">
                <a16:creationId xmlns:a16="http://schemas.microsoft.com/office/drawing/2014/main" id="{9EEF8910-F7BE-49F5-81C1-84C6AA333501}"/>
              </a:ext>
            </a:extLst>
          </p:cNvPr>
          <p:cNvSpPr>
            <a:spLocks noGrp="1"/>
          </p:cNvSpPr>
          <p:nvPr/>
        </p:nvSpPr>
        <p:spPr>
          <a:xfrm>
            <a:off x="1143000" y="5687986"/>
            <a:ext cx="3365500" cy="4922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19" name="12-box-15">
            <a:extLst>
              <a:ext uri="{FF2B5EF4-FFF2-40B4-BE49-F238E27FC236}">
                <a16:creationId xmlns:a16="http://schemas.microsoft.com/office/drawing/2014/main" id="{70346FFB-075B-4F4F-B657-9F35D152F2C4}"/>
              </a:ext>
            </a:extLst>
          </p:cNvPr>
          <p:cNvSpPr>
            <a:spLocks noGrp="1"/>
          </p:cNvSpPr>
          <p:nvPr/>
        </p:nvSpPr>
        <p:spPr>
          <a:xfrm>
            <a:off x="4826000" y="5553729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2-text-16">
            <a:extLst>
              <a:ext uri="{FF2B5EF4-FFF2-40B4-BE49-F238E27FC236}">
                <a16:creationId xmlns:a16="http://schemas.microsoft.com/office/drawing/2014/main" id="{4BFFC9E5-68AE-4174-BF8F-18501B78F83E}"/>
              </a:ext>
            </a:extLst>
          </p:cNvPr>
          <p:cNvSpPr>
            <a:spLocks noGrp="1"/>
          </p:cNvSpPr>
          <p:nvPr/>
        </p:nvSpPr>
        <p:spPr>
          <a:xfrm>
            <a:off x="4927600" y="5587293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1" name="12-path-17">
            <a:extLst>
              <a:ext uri="{FF2B5EF4-FFF2-40B4-BE49-F238E27FC236}">
                <a16:creationId xmlns:a16="http://schemas.microsoft.com/office/drawing/2014/main" id="{0BCB2096-B75D-4784-B10D-3C0F3E2A5B41}"/>
              </a:ext>
            </a:extLst>
          </p:cNvPr>
          <p:cNvSpPr>
            <a:spLocks noGrp="1"/>
          </p:cNvSpPr>
          <p:nvPr/>
        </p:nvSpPr>
        <p:spPr>
          <a:xfrm>
            <a:off x="7416800" y="5832313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2" name="12-box-18">
            <a:extLst>
              <a:ext uri="{FF2B5EF4-FFF2-40B4-BE49-F238E27FC236}">
                <a16:creationId xmlns:a16="http://schemas.microsoft.com/office/drawing/2014/main" id="{89BC4A48-BE90-4D30-B708-5EDFB88D7E7D}"/>
              </a:ext>
            </a:extLst>
          </p:cNvPr>
          <p:cNvSpPr>
            <a:spLocks noGrp="1"/>
          </p:cNvSpPr>
          <p:nvPr/>
        </p:nvSpPr>
        <p:spPr>
          <a:xfrm>
            <a:off x="8382000" y="5553729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3" name="12-text-19">
            <a:extLst>
              <a:ext uri="{FF2B5EF4-FFF2-40B4-BE49-F238E27FC236}">
                <a16:creationId xmlns:a16="http://schemas.microsoft.com/office/drawing/2014/main" id="{1146B3FA-69CA-43E7-987B-00403477EE51}"/>
              </a:ext>
            </a:extLst>
          </p:cNvPr>
          <p:cNvSpPr>
            <a:spLocks noGrp="1"/>
          </p:cNvSpPr>
          <p:nvPr/>
        </p:nvSpPr>
        <p:spPr>
          <a:xfrm>
            <a:off x="8483600" y="5587293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4" name="12-path-20">
            <a:extLst>
              <a:ext uri="{FF2B5EF4-FFF2-40B4-BE49-F238E27FC236}">
                <a16:creationId xmlns:a16="http://schemas.microsoft.com/office/drawing/2014/main" id="{DDABAA25-C87B-432D-BACF-4853842E61D5}"/>
              </a:ext>
            </a:extLst>
          </p:cNvPr>
          <p:cNvSpPr>
            <a:spLocks noGrp="1"/>
          </p:cNvSpPr>
          <p:nvPr/>
        </p:nvSpPr>
        <p:spPr>
          <a:xfrm>
            <a:off x="10972800" y="5832313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5" name="12-box-21">
            <a:extLst>
              <a:ext uri="{FF2B5EF4-FFF2-40B4-BE49-F238E27FC236}">
                <a16:creationId xmlns:a16="http://schemas.microsoft.com/office/drawing/2014/main" id="{6016CC19-C2AC-441C-838C-CECFFCD4B2BD}"/>
              </a:ext>
            </a:extLst>
          </p:cNvPr>
          <p:cNvSpPr>
            <a:spLocks noGrp="1"/>
          </p:cNvSpPr>
          <p:nvPr/>
        </p:nvSpPr>
        <p:spPr>
          <a:xfrm>
            <a:off x="11938000" y="5553729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6" name="12-text-22">
            <a:extLst>
              <a:ext uri="{FF2B5EF4-FFF2-40B4-BE49-F238E27FC236}">
                <a16:creationId xmlns:a16="http://schemas.microsoft.com/office/drawing/2014/main" id="{7123A91C-AE92-4DA7-B63A-FBEBD68CA730}"/>
              </a:ext>
            </a:extLst>
          </p:cNvPr>
          <p:cNvSpPr>
            <a:spLocks noGrp="1"/>
          </p:cNvSpPr>
          <p:nvPr/>
        </p:nvSpPr>
        <p:spPr>
          <a:xfrm>
            <a:off x="12039600" y="5587293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7" name="12-path-23">
            <a:extLst>
              <a:ext uri="{FF2B5EF4-FFF2-40B4-BE49-F238E27FC236}">
                <a16:creationId xmlns:a16="http://schemas.microsoft.com/office/drawing/2014/main" id="{3F96D183-9D6A-4D84-B51A-A7A1C7A5AF73}"/>
              </a:ext>
            </a:extLst>
          </p:cNvPr>
          <p:cNvSpPr>
            <a:spLocks noGrp="1"/>
          </p:cNvSpPr>
          <p:nvPr/>
        </p:nvSpPr>
        <p:spPr>
          <a:xfrm>
            <a:off x="14528800" y="5832313"/>
            <a:ext cx="863600" cy="114119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8" name="12-box-24">
            <a:extLst>
              <a:ext uri="{FF2B5EF4-FFF2-40B4-BE49-F238E27FC236}">
                <a16:creationId xmlns:a16="http://schemas.microsoft.com/office/drawing/2014/main" id="{4AE4D337-FFD5-46C3-8ABC-F35C76C19BE4}"/>
              </a:ext>
            </a:extLst>
          </p:cNvPr>
          <p:cNvSpPr>
            <a:spLocks noGrp="1"/>
          </p:cNvSpPr>
          <p:nvPr/>
        </p:nvSpPr>
        <p:spPr>
          <a:xfrm>
            <a:off x="15494000" y="5553729"/>
            <a:ext cx="2540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9" name="12-text-25">
            <a:extLst>
              <a:ext uri="{FF2B5EF4-FFF2-40B4-BE49-F238E27FC236}">
                <a16:creationId xmlns:a16="http://schemas.microsoft.com/office/drawing/2014/main" id="{D0579BA5-A329-4ECE-A4B9-3FEAB0E44463}"/>
              </a:ext>
            </a:extLst>
          </p:cNvPr>
          <p:cNvSpPr>
            <a:spLocks noGrp="1"/>
          </p:cNvSpPr>
          <p:nvPr/>
        </p:nvSpPr>
        <p:spPr>
          <a:xfrm>
            <a:off x="15595600" y="5587293"/>
            <a:ext cx="2336800" cy="60415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30" name="12-path-26">
            <a:extLst>
              <a:ext uri="{FF2B5EF4-FFF2-40B4-BE49-F238E27FC236}">
                <a16:creationId xmlns:a16="http://schemas.microsoft.com/office/drawing/2014/main" id="{B3DE723C-FF80-4782-B332-5804F97E7659}"/>
              </a:ext>
            </a:extLst>
          </p:cNvPr>
          <p:cNvSpPr>
            <a:spLocks noGrp="1"/>
          </p:cNvSpPr>
          <p:nvPr/>
        </p:nvSpPr>
        <p:spPr>
          <a:xfrm>
            <a:off x="6031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1" name="12-path-27">
            <a:extLst>
              <a:ext uri="{FF2B5EF4-FFF2-40B4-BE49-F238E27FC236}">
                <a16:creationId xmlns:a16="http://schemas.microsoft.com/office/drawing/2014/main" id="{2D683D01-BB35-41CF-B02B-7C0548571A36}"/>
              </a:ext>
            </a:extLst>
          </p:cNvPr>
          <p:cNvSpPr>
            <a:spLocks noGrp="1"/>
          </p:cNvSpPr>
          <p:nvPr/>
        </p:nvSpPr>
        <p:spPr>
          <a:xfrm>
            <a:off x="6031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2" name="12-path-28">
            <a:extLst>
              <a:ext uri="{FF2B5EF4-FFF2-40B4-BE49-F238E27FC236}">
                <a16:creationId xmlns:a16="http://schemas.microsoft.com/office/drawing/2014/main" id="{02D3723B-3492-4A48-AF98-65CC652766EF}"/>
              </a:ext>
            </a:extLst>
          </p:cNvPr>
          <p:cNvSpPr>
            <a:spLocks noGrp="1"/>
          </p:cNvSpPr>
          <p:nvPr/>
        </p:nvSpPr>
        <p:spPr>
          <a:xfrm>
            <a:off x="9587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3" name="12-path-29">
            <a:extLst>
              <a:ext uri="{FF2B5EF4-FFF2-40B4-BE49-F238E27FC236}">
                <a16:creationId xmlns:a16="http://schemas.microsoft.com/office/drawing/2014/main" id="{AB7FB665-303E-4EBD-A050-B1524BE359F8}"/>
              </a:ext>
            </a:extLst>
          </p:cNvPr>
          <p:cNvSpPr>
            <a:spLocks noGrp="1"/>
          </p:cNvSpPr>
          <p:nvPr/>
        </p:nvSpPr>
        <p:spPr>
          <a:xfrm>
            <a:off x="9587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4" name="12-path-30">
            <a:extLst>
              <a:ext uri="{FF2B5EF4-FFF2-40B4-BE49-F238E27FC236}">
                <a16:creationId xmlns:a16="http://schemas.microsoft.com/office/drawing/2014/main" id="{40B97049-74CA-4DFE-A22A-E05D3F98510E}"/>
              </a:ext>
            </a:extLst>
          </p:cNvPr>
          <p:cNvSpPr>
            <a:spLocks noGrp="1"/>
          </p:cNvSpPr>
          <p:nvPr/>
        </p:nvSpPr>
        <p:spPr>
          <a:xfrm>
            <a:off x="13143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5" name="12-path-31">
            <a:extLst>
              <a:ext uri="{FF2B5EF4-FFF2-40B4-BE49-F238E27FC236}">
                <a16:creationId xmlns:a16="http://schemas.microsoft.com/office/drawing/2014/main" id="{2907CF6F-6DE8-4503-9024-32F37B3DB93C}"/>
              </a:ext>
            </a:extLst>
          </p:cNvPr>
          <p:cNvSpPr>
            <a:spLocks noGrp="1"/>
          </p:cNvSpPr>
          <p:nvPr/>
        </p:nvSpPr>
        <p:spPr>
          <a:xfrm>
            <a:off x="13143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6" name="12-path-32">
            <a:extLst>
              <a:ext uri="{FF2B5EF4-FFF2-40B4-BE49-F238E27FC236}">
                <a16:creationId xmlns:a16="http://schemas.microsoft.com/office/drawing/2014/main" id="{B44C1244-41A8-4D2C-828D-A1038743F2A5}"/>
              </a:ext>
            </a:extLst>
          </p:cNvPr>
          <p:cNvSpPr>
            <a:spLocks noGrp="1"/>
          </p:cNvSpPr>
          <p:nvPr/>
        </p:nvSpPr>
        <p:spPr>
          <a:xfrm>
            <a:off x="16699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7" name="12-path-33">
            <a:extLst>
              <a:ext uri="{FF2B5EF4-FFF2-40B4-BE49-F238E27FC236}">
                <a16:creationId xmlns:a16="http://schemas.microsoft.com/office/drawing/2014/main" id="{9FD27D1F-1343-4237-BF85-CD36B9F87249}"/>
              </a:ext>
            </a:extLst>
          </p:cNvPr>
          <p:cNvSpPr>
            <a:spLocks noGrp="1"/>
          </p:cNvSpPr>
          <p:nvPr/>
        </p:nvSpPr>
        <p:spPr>
          <a:xfrm>
            <a:off x="16699230" y="4938384"/>
            <a:ext cx="129540" cy="54821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8" name="12-text-34">
            <a:extLst>
              <a:ext uri="{FF2B5EF4-FFF2-40B4-BE49-F238E27FC236}">
                <a16:creationId xmlns:a16="http://schemas.microsoft.com/office/drawing/2014/main" id="{6B0AD07F-7E08-41B7-B397-86D49984C3DD}"/>
              </a:ext>
            </a:extLst>
          </p:cNvPr>
          <p:cNvSpPr>
            <a:spLocks noGrp="1"/>
          </p:cNvSpPr>
          <p:nvPr/>
        </p:nvSpPr>
        <p:spPr>
          <a:xfrm>
            <a:off x="6477000" y="5027889"/>
            <a:ext cx="2984500" cy="4475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Gradient sync</a:t>
            </a:r>
          </a:p>
        </p:txBody>
      </p:sp>
      <p:sp>
        <p:nvSpPr>
          <p:cNvPr id="39" name="12-dot-35">
            <a:extLst>
              <a:ext uri="{FF2B5EF4-FFF2-40B4-BE49-F238E27FC236}">
                <a16:creationId xmlns:a16="http://schemas.microsoft.com/office/drawing/2014/main" id="{4C204A1B-9B0E-4C7E-81C6-AC1E57C4385E}"/>
              </a:ext>
            </a:extLst>
          </p:cNvPr>
          <p:cNvSpPr>
            <a:spLocks noGrp="1"/>
          </p:cNvSpPr>
          <p:nvPr/>
        </p:nvSpPr>
        <p:spPr>
          <a:xfrm>
            <a:off x="11303000" y="6404024"/>
            <a:ext cx="76200" cy="6712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0" name="12-dot-36">
            <a:extLst>
              <a:ext uri="{FF2B5EF4-FFF2-40B4-BE49-F238E27FC236}">
                <a16:creationId xmlns:a16="http://schemas.microsoft.com/office/drawing/2014/main" id="{57D254D5-C09A-4889-8BCD-F186D226C757}"/>
              </a:ext>
            </a:extLst>
          </p:cNvPr>
          <p:cNvSpPr>
            <a:spLocks noGrp="1"/>
          </p:cNvSpPr>
          <p:nvPr/>
        </p:nvSpPr>
        <p:spPr>
          <a:xfrm>
            <a:off x="11303000" y="6560658"/>
            <a:ext cx="76200" cy="6712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1" name="12-dot-37">
            <a:extLst>
              <a:ext uri="{FF2B5EF4-FFF2-40B4-BE49-F238E27FC236}">
                <a16:creationId xmlns:a16="http://schemas.microsoft.com/office/drawing/2014/main" id="{8A2BA88F-DC77-438B-815D-8A25612744F2}"/>
              </a:ext>
            </a:extLst>
          </p:cNvPr>
          <p:cNvSpPr>
            <a:spLocks noGrp="1"/>
          </p:cNvSpPr>
          <p:nvPr/>
        </p:nvSpPr>
        <p:spPr>
          <a:xfrm>
            <a:off x="11303000" y="6717291"/>
            <a:ext cx="76200" cy="6712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2" name="12-path-38">
            <a:extLst>
              <a:ext uri="{FF2B5EF4-FFF2-40B4-BE49-F238E27FC236}">
                <a16:creationId xmlns:a16="http://schemas.microsoft.com/office/drawing/2014/main" id="{AAA7F7EC-D4FD-4021-A37E-5BB53699A517}"/>
              </a:ext>
            </a:extLst>
          </p:cNvPr>
          <p:cNvSpPr>
            <a:spLocks noGrp="1"/>
          </p:cNvSpPr>
          <p:nvPr/>
        </p:nvSpPr>
        <p:spPr>
          <a:xfrm>
            <a:off x="4826000" y="6784420"/>
            <a:ext cx="13208000" cy="134257"/>
          </a:xfrm>
          <a:custGeom>
            <a:avLst/>
            <a:gdLst/>
            <a:ahLst/>
            <a:cxnLst/>
            <a:rect l="0" t="0" r="0" b="0"/>
            <a:pathLst>
              <a:path w="13208000" h="152400">
                <a:moveTo>
                  <a:pt x="0" y="0"/>
                </a:moveTo>
                <a:lnTo>
                  <a:pt x="0" y="152400"/>
                </a:lnTo>
                <a:lnTo>
                  <a:pt x="13208000" y="152400"/>
                </a:lnTo>
                <a:lnTo>
                  <a:pt x="13208000" y="0"/>
                </a:lnTo>
              </a:path>
            </a:pathLst>
          </a:custGeom>
          <a:noFill/>
          <a:ln w="31750">
            <a:solidFill>
              <a:srgbClr val="102D4D"/>
            </a:solidFill>
            <a:prstDash val="solid"/>
          </a:ln>
        </p:spPr>
      </p:sp>
      <p:sp>
        <p:nvSpPr>
          <p:cNvPr id="43" name="12-text-39">
            <a:extLst>
              <a:ext uri="{FF2B5EF4-FFF2-40B4-BE49-F238E27FC236}">
                <a16:creationId xmlns:a16="http://schemas.microsoft.com/office/drawing/2014/main" id="{B259075E-F0DB-48FE-B05B-485CEEC02500}"/>
              </a:ext>
            </a:extLst>
          </p:cNvPr>
          <p:cNvSpPr>
            <a:spLocks noGrp="1"/>
          </p:cNvSpPr>
          <p:nvPr/>
        </p:nvSpPr>
        <p:spPr>
          <a:xfrm>
            <a:off x="7302500" y="7064122"/>
            <a:ext cx="8382000" cy="481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logical ranks</a:t>
            </a:r>
          </a:p>
        </p:txBody>
      </p:sp>
      <p:sp>
        <p:nvSpPr>
          <p:cNvPr id="44" name="12-path-40">
            <a:extLst>
              <a:ext uri="{FF2B5EF4-FFF2-40B4-BE49-F238E27FC236}">
                <a16:creationId xmlns:a16="http://schemas.microsoft.com/office/drawing/2014/main" id="{70F9686A-515E-4095-867F-BE9077ABC314}"/>
              </a:ext>
            </a:extLst>
          </p:cNvPr>
          <p:cNvSpPr>
            <a:spLocks noGrp="1"/>
          </p:cNvSpPr>
          <p:nvPr/>
        </p:nvSpPr>
        <p:spPr>
          <a:xfrm>
            <a:off x="18796000" y="4043336"/>
            <a:ext cx="12700" cy="3076726"/>
          </a:xfrm>
          <a:custGeom>
            <a:avLst/>
            <a:gdLst/>
            <a:ahLst/>
            <a:cxnLst/>
            <a:rect l="0" t="0" r="0" b="0"/>
            <a:pathLst>
              <a:path w="12700" h="3492500">
                <a:moveTo>
                  <a:pt x="0" y="0"/>
                </a:moveTo>
                <a:lnTo>
                  <a:pt x="0" y="3492500"/>
                </a:lnTo>
              </a:path>
            </a:pathLst>
          </a:custGeom>
          <a:noFill/>
          <a:ln w="25400">
            <a:solidFill>
              <a:srgbClr val="9AA4AE"/>
            </a:solidFill>
            <a:prstDash val="solid"/>
          </a:ln>
        </p:spPr>
      </p:sp>
      <p:sp>
        <p:nvSpPr>
          <p:cNvPr id="45" name="12-text-41">
            <a:extLst>
              <a:ext uri="{FF2B5EF4-FFF2-40B4-BE49-F238E27FC236}">
                <a16:creationId xmlns:a16="http://schemas.microsoft.com/office/drawing/2014/main" id="{C43E5793-B332-4228-A56C-B6BE0F9A14DA}"/>
              </a:ext>
            </a:extLst>
          </p:cNvPr>
          <p:cNvSpPr>
            <a:spLocks noGrp="1"/>
          </p:cNvSpPr>
          <p:nvPr/>
        </p:nvSpPr>
        <p:spPr>
          <a:xfrm>
            <a:off x="19431000" y="4244722"/>
            <a:ext cx="4191000" cy="559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Physical GPUs</a:t>
            </a:r>
          </a:p>
        </p:txBody>
      </p:sp>
      <p:sp>
        <p:nvSpPr>
          <p:cNvPr id="46" name="12-text-42">
            <a:extLst>
              <a:ext uri="{FF2B5EF4-FFF2-40B4-BE49-F238E27FC236}">
                <a16:creationId xmlns:a16="http://schemas.microsoft.com/office/drawing/2014/main" id="{C6427BF3-C945-4715-A53C-435F75922815}"/>
              </a:ext>
            </a:extLst>
          </p:cNvPr>
          <p:cNvSpPr>
            <a:spLocks noGrp="1"/>
          </p:cNvSpPr>
          <p:nvPr/>
        </p:nvSpPr>
        <p:spPr>
          <a:xfrm>
            <a:off x="19050000" y="4994324"/>
            <a:ext cx="4762500" cy="15575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</a:t>
            </a:r>
          </a:p>
        </p:txBody>
      </p:sp>
      <p:sp>
        <p:nvSpPr>
          <p:cNvPr id="47" name="12-text-43">
            <a:extLst>
              <a:ext uri="{FF2B5EF4-FFF2-40B4-BE49-F238E27FC236}">
                <a16:creationId xmlns:a16="http://schemas.microsoft.com/office/drawing/2014/main" id="{FE2B8715-149B-4288-BEE2-A76795FAA1B7}"/>
              </a:ext>
            </a:extLst>
          </p:cNvPr>
          <p:cNvSpPr>
            <a:spLocks noGrp="1"/>
          </p:cNvSpPr>
          <p:nvPr/>
        </p:nvSpPr>
        <p:spPr>
          <a:xfrm>
            <a:off x="19177000" y="6392836"/>
            <a:ext cx="4572000" cy="525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Llama 3 405B</a:t>
            </a:r>
          </a:p>
        </p:txBody>
      </p:sp>
      <p:sp>
        <p:nvSpPr>
          <p:cNvPr id="48" name="12-text-44">
            <a:extLst>
              <a:ext uri="{FF2B5EF4-FFF2-40B4-BE49-F238E27FC236}">
                <a16:creationId xmlns:a16="http://schemas.microsoft.com/office/drawing/2014/main" id="{6C59119C-3611-45A8-BD1C-BFC1D10DF951}"/>
              </a:ext>
            </a:extLst>
          </p:cNvPr>
          <p:cNvSpPr>
            <a:spLocks noGrp="1"/>
          </p:cNvSpPr>
          <p:nvPr/>
        </p:nvSpPr>
        <p:spPr>
          <a:xfrm>
            <a:off x="762000" y="7960179"/>
            <a:ext cx="7112000" cy="648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Fewer replicas</a:t>
            </a:r>
          </a:p>
        </p:txBody>
      </p:sp>
      <p:sp>
        <p:nvSpPr>
          <p:cNvPr id="49" name="12-text-45">
            <a:extLst>
              <a:ext uri="{FF2B5EF4-FFF2-40B4-BE49-F238E27FC236}">
                <a16:creationId xmlns:a16="http://schemas.microsoft.com/office/drawing/2014/main" id="{671DF7B8-560F-4B61-A726-2309D23E8250}"/>
              </a:ext>
            </a:extLst>
          </p:cNvPr>
          <p:cNvSpPr>
            <a:spLocks noGrp="1"/>
          </p:cNvSpPr>
          <p:nvPr/>
        </p:nvSpPr>
        <p:spPr>
          <a:xfrm>
            <a:off x="8826500" y="7960179"/>
            <a:ext cx="7112000" cy="648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Fewer layers</a:t>
            </a:r>
          </a:p>
        </p:txBody>
      </p:sp>
      <p:sp>
        <p:nvSpPr>
          <p:cNvPr id="50" name="12-text-46">
            <a:extLst>
              <a:ext uri="{FF2B5EF4-FFF2-40B4-BE49-F238E27FC236}">
                <a16:creationId xmlns:a16="http://schemas.microsoft.com/office/drawing/2014/main" id="{CCB716D1-A3B9-4552-9575-5AE0309B4C5B}"/>
              </a:ext>
            </a:extLst>
          </p:cNvPr>
          <p:cNvSpPr>
            <a:spLocks noGrp="1"/>
          </p:cNvSpPr>
          <p:nvPr/>
        </p:nvSpPr>
        <p:spPr>
          <a:xfrm>
            <a:off x="8826500" y="8597900"/>
            <a:ext cx="7112000" cy="4475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After reducing replicas</a:t>
            </a:r>
          </a:p>
        </p:txBody>
      </p:sp>
      <p:sp>
        <p:nvSpPr>
          <p:cNvPr id="51" name="12-text-47">
            <a:extLst>
              <a:ext uri="{FF2B5EF4-FFF2-40B4-BE49-F238E27FC236}">
                <a16:creationId xmlns:a16="http://schemas.microsoft.com/office/drawing/2014/main" id="{9EE76A64-8D61-43CD-BEF3-69D5A4CDB3A7}"/>
              </a:ext>
            </a:extLst>
          </p:cNvPr>
          <p:cNvSpPr>
            <a:spLocks noGrp="1"/>
          </p:cNvSpPr>
          <p:nvPr/>
        </p:nvSpPr>
        <p:spPr>
          <a:xfrm>
            <a:off x="16891000" y="7960179"/>
            <a:ext cx="6731000" cy="648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Simulation</a:t>
            </a:r>
          </a:p>
        </p:txBody>
      </p:sp>
      <p:sp>
        <p:nvSpPr>
          <p:cNvPr id="52" name="12-path-48">
            <a:extLst>
              <a:ext uri="{FF2B5EF4-FFF2-40B4-BE49-F238E27FC236}">
                <a16:creationId xmlns:a16="http://schemas.microsoft.com/office/drawing/2014/main" id="{89511159-314C-49D1-8333-65CF764EA89A}"/>
              </a:ext>
            </a:extLst>
          </p:cNvPr>
          <p:cNvSpPr>
            <a:spLocks noGrp="1"/>
          </p:cNvSpPr>
          <p:nvPr/>
        </p:nvSpPr>
        <p:spPr>
          <a:xfrm>
            <a:off x="8255000" y="7960179"/>
            <a:ext cx="12700" cy="3770388"/>
          </a:xfrm>
          <a:custGeom>
            <a:avLst/>
            <a:gdLst/>
            <a:ahLst/>
            <a:cxnLst/>
            <a:rect l="0" t="0" r="0" b="0"/>
            <a:pathLst>
              <a:path w="12700" h="4279900">
                <a:moveTo>
                  <a:pt x="0" y="0"/>
                </a:moveTo>
                <a:lnTo>
                  <a:pt x="0" y="427990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53" name="12-path-49">
            <a:extLst>
              <a:ext uri="{FF2B5EF4-FFF2-40B4-BE49-F238E27FC236}">
                <a16:creationId xmlns:a16="http://schemas.microsoft.com/office/drawing/2014/main" id="{620741E9-6944-4C1C-8227-302F91DEB755}"/>
              </a:ext>
            </a:extLst>
          </p:cNvPr>
          <p:cNvSpPr>
            <a:spLocks noGrp="1"/>
          </p:cNvSpPr>
          <p:nvPr/>
        </p:nvSpPr>
        <p:spPr>
          <a:xfrm>
            <a:off x="16383000" y="7960179"/>
            <a:ext cx="12700" cy="3770388"/>
          </a:xfrm>
          <a:custGeom>
            <a:avLst/>
            <a:gdLst/>
            <a:ahLst/>
            <a:cxnLst/>
            <a:rect l="0" t="0" r="0" b="0"/>
            <a:pathLst>
              <a:path w="12700" h="4279900">
                <a:moveTo>
                  <a:pt x="0" y="0"/>
                </a:moveTo>
                <a:lnTo>
                  <a:pt x="0" y="427990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54" name="12-box-50">
            <a:extLst>
              <a:ext uri="{FF2B5EF4-FFF2-40B4-BE49-F238E27FC236}">
                <a16:creationId xmlns:a16="http://schemas.microsoft.com/office/drawing/2014/main" id="{1245F201-D327-4642-BAA9-B7974CDA057F}"/>
              </a:ext>
            </a:extLst>
          </p:cNvPr>
          <p:cNvSpPr>
            <a:spLocks noGrp="1"/>
          </p:cNvSpPr>
          <p:nvPr/>
        </p:nvSpPr>
        <p:spPr>
          <a:xfrm>
            <a:off x="8890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2-text-51">
            <a:extLst>
              <a:ext uri="{FF2B5EF4-FFF2-40B4-BE49-F238E27FC236}">
                <a16:creationId xmlns:a16="http://schemas.microsoft.com/office/drawing/2014/main" id="{6AF08F00-B6F2-497B-BBD7-336640483006}"/>
              </a:ext>
            </a:extLst>
          </p:cNvPr>
          <p:cNvSpPr>
            <a:spLocks noGrp="1"/>
          </p:cNvSpPr>
          <p:nvPr/>
        </p:nvSpPr>
        <p:spPr>
          <a:xfrm>
            <a:off x="9906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56" name="12-path-52">
            <a:extLst>
              <a:ext uri="{FF2B5EF4-FFF2-40B4-BE49-F238E27FC236}">
                <a16:creationId xmlns:a16="http://schemas.microsoft.com/office/drawing/2014/main" id="{24AE0078-5F3E-4B81-B3C3-D5A34056986D}"/>
              </a:ext>
            </a:extLst>
          </p:cNvPr>
          <p:cNvSpPr>
            <a:spLocks noGrp="1"/>
          </p:cNvSpPr>
          <p:nvPr/>
        </p:nvSpPr>
        <p:spPr>
          <a:xfrm>
            <a:off x="23241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57" name="12-box-53">
            <a:extLst>
              <a:ext uri="{FF2B5EF4-FFF2-40B4-BE49-F238E27FC236}">
                <a16:creationId xmlns:a16="http://schemas.microsoft.com/office/drawing/2014/main" id="{11D09DE0-713E-4E27-8C29-34B0B9FBDCC9}"/>
              </a:ext>
            </a:extLst>
          </p:cNvPr>
          <p:cNvSpPr>
            <a:spLocks noGrp="1"/>
          </p:cNvSpPr>
          <p:nvPr/>
        </p:nvSpPr>
        <p:spPr>
          <a:xfrm>
            <a:off x="26670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8" name="12-text-54">
            <a:extLst>
              <a:ext uri="{FF2B5EF4-FFF2-40B4-BE49-F238E27FC236}">
                <a16:creationId xmlns:a16="http://schemas.microsoft.com/office/drawing/2014/main" id="{251B3D9C-1D48-47E6-810F-C63688211BE1}"/>
              </a:ext>
            </a:extLst>
          </p:cNvPr>
          <p:cNvSpPr>
            <a:spLocks noGrp="1"/>
          </p:cNvSpPr>
          <p:nvPr/>
        </p:nvSpPr>
        <p:spPr>
          <a:xfrm>
            <a:off x="27686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59" name="12-path-55">
            <a:extLst>
              <a:ext uri="{FF2B5EF4-FFF2-40B4-BE49-F238E27FC236}">
                <a16:creationId xmlns:a16="http://schemas.microsoft.com/office/drawing/2014/main" id="{DC4B410A-8E4C-4584-A58D-4BCDCB49D760}"/>
              </a:ext>
            </a:extLst>
          </p:cNvPr>
          <p:cNvSpPr>
            <a:spLocks noGrp="1"/>
          </p:cNvSpPr>
          <p:nvPr/>
        </p:nvSpPr>
        <p:spPr>
          <a:xfrm>
            <a:off x="41021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0" name="12-box-56">
            <a:extLst>
              <a:ext uri="{FF2B5EF4-FFF2-40B4-BE49-F238E27FC236}">
                <a16:creationId xmlns:a16="http://schemas.microsoft.com/office/drawing/2014/main" id="{D3EE0347-56F7-46BE-AED2-5A34D390B190}"/>
              </a:ext>
            </a:extLst>
          </p:cNvPr>
          <p:cNvSpPr>
            <a:spLocks noGrp="1"/>
          </p:cNvSpPr>
          <p:nvPr/>
        </p:nvSpPr>
        <p:spPr>
          <a:xfrm>
            <a:off x="44450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1" name="12-text-57">
            <a:extLst>
              <a:ext uri="{FF2B5EF4-FFF2-40B4-BE49-F238E27FC236}">
                <a16:creationId xmlns:a16="http://schemas.microsoft.com/office/drawing/2014/main" id="{11776A1B-B34D-47A1-9DC6-C5C0B8F49F68}"/>
              </a:ext>
            </a:extLst>
          </p:cNvPr>
          <p:cNvSpPr>
            <a:spLocks noGrp="1"/>
          </p:cNvSpPr>
          <p:nvPr/>
        </p:nvSpPr>
        <p:spPr>
          <a:xfrm>
            <a:off x="45466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62" name="12-path-58">
            <a:extLst>
              <a:ext uri="{FF2B5EF4-FFF2-40B4-BE49-F238E27FC236}">
                <a16:creationId xmlns:a16="http://schemas.microsoft.com/office/drawing/2014/main" id="{EEB0B3B6-B7C4-4142-ACD6-DC59006DD2C0}"/>
              </a:ext>
            </a:extLst>
          </p:cNvPr>
          <p:cNvSpPr>
            <a:spLocks noGrp="1"/>
          </p:cNvSpPr>
          <p:nvPr/>
        </p:nvSpPr>
        <p:spPr>
          <a:xfrm>
            <a:off x="58801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3" name="12-box-59">
            <a:extLst>
              <a:ext uri="{FF2B5EF4-FFF2-40B4-BE49-F238E27FC236}">
                <a16:creationId xmlns:a16="http://schemas.microsoft.com/office/drawing/2014/main" id="{E0984158-5910-40E9-9D2E-35031F424579}"/>
              </a:ext>
            </a:extLst>
          </p:cNvPr>
          <p:cNvSpPr>
            <a:spLocks noGrp="1"/>
          </p:cNvSpPr>
          <p:nvPr/>
        </p:nvSpPr>
        <p:spPr>
          <a:xfrm>
            <a:off x="62230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4" name="12-text-60">
            <a:extLst>
              <a:ext uri="{FF2B5EF4-FFF2-40B4-BE49-F238E27FC236}">
                <a16:creationId xmlns:a16="http://schemas.microsoft.com/office/drawing/2014/main" id="{3320066E-50C7-41B2-8CD2-B8F15A572A7A}"/>
              </a:ext>
            </a:extLst>
          </p:cNvPr>
          <p:cNvSpPr>
            <a:spLocks noGrp="1"/>
          </p:cNvSpPr>
          <p:nvPr/>
        </p:nvSpPr>
        <p:spPr>
          <a:xfrm>
            <a:off x="63246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65" name="12-box-61">
            <a:extLst>
              <a:ext uri="{FF2B5EF4-FFF2-40B4-BE49-F238E27FC236}">
                <a16:creationId xmlns:a16="http://schemas.microsoft.com/office/drawing/2014/main" id="{ECB091E8-B83F-4E27-9AD0-0F00E322B601}"/>
              </a:ext>
            </a:extLst>
          </p:cNvPr>
          <p:cNvSpPr>
            <a:spLocks noGrp="1"/>
          </p:cNvSpPr>
          <p:nvPr/>
        </p:nvSpPr>
        <p:spPr>
          <a:xfrm>
            <a:off x="8890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66" name="12-text-62">
            <a:extLst>
              <a:ext uri="{FF2B5EF4-FFF2-40B4-BE49-F238E27FC236}">
                <a16:creationId xmlns:a16="http://schemas.microsoft.com/office/drawing/2014/main" id="{C3041E15-C9D8-4F10-AB92-2A61BB6B5B93}"/>
              </a:ext>
            </a:extLst>
          </p:cNvPr>
          <p:cNvSpPr>
            <a:spLocks noGrp="1"/>
          </p:cNvSpPr>
          <p:nvPr/>
        </p:nvSpPr>
        <p:spPr>
          <a:xfrm>
            <a:off x="9906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67" name="12-path-63">
            <a:extLst>
              <a:ext uri="{FF2B5EF4-FFF2-40B4-BE49-F238E27FC236}">
                <a16:creationId xmlns:a16="http://schemas.microsoft.com/office/drawing/2014/main" id="{4F82E7BC-6F87-4789-82BE-F9CDFAD8F056}"/>
              </a:ext>
            </a:extLst>
          </p:cNvPr>
          <p:cNvSpPr>
            <a:spLocks noGrp="1"/>
          </p:cNvSpPr>
          <p:nvPr/>
        </p:nvSpPr>
        <p:spPr>
          <a:xfrm>
            <a:off x="23241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8" name="12-box-64">
            <a:extLst>
              <a:ext uri="{FF2B5EF4-FFF2-40B4-BE49-F238E27FC236}">
                <a16:creationId xmlns:a16="http://schemas.microsoft.com/office/drawing/2014/main" id="{CBB0D328-2F38-479C-B376-451ADD23ED01}"/>
              </a:ext>
            </a:extLst>
          </p:cNvPr>
          <p:cNvSpPr>
            <a:spLocks noGrp="1"/>
          </p:cNvSpPr>
          <p:nvPr/>
        </p:nvSpPr>
        <p:spPr>
          <a:xfrm>
            <a:off x="26670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69" name="12-text-65">
            <a:extLst>
              <a:ext uri="{FF2B5EF4-FFF2-40B4-BE49-F238E27FC236}">
                <a16:creationId xmlns:a16="http://schemas.microsoft.com/office/drawing/2014/main" id="{E426F33A-EB2D-4226-AE9F-2373641ABB5A}"/>
              </a:ext>
            </a:extLst>
          </p:cNvPr>
          <p:cNvSpPr>
            <a:spLocks noGrp="1"/>
          </p:cNvSpPr>
          <p:nvPr/>
        </p:nvSpPr>
        <p:spPr>
          <a:xfrm>
            <a:off x="27686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70" name="12-path-66">
            <a:extLst>
              <a:ext uri="{FF2B5EF4-FFF2-40B4-BE49-F238E27FC236}">
                <a16:creationId xmlns:a16="http://schemas.microsoft.com/office/drawing/2014/main" id="{823FDD4A-9591-4345-A79C-7846BC574852}"/>
              </a:ext>
            </a:extLst>
          </p:cNvPr>
          <p:cNvSpPr>
            <a:spLocks noGrp="1"/>
          </p:cNvSpPr>
          <p:nvPr/>
        </p:nvSpPr>
        <p:spPr>
          <a:xfrm>
            <a:off x="41021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1" name="12-box-67">
            <a:extLst>
              <a:ext uri="{FF2B5EF4-FFF2-40B4-BE49-F238E27FC236}">
                <a16:creationId xmlns:a16="http://schemas.microsoft.com/office/drawing/2014/main" id="{B8C98CAA-3D4E-471B-88CD-BE2A5B097BB1}"/>
              </a:ext>
            </a:extLst>
          </p:cNvPr>
          <p:cNvSpPr>
            <a:spLocks noGrp="1"/>
          </p:cNvSpPr>
          <p:nvPr/>
        </p:nvSpPr>
        <p:spPr>
          <a:xfrm>
            <a:off x="44450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72" name="12-text-68">
            <a:extLst>
              <a:ext uri="{FF2B5EF4-FFF2-40B4-BE49-F238E27FC236}">
                <a16:creationId xmlns:a16="http://schemas.microsoft.com/office/drawing/2014/main" id="{4EFAE546-584A-43F7-AEE7-8A26A6688776}"/>
              </a:ext>
            </a:extLst>
          </p:cNvPr>
          <p:cNvSpPr>
            <a:spLocks noGrp="1"/>
          </p:cNvSpPr>
          <p:nvPr/>
        </p:nvSpPr>
        <p:spPr>
          <a:xfrm>
            <a:off x="45466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73" name="12-path-69">
            <a:extLst>
              <a:ext uri="{FF2B5EF4-FFF2-40B4-BE49-F238E27FC236}">
                <a16:creationId xmlns:a16="http://schemas.microsoft.com/office/drawing/2014/main" id="{8113AEBE-B27E-453D-8CC9-D512F2225032}"/>
              </a:ext>
            </a:extLst>
          </p:cNvPr>
          <p:cNvSpPr>
            <a:spLocks noGrp="1"/>
          </p:cNvSpPr>
          <p:nvPr/>
        </p:nvSpPr>
        <p:spPr>
          <a:xfrm>
            <a:off x="58801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4" name="12-box-70">
            <a:extLst>
              <a:ext uri="{FF2B5EF4-FFF2-40B4-BE49-F238E27FC236}">
                <a16:creationId xmlns:a16="http://schemas.microsoft.com/office/drawing/2014/main" id="{06CE32FB-B373-41E1-BC3C-B549D0278AA4}"/>
              </a:ext>
            </a:extLst>
          </p:cNvPr>
          <p:cNvSpPr>
            <a:spLocks noGrp="1"/>
          </p:cNvSpPr>
          <p:nvPr/>
        </p:nvSpPr>
        <p:spPr>
          <a:xfrm>
            <a:off x="62230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75" name="12-text-71">
            <a:extLst>
              <a:ext uri="{FF2B5EF4-FFF2-40B4-BE49-F238E27FC236}">
                <a16:creationId xmlns:a16="http://schemas.microsoft.com/office/drawing/2014/main" id="{4E711B6A-5E4F-49C0-958D-69E671A231DE}"/>
              </a:ext>
            </a:extLst>
          </p:cNvPr>
          <p:cNvSpPr>
            <a:spLocks noGrp="1"/>
          </p:cNvSpPr>
          <p:nvPr/>
        </p:nvSpPr>
        <p:spPr>
          <a:xfrm>
            <a:off x="63246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76" name="12-path-72">
            <a:extLst>
              <a:ext uri="{FF2B5EF4-FFF2-40B4-BE49-F238E27FC236}">
                <a16:creationId xmlns:a16="http://schemas.microsoft.com/office/drawing/2014/main" id="{929642DB-1D52-4794-AE6B-D2583D327ABB}"/>
              </a:ext>
            </a:extLst>
          </p:cNvPr>
          <p:cNvSpPr>
            <a:spLocks noGrp="1"/>
          </p:cNvSpPr>
          <p:nvPr/>
        </p:nvSpPr>
        <p:spPr>
          <a:xfrm>
            <a:off x="889000" y="9996412"/>
            <a:ext cx="6756400" cy="548217"/>
          </a:xfrm>
          <a:custGeom>
            <a:avLst/>
            <a:gdLst/>
            <a:ahLst/>
            <a:cxnLst/>
            <a:rect l="0" t="0" r="0" b="0"/>
            <a:pathLst>
              <a:path w="6756400" h="622300">
                <a:moveTo>
                  <a:pt x="0" y="622300"/>
                </a:moveTo>
                <a:lnTo>
                  <a:pt x="6756400" y="0"/>
                </a:lnTo>
              </a:path>
            </a:pathLst>
          </a:custGeom>
          <a:noFill/>
          <a:ln w="31750">
            <a:solidFill>
              <a:srgbClr val="6C7479"/>
            </a:solidFill>
            <a:prstDash val="solid"/>
          </a:ln>
        </p:spPr>
      </p:sp>
      <p:sp>
        <p:nvSpPr>
          <p:cNvPr id="77" name="12-box-73">
            <a:extLst>
              <a:ext uri="{FF2B5EF4-FFF2-40B4-BE49-F238E27FC236}">
                <a16:creationId xmlns:a16="http://schemas.microsoft.com/office/drawing/2014/main" id="{F0D2BF34-4525-4E4A-8205-C80FD6517D2F}"/>
              </a:ext>
            </a:extLst>
          </p:cNvPr>
          <p:cNvSpPr>
            <a:spLocks noGrp="1"/>
          </p:cNvSpPr>
          <p:nvPr/>
        </p:nvSpPr>
        <p:spPr>
          <a:xfrm>
            <a:off x="89535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78" name="12-text-74">
            <a:extLst>
              <a:ext uri="{FF2B5EF4-FFF2-40B4-BE49-F238E27FC236}">
                <a16:creationId xmlns:a16="http://schemas.microsoft.com/office/drawing/2014/main" id="{F18B2F89-7179-4BF7-B2D3-8D0FB09C79B2}"/>
              </a:ext>
            </a:extLst>
          </p:cNvPr>
          <p:cNvSpPr>
            <a:spLocks noGrp="1"/>
          </p:cNvSpPr>
          <p:nvPr/>
        </p:nvSpPr>
        <p:spPr>
          <a:xfrm>
            <a:off x="90551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79" name="12-path-75">
            <a:extLst>
              <a:ext uri="{FF2B5EF4-FFF2-40B4-BE49-F238E27FC236}">
                <a16:creationId xmlns:a16="http://schemas.microsoft.com/office/drawing/2014/main" id="{6AD894A8-C12B-4532-A74B-920E7F989186}"/>
              </a:ext>
            </a:extLst>
          </p:cNvPr>
          <p:cNvSpPr>
            <a:spLocks noGrp="1"/>
          </p:cNvSpPr>
          <p:nvPr/>
        </p:nvSpPr>
        <p:spPr>
          <a:xfrm>
            <a:off x="103886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0" name="12-box-76">
            <a:extLst>
              <a:ext uri="{FF2B5EF4-FFF2-40B4-BE49-F238E27FC236}">
                <a16:creationId xmlns:a16="http://schemas.microsoft.com/office/drawing/2014/main" id="{A25CAC9F-574D-4293-BAAD-E07981ECEB9E}"/>
              </a:ext>
            </a:extLst>
          </p:cNvPr>
          <p:cNvSpPr>
            <a:spLocks noGrp="1"/>
          </p:cNvSpPr>
          <p:nvPr/>
        </p:nvSpPr>
        <p:spPr>
          <a:xfrm>
            <a:off x="10731500" y="9246810"/>
            <a:ext cx="1422400" cy="5034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81" name="12-text-77">
            <a:extLst>
              <a:ext uri="{FF2B5EF4-FFF2-40B4-BE49-F238E27FC236}">
                <a16:creationId xmlns:a16="http://schemas.microsoft.com/office/drawing/2014/main" id="{B7195DB8-671B-4177-B2E8-58C7F3ABD57D}"/>
              </a:ext>
            </a:extLst>
          </p:cNvPr>
          <p:cNvSpPr>
            <a:spLocks noGrp="1"/>
          </p:cNvSpPr>
          <p:nvPr/>
        </p:nvSpPr>
        <p:spPr>
          <a:xfrm>
            <a:off x="108331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82" name="12-path-78">
            <a:extLst>
              <a:ext uri="{FF2B5EF4-FFF2-40B4-BE49-F238E27FC236}">
                <a16:creationId xmlns:a16="http://schemas.microsoft.com/office/drawing/2014/main" id="{01209E58-FC45-439E-82D6-3748BF6E881A}"/>
              </a:ext>
            </a:extLst>
          </p:cNvPr>
          <p:cNvSpPr>
            <a:spLocks noGrp="1"/>
          </p:cNvSpPr>
          <p:nvPr/>
        </p:nvSpPr>
        <p:spPr>
          <a:xfrm>
            <a:off x="121666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3" name="12-box-79">
            <a:extLst>
              <a:ext uri="{FF2B5EF4-FFF2-40B4-BE49-F238E27FC236}">
                <a16:creationId xmlns:a16="http://schemas.microsoft.com/office/drawing/2014/main" id="{F1B880CA-6C6C-4ACC-80CF-008AE392B2E7}"/>
              </a:ext>
            </a:extLst>
          </p:cNvPr>
          <p:cNvSpPr>
            <a:spLocks noGrp="1"/>
          </p:cNvSpPr>
          <p:nvPr/>
        </p:nvSpPr>
        <p:spPr>
          <a:xfrm>
            <a:off x="12509500" y="9246810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84" name="12-text-80">
            <a:extLst>
              <a:ext uri="{FF2B5EF4-FFF2-40B4-BE49-F238E27FC236}">
                <a16:creationId xmlns:a16="http://schemas.microsoft.com/office/drawing/2014/main" id="{6258689B-948B-459F-9BCF-0A2CC2A7CE72}"/>
              </a:ext>
            </a:extLst>
          </p:cNvPr>
          <p:cNvSpPr>
            <a:spLocks noGrp="1"/>
          </p:cNvSpPr>
          <p:nvPr/>
        </p:nvSpPr>
        <p:spPr>
          <a:xfrm>
            <a:off x="126111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85" name="12-path-81">
            <a:extLst>
              <a:ext uri="{FF2B5EF4-FFF2-40B4-BE49-F238E27FC236}">
                <a16:creationId xmlns:a16="http://schemas.microsoft.com/office/drawing/2014/main" id="{B0CBADA1-2C9D-473C-8973-3B482B8DA6CA}"/>
              </a:ext>
            </a:extLst>
          </p:cNvPr>
          <p:cNvSpPr>
            <a:spLocks noGrp="1"/>
          </p:cNvSpPr>
          <p:nvPr/>
        </p:nvSpPr>
        <p:spPr>
          <a:xfrm>
            <a:off x="12611100" y="9257998"/>
            <a:ext cx="1231900" cy="469900"/>
          </a:xfrm>
          <a:custGeom>
            <a:avLst/>
            <a:gdLst/>
            <a:ahLst/>
            <a:cxnLst/>
            <a:rect l="0" t="0" r="0" b="0"/>
            <a:pathLst>
              <a:path w="1231900" h="533400">
                <a:moveTo>
                  <a:pt x="0" y="533400"/>
                </a:moveTo>
                <a:lnTo>
                  <a:pt x="1231900" y="0"/>
                </a:lnTo>
              </a:path>
            </a:pathLst>
          </a:custGeom>
          <a:noFill/>
          <a:ln w="25400">
            <a:solidFill>
              <a:srgbClr val="FF6038"/>
            </a:solidFill>
            <a:prstDash val="solid"/>
          </a:ln>
        </p:spPr>
      </p:sp>
      <p:sp>
        <p:nvSpPr>
          <p:cNvPr id="86" name="12-path-82">
            <a:extLst>
              <a:ext uri="{FF2B5EF4-FFF2-40B4-BE49-F238E27FC236}">
                <a16:creationId xmlns:a16="http://schemas.microsoft.com/office/drawing/2014/main" id="{E0D463ED-B8FD-4126-93F7-5C249807F34D}"/>
              </a:ext>
            </a:extLst>
          </p:cNvPr>
          <p:cNvSpPr>
            <a:spLocks noGrp="1"/>
          </p:cNvSpPr>
          <p:nvPr/>
        </p:nvSpPr>
        <p:spPr>
          <a:xfrm>
            <a:off x="13944600" y="9454908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7" name="12-box-83">
            <a:extLst>
              <a:ext uri="{FF2B5EF4-FFF2-40B4-BE49-F238E27FC236}">
                <a16:creationId xmlns:a16="http://schemas.microsoft.com/office/drawing/2014/main" id="{2E482B8D-A99A-4DA3-A634-CBAA45C5E22F}"/>
              </a:ext>
            </a:extLst>
          </p:cNvPr>
          <p:cNvSpPr>
            <a:spLocks noGrp="1"/>
          </p:cNvSpPr>
          <p:nvPr/>
        </p:nvSpPr>
        <p:spPr>
          <a:xfrm>
            <a:off x="14287500" y="9246810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88" name="12-text-84">
            <a:extLst>
              <a:ext uri="{FF2B5EF4-FFF2-40B4-BE49-F238E27FC236}">
                <a16:creationId xmlns:a16="http://schemas.microsoft.com/office/drawing/2014/main" id="{8F194556-D24E-488F-ACEA-110581312FFE}"/>
              </a:ext>
            </a:extLst>
          </p:cNvPr>
          <p:cNvSpPr>
            <a:spLocks noGrp="1"/>
          </p:cNvSpPr>
          <p:nvPr/>
        </p:nvSpPr>
        <p:spPr>
          <a:xfrm>
            <a:off x="14389100" y="9280374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89" name="12-path-85">
            <a:extLst>
              <a:ext uri="{FF2B5EF4-FFF2-40B4-BE49-F238E27FC236}">
                <a16:creationId xmlns:a16="http://schemas.microsoft.com/office/drawing/2014/main" id="{31F3AFF0-8885-4614-881C-715F98F74801}"/>
              </a:ext>
            </a:extLst>
          </p:cNvPr>
          <p:cNvSpPr>
            <a:spLocks noGrp="1"/>
          </p:cNvSpPr>
          <p:nvPr/>
        </p:nvSpPr>
        <p:spPr>
          <a:xfrm>
            <a:off x="14389100" y="9257998"/>
            <a:ext cx="1231900" cy="469900"/>
          </a:xfrm>
          <a:custGeom>
            <a:avLst/>
            <a:gdLst/>
            <a:ahLst/>
            <a:cxnLst/>
            <a:rect l="0" t="0" r="0" b="0"/>
            <a:pathLst>
              <a:path w="1231900" h="533400">
                <a:moveTo>
                  <a:pt x="0" y="533400"/>
                </a:moveTo>
                <a:lnTo>
                  <a:pt x="1231900" y="0"/>
                </a:lnTo>
              </a:path>
            </a:pathLst>
          </a:custGeom>
          <a:noFill/>
          <a:ln w="25400">
            <a:solidFill>
              <a:srgbClr val="FF6038"/>
            </a:solidFill>
            <a:prstDash val="solid"/>
          </a:ln>
        </p:spPr>
      </p:sp>
      <p:sp>
        <p:nvSpPr>
          <p:cNvPr id="90" name="12-box-86">
            <a:extLst>
              <a:ext uri="{FF2B5EF4-FFF2-40B4-BE49-F238E27FC236}">
                <a16:creationId xmlns:a16="http://schemas.microsoft.com/office/drawing/2014/main" id="{1C7DE1F3-F5C3-45D8-9D1D-A0EA13CA6B54}"/>
              </a:ext>
            </a:extLst>
          </p:cNvPr>
          <p:cNvSpPr>
            <a:spLocks noGrp="1"/>
          </p:cNvSpPr>
          <p:nvPr/>
        </p:nvSpPr>
        <p:spPr>
          <a:xfrm>
            <a:off x="89535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91" name="12-text-87">
            <a:extLst>
              <a:ext uri="{FF2B5EF4-FFF2-40B4-BE49-F238E27FC236}">
                <a16:creationId xmlns:a16="http://schemas.microsoft.com/office/drawing/2014/main" id="{2CFCF94A-DE88-403D-9D12-CC250F6CA119}"/>
              </a:ext>
            </a:extLst>
          </p:cNvPr>
          <p:cNvSpPr>
            <a:spLocks noGrp="1"/>
          </p:cNvSpPr>
          <p:nvPr/>
        </p:nvSpPr>
        <p:spPr>
          <a:xfrm>
            <a:off x="90551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92" name="12-path-88">
            <a:extLst>
              <a:ext uri="{FF2B5EF4-FFF2-40B4-BE49-F238E27FC236}">
                <a16:creationId xmlns:a16="http://schemas.microsoft.com/office/drawing/2014/main" id="{04CBA1E5-3067-44C2-9D29-4EBF64BB9693}"/>
              </a:ext>
            </a:extLst>
          </p:cNvPr>
          <p:cNvSpPr>
            <a:spLocks noGrp="1"/>
          </p:cNvSpPr>
          <p:nvPr/>
        </p:nvSpPr>
        <p:spPr>
          <a:xfrm>
            <a:off x="103886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93" name="12-box-89">
            <a:extLst>
              <a:ext uri="{FF2B5EF4-FFF2-40B4-BE49-F238E27FC236}">
                <a16:creationId xmlns:a16="http://schemas.microsoft.com/office/drawing/2014/main" id="{631CD418-0E3B-44F1-9F39-9CCD7819129C}"/>
              </a:ext>
            </a:extLst>
          </p:cNvPr>
          <p:cNvSpPr>
            <a:spLocks noGrp="1"/>
          </p:cNvSpPr>
          <p:nvPr/>
        </p:nvSpPr>
        <p:spPr>
          <a:xfrm>
            <a:off x="107315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94" name="12-text-90">
            <a:extLst>
              <a:ext uri="{FF2B5EF4-FFF2-40B4-BE49-F238E27FC236}">
                <a16:creationId xmlns:a16="http://schemas.microsoft.com/office/drawing/2014/main" id="{8AD8C25E-9D13-4DDB-8DAD-10BF79E2383A}"/>
              </a:ext>
            </a:extLst>
          </p:cNvPr>
          <p:cNvSpPr>
            <a:spLocks noGrp="1"/>
          </p:cNvSpPr>
          <p:nvPr/>
        </p:nvSpPr>
        <p:spPr>
          <a:xfrm>
            <a:off x="108331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95" name="12-path-91">
            <a:extLst>
              <a:ext uri="{FF2B5EF4-FFF2-40B4-BE49-F238E27FC236}">
                <a16:creationId xmlns:a16="http://schemas.microsoft.com/office/drawing/2014/main" id="{746CCD5B-A06E-4122-B40F-6ABEB8E59D2D}"/>
              </a:ext>
            </a:extLst>
          </p:cNvPr>
          <p:cNvSpPr>
            <a:spLocks noGrp="1"/>
          </p:cNvSpPr>
          <p:nvPr/>
        </p:nvSpPr>
        <p:spPr>
          <a:xfrm>
            <a:off x="121666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96" name="12-box-92">
            <a:extLst>
              <a:ext uri="{FF2B5EF4-FFF2-40B4-BE49-F238E27FC236}">
                <a16:creationId xmlns:a16="http://schemas.microsoft.com/office/drawing/2014/main" id="{793C587A-8917-408D-9A8C-9CA9772C066F}"/>
              </a:ext>
            </a:extLst>
          </p:cNvPr>
          <p:cNvSpPr>
            <a:spLocks noGrp="1"/>
          </p:cNvSpPr>
          <p:nvPr/>
        </p:nvSpPr>
        <p:spPr>
          <a:xfrm>
            <a:off x="125095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97" name="12-text-93">
            <a:extLst>
              <a:ext uri="{FF2B5EF4-FFF2-40B4-BE49-F238E27FC236}">
                <a16:creationId xmlns:a16="http://schemas.microsoft.com/office/drawing/2014/main" id="{96C053F3-4E43-40F0-8699-FE99D1D86CBC}"/>
              </a:ext>
            </a:extLst>
          </p:cNvPr>
          <p:cNvSpPr>
            <a:spLocks noGrp="1"/>
          </p:cNvSpPr>
          <p:nvPr/>
        </p:nvSpPr>
        <p:spPr>
          <a:xfrm>
            <a:off x="126111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98" name="12-path-94">
            <a:extLst>
              <a:ext uri="{FF2B5EF4-FFF2-40B4-BE49-F238E27FC236}">
                <a16:creationId xmlns:a16="http://schemas.microsoft.com/office/drawing/2014/main" id="{6B37A5E7-9E41-444F-990C-74FC007AF9EC}"/>
              </a:ext>
            </a:extLst>
          </p:cNvPr>
          <p:cNvSpPr>
            <a:spLocks noGrp="1"/>
          </p:cNvSpPr>
          <p:nvPr/>
        </p:nvSpPr>
        <p:spPr>
          <a:xfrm>
            <a:off x="13944600" y="10238075"/>
            <a:ext cx="304800" cy="76079"/>
          </a:xfrm>
          <a:custGeom>
            <a:avLst/>
            <a:gdLst/>
            <a:ahLst/>
            <a:cxnLst/>
            <a:rect l="0" t="0" r="0" b="0"/>
            <a:pathLst>
              <a:path w="304800" h="86360">
                <a:moveTo>
                  <a:pt x="0" y="30480"/>
                </a:moveTo>
                <a:lnTo>
                  <a:pt x="207264" y="30480"/>
                </a:lnTo>
                <a:lnTo>
                  <a:pt x="207264" y="0"/>
                </a:lnTo>
                <a:lnTo>
                  <a:pt x="304800" y="43180"/>
                </a:lnTo>
                <a:lnTo>
                  <a:pt x="207264" y="86360"/>
                </a:lnTo>
                <a:lnTo>
                  <a:pt x="20726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99" name="12-box-95">
            <a:extLst>
              <a:ext uri="{FF2B5EF4-FFF2-40B4-BE49-F238E27FC236}">
                <a16:creationId xmlns:a16="http://schemas.microsoft.com/office/drawing/2014/main" id="{079D9FE7-B712-4F7B-AF27-2410075A6FF8}"/>
              </a:ext>
            </a:extLst>
          </p:cNvPr>
          <p:cNvSpPr>
            <a:spLocks noGrp="1"/>
          </p:cNvSpPr>
          <p:nvPr/>
        </p:nvSpPr>
        <p:spPr>
          <a:xfrm>
            <a:off x="14287500" y="10029976"/>
            <a:ext cx="1422400" cy="503464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100" name="12-text-96">
            <a:extLst>
              <a:ext uri="{FF2B5EF4-FFF2-40B4-BE49-F238E27FC236}">
                <a16:creationId xmlns:a16="http://schemas.microsoft.com/office/drawing/2014/main" id="{ECDCC206-C6D6-475C-B2F2-E0B0319EAB52}"/>
              </a:ext>
            </a:extLst>
          </p:cNvPr>
          <p:cNvSpPr>
            <a:spLocks noGrp="1"/>
          </p:cNvSpPr>
          <p:nvPr/>
        </p:nvSpPr>
        <p:spPr>
          <a:xfrm>
            <a:off x="14389100" y="10063540"/>
            <a:ext cx="1219200" cy="43633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1" name="12-path-97">
            <a:extLst>
              <a:ext uri="{FF2B5EF4-FFF2-40B4-BE49-F238E27FC236}">
                <a16:creationId xmlns:a16="http://schemas.microsoft.com/office/drawing/2014/main" id="{DEE3A033-47D7-4437-9F80-5F4D6252E1E7}"/>
              </a:ext>
            </a:extLst>
          </p:cNvPr>
          <p:cNvSpPr>
            <a:spLocks noGrp="1"/>
          </p:cNvSpPr>
          <p:nvPr/>
        </p:nvSpPr>
        <p:spPr>
          <a:xfrm>
            <a:off x="8953500" y="9996412"/>
            <a:ext cx="6756400" cy="548217"/>
          </a:xfrm>
          <a:custGeom>
            <a:avLst/>
            <a:gdLst/>
            <a:ahLst/>
            <a:cxnLst/>
            <a:rect l="0" t="0" r="0" b="0"/>
            <a:pathLst>
              <a:path w="6756400" h="622300">
                <a:moveTo>
                  <a:pt x="0" y="622300"/>
                </a:moveTo>
                <a:lnTo>
                  <a:pt x="6756400" y="0"/>
                </a:lnTo>
              </a:path>
            </a:pathLst>
          </a:custGeom>
          <a:noFill/>
          <a:ln w="31750">
            <a:solidFill>
              <a:srgbClr val="6C7479"/>
            </a:solidFill>
            <a:prstDash val="solid"/>
          </a:ln>
        </p:spPr>
      </p:sp>
      <p:sp>
        <p:nvSpPr>
          <p:cNvPr id="102" name="12-text-98">
            <a:extLst>
              <a:ext uri="{FF2B5EF4-FFF2-40B4-BE49-F238E27FC236}">
                <a16:creationId xmlns:a16="http://schemas.microsoft.com/office/drawing/2014/main" id="{3BB2A5CE-61C3-41A2-9405-149F3B95F9E1}"/>
              </a:ext>
            </a:extLst>
          </p:cNvPr>
          <p:cNvSpPr>
            <a:spLocks noGrp="1"/>
          </p:cNvSpPr>
          <p:nvPr/>
        </p:nvSpPr>
        <p:spPr>
          <a:xfrm>
            <a:off x="889000" y="10779579"/>
            <a:ext cx="6985000" cy="9682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 GPUs</a:t>
            </a:r>
          </a:p>
        </p:txBody>
      </p:sp>
      <p:sp>
        <p:nvSpPr>
          <p:cNvPr id="103" name="12-text-99">
            <a:extLst>
              <a:ext uri="{FF2B5EF4-FFF2-40B4-BE49-F238E27FC236}">
                <a16:creationId xmlns:a16="http://schemas.microsoft.com/office/drawing/2014/main" id="{CD35E747-4714-45D4-A59C-5DECA47BCD66}"/>
              </a:ext>
            </a:extLst>
          </p:cNvPr>
          <p:cNvSpPr>
            <a:spLocks noGrp="1"/>
          </p:cNvSpPr>
          <p:nvPr/>
        </p:nvSpPr>
        <p:spPr>
          <a:xfrm>
            <a:off x="762000" y="11618686"/>
            <a:ext cx="7112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DP interactions change</a:t>
            </a:r>
          </a:p>
        </p:txBody>
      </p:sp>
      <p:sp>
        <p:nvSpPr>
          <p:cNvPr id="104" name="12-text-100">
            <a:extLst>
              <a:ext uri="{FF2B5EF4-FFF2-40B4-BE49-F238E27FC236}">
                <a16:creationId xmlns:a16="http://schemas.microsoft.com/office/drawing/2014/main" id="{55E4CF6F-2F90-4954-8CD2-203F7170A679}"/>
              </a:ext>
            </a:extLst>
          </p:cNvPr>
          <p:cNvSpPr>
            <a:spLocks noGrp="1"/>
          </p:cNvSpPr>
          <p:nvPr/>
        </p:nvSpPr>
        <p:spPr>
          <a:xfrm>
            <a:off x="8953500" y="10779579"/>
            <a:ext cx="6985000" cy="9682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64 GPUs</a:t>
            </a:r>
          </a:p>
        </p:txBody>
      </p:sp>
      <p:sp>
        <p:nvSpPr>
          <p:cNvPr id="105" name="12-text-101">
            <a:extLst>
              <a:ext uri="{FF2B5EF4-FFF2-40B4-BE49-F238E27FC236}">
                <a16:creationId xmlns:a16="http://schemas.microsoft.com/office/drawing/2014/main" id="{76594871-F033-43F9-80FE-999F37817E43}"/>
              </a:ext>
            </a:extLst>
          </p:cNvPr>
          <p:cNvSpPr>
            <a:spLocks noGrp="1"/>
          </p:cNvSpPr>
          <p:nvPr/>
        </p:nvSpPr>
        <p:spPr>
          <a:xfrm>
            <a:off x="8636000" y="11641667"/>
            <a:ext cx="7620000" cy="9682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Pipeline timing and</a:t>
            </a:r>
            <a:endParaRPr lang="en" sz="3200" b="1" dirty="0">
              <a:solidFill>
                <a:srgbClr val="FF6038"/>
              </a:solidFill>
              <a:latin typeface="Avenir Next"/>
              <a:ea typeface="Avenir Next"/>
              <a:cs typeface="Avenir Next"/>
            </a:endParaRPr>
          </a:p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lang="en"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memory change</a:t>
            </a:r>
          </a:p>
        </p:txBody>
      </p:sp>
      <p:sp>
        <p:nvSpPr>
          <p:cNvPr id="106" name="12-box-102">
            <a:extLst>
              <a:ext uri="{FF2B5EF4-FFF2-40B4-BE49-F238E27FC236}">
                <a16:creationId xmlns:a16="http://schemas.microsoft.com/office/drawing/2014/main" id="{80FCC920-3400-4FBF-8B76-7DE8CB363056}"/>
              </a:ext>
            </a:extLst>
          </p:cNvPr>
          <p:cNvSpPr>
            <a:spLocks noGrp="1"/>
          </p:cNvSpPr>
          <p:nvPr/>
        </p:nvSpPr>
        <p:spPr>
          <a:xfrm>
            <a:off x="17399000" y="9112552"/>
            <a:ext cx="5715000" cy="537029"/>
          </a:xfrm>
          <a:prstGeom prst="rect">
            <a:avLst/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107" name="12-text-103">
            <a:extLst>
              <a:ext uri="{FF2B5EF4-FFF2-40B4-BE49-F238E27FC236}">
                <a16:creationId xmlns:a16="http://schemas.microsoft.com/office/drawing/2014/main" id="{B8F53BA5-E0CA-4D76-9484-5621A4740F99}"/>
              </a:ext>
            </a:extLst>
          </p:cNvPr>
          <p:cNvSpPr>
            <a:spLocks noGrp="1"/>
          </p:cNvSpPr>
          <p:nvPr/>
        </p:nvSpPr>
        <p:spPr>
          <a:xfrm>
            <a:off x="17500600" y="9146117"/>
            <a:ext cx="55118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Profiles + configuration</a:t>
            </a:r>
          </a:p>
        </p:txBody>
      </p:sp>
      <p:sp>
        <p:nvSpPr>
          <p:cNvPr id="108" name="12-path-104">
            <a:extLst>
              <a:ext uri="{FF2B5EF4-FFF2-40B4-BE49-F238E27FC236}">
                <a16:creationId xmlns:a16="http://schemas.microsoft.com/office/drawing/2014/main" id="{D25B7994-FBE3-48CF-A7D6-FAEAD5866085}"/>
              </a:ext>
            </a:extLst>
          </p:cNvPr>
          <p:cNvSpPr>
            <a:spLocks noGrp="1"/>
          </p:cNvSpPr>
          <p:nvPr/>
        </p:nvSpPr>
        <p:spPr>
          <a:xfrm>
            <a:off x="20191730" y="9671957"/>
            <a:ext cx="129540" cy="223762"/>
          </a:xfrm>
          <a:custGeom>
            <a:avLst/>
            <a:gdLst/>
            <a:ahLst/>
            <a:cxnLst/>
            <a:rect l="0" t="0" r="0" b="0"/>
            <a:pathLst>
              <a:path w="129540" h="254000">
                <a:moveTo>
                  <a:pt x="83820" y="0"/>
                </a:moveTo>
                <a:lnTo>
                  <a:pt x="83820" y="172720"/>
                </a:lnTo>
                <a:lnTo>
                  <a:pt x="129540" y="172720"/>
                </a:lnTo>
                <a:lnTo>
                  <a:pt x="64770" y="254000"/>
                </a:lnTo>
                <a:lnTo>
                  <a:pt x="0" y="172720"/>
                </a:lnTo>
                <a:lnTo>
                  <a:pt x="45720" y="172720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09" name="12-box-105">
            <a:extLst>
              <a:ext uri="{FF2B5EF4-FFF2-40B4-BE49-F238E27FC236}">
                <a16:creationId xmlns:a16="http://schemas.microsoft.com/office/drawing/2014/main" id="{730DFBC4-5FA3-4F51-B6AC-BEB8ED775191}"/>
              </a:ext>
            </a:extLst>
          </p:cNvPr>
          <p:cNvSpPr>
            <a:spLocks noGrp="1"/>
          </p:cNvSpPr>
          <p:nvPr/>
        </p:nvSpPr>
        <p:spPr>
          <a:xfrm>
            <a:off x="17399000" y="9974036"/>
            <a:ext cx="5715000" cy="626533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10" name="12-text-106">
            <a:extLst>
              <a:ext uri="{FF2B5EF4-FFF2-40B4-BE49-F238E27FC236}">
                <a16:creationId xmlns:a16="http://schemas.microsoft.com/office/drawing/2014/main" id="{73596737-4E56-4A5F-BE92-7B54FA4472FC}"/>
              </a:ext>
            </a:extLst>
          </p:cNvPr>
          <p:cNvSpPr>
            <a:spLocks noGrp="1"/>
          </p:cNvSpPr>
          <p:nvPr/>
        </p:nvSpPr>
        <p:spPr>
          <a:xfrm>
            <a:off x="17500600" y="10007600"/>
            <a:ext cx="5511800" cy="559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Simulator</a:t>
            </a:r>
          </a:p>
        </p:txBody>
      </p:sp>
      <p:sp>
        <p:nvSpPr>
          <p:cNvPr id="111" name="12-path-107">
            <a:extLst>
              <a:ext uri="{FF2B5EF4-FFF2-40B4-BE49-F238E27FC236}">
                <a16:creationId xmlns:a16="http://schemas.microsoft.com/office/drawing/2014/main" id="{F53513F7-3138-4ECB-B0C6-FD8800244815}"/>
              </a:ext>
            </a:extLst>
          </p:cNvPr>
          <p:cNvSpPr>
            <a:spLocks noGrp="1"/>
          </p:cNvSpPr>
          <p:nvPr/>
        </p:nvSpPr>
        <p:spPr>
          <a:xfrm>
            <a:off x="20191730" y="10622945"/>
            <a:ext cx="129540" cy="212574"/>
          </a:xfrm>
          <a:custGeom>
            <a:avLst/>
            <a:gdLst/>
            <a:ahLst/>
            <a:cxnLst/>
            <a:rect l="0" t="0" r="0" b="0"/>
            <a:pathLst>
              <a:path w="129540" h="241300">
                <a:moveTo>
                  <a:pt x="83820" y="0"/>
                </a:moveTo>
                <a:lnTo>
                  <a:pt x="83820" y="164084"/>
                </a:lnTo>
                <a:lnTo>
                  <a:pt x="129540" y="164084"/>
                </a:lnTo>
                <a:lnTo>
                  <a:pt x="64770" y="241300"/>
                </a:lnTo>
                <a:lnTo>
                  <a:pt x="0" y="164084"/>
                </a:lnTo>
                <a:lnTo>
                  <a:pt x="45720" y="16408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2" name="12-box-108">
            <a:extLst>
              <a:ext uri="{FF2B5EF4-FFF2-40B4-BE49-F238E27FC236}">
                <a16:creationId xmlns:a16="http://schemas.microsoft.com/office/drawing/2014/main" id="{50492402-E405-431B-B275-1EF42FCAE0EE}"/>
              </a:ext>
            </a:extLst>
          </p:cNvPr>
          <p:cNvSpPr>
            <a:spLocks noGrp="1"/>
          </p:cNvSpPr>
          <p:nvPr/>
        </p:nvSpPr>
        <p:spPr>
          <a:xfrm>
            <a:off x="17399000" y="10902648"/>
            <a:ext cx="5715000" cy="525840"/>
          </a:xfrm>
          <a:prstGeom prst="rect">
            <a:avLst/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113" name="12-text-109">
            <a:extLst>
              <a:ext uri="{FF2B5EF4-FFF2-40B4-BE49-F238E27FC236}">
                <a16:creationId xmlns:a16="http://schemas.microsoft.com/office/drawing/2014/main" id="{4BC78C58-2F42-4717-8603-238CF1C52D2C}"/>
              </a:ext>
            </a:extLst>
          </p:cNvPr>
          <p:cNvSpPr>
            <a:spLocks noGrp="1"/>
          </p:cNvSpPr>
          <p:nvPr/>
        </p:nvSpPr>
        <p:spPr>
          <a:xfrm>
            <a:off x="17500600" y="10936212"/>
            <a:ext cx="5511800" cy="4587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Predicted behavior</a:t>
            </a:r>
          </a:p>
        </p:txBody>
      </p:sp>
      <p:sp>
        <p:nvSpPr>
          <p:cNvPr id="114" name="12-text-110">
            <a:extLst>
              <a:ext uri="{FF2B5EF4-FFF2-40B4-BE49-F238E27FC236}">
                <a16:creationId xmlns:a16="http://schemas.microsoft.com/office/drawing/2014/main" id="{B1F023D1-7DB8-44A7-BAC2-9AAB38785657}"/>
              </a:ext>
            </a:extLst>
          </p:cNvPr>
          <p:cNvSpPr>
            <a:spLocks noGrp="1"/>
          </p:cNvSpPr>
          <p:nvPr/>
        </p:nvSpPr>
        <p:spPr>
          <a:xfrm>
            <a:off x="16891000" y="11629874"/>
            <a:ext cx="6731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No full-scale GPU deployment</a:t>
            </a:r>
          </a:p>
        </p:txBody>
      </p:sp>
      <p:sp>
        <p:nvSpPr>
          <p:cNvPr id="115" name="12-text-111">
            <a:extLst>
              <a:ext uri="{FF2B5EF4-FFF2-40B4-BE49-F238E27FC236}">
                <a16:creationId xmlns:a16="http://schemas.microsoft.com/office/drawing/2014/main" id="{5CCB0237-0E23-4DCB-A382-8E25657A9BC7}"/>
              </a:ext>
            </a:extLst>
          </p:cNvPr>
          <p:cNvSpPr>
            <a:spLocks noGrp="1"/>
          </p:cNvSpPr>
          <p:nvPr/>
        </p:nvSpPr>
        <p:spPr>
          <a:xfrm>
            <a:off x="16764000" y="12200467"/>
            <a:ext cx="6985000" cy="4475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Runtime fidelity depends on models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E201F1C-98C9-4AC1-9207-4D038FD85DCE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Idea: Selective Execution at Scale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76014E72-293A-4207-86FD-45A1408BF95C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Selected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(sandbox)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ranks see the same logical training scale on a few physical GPUs.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7EBE6879-D162-4DA9-815A-CFFC7A65095C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15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3-text-112">
            <a:extLst>
              <a:ext uri="{FF2B5EF4-FFF2-40B4-BE49-F238E27FC236}">
                <a16:creationId xmlns:a16="http://schemas.microsoft.com/office/drawing/2014/main" id="{B7597DE3-9220-441F-9CD7-39FD9615B39B}"/>
              </a:ext>
            </a:extLst>
          </p:cNvPr>
          <p:cNvSpPr>
            <a:spLocks noGrp="1"/>
          </p:cNvSpPr>
          <p:nvPr/>
        </p:nvSpPr>
        <p:spPr>
          <a:xfrm>
            <a:off x="4826000" y="3316110"/>
            <a:ext cx="13716000" cy="6855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Target-scale execution</a:t>
            </a:r>
          </a:p>
        </p:txBody>
      </p:sp>
      <p:sp>
        <p:nvSpPr>
          <p:cNvPr id="6" name="13-text-113">
            <a:extLst>
              <a:ext uri="{FF2B5EF4-FFF2-40B4-BE49-F238E27FC236}">
                <a16:creationId xmlns:a16="http://schemas.microsoft.com/office/drawing/2014/main" id="{05B0458F-A26B-451A-8A39-CADD79F48FDB}"/>
              </a:ext>
            </a:extLst>
          </p:cNvPr>
          <p:cNvSpPr>
            <a:spLocks noGrp="1"/>
          </p:cNvSpPr>
          <p:nvPr/>
        </p:nvSpPr>
        <p:spPr>
          <a:xfrm>
            <a:off x="1143000" y="4333305"/>
            <a:ext cx="3365500" cy="4864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7" name="13-box-114">
            <a:extLst>
              <a:ext uri="{FF2B5EF4-FFF2-40B4-BE49-F238E27FC236}">
                <a16:creationId xmlns:a16="http://schemas.microsoft.com/office/drawing/2014/main" id="{4BAA5087-460F-4DF3-9A1B-A12006FBDBAB}"/>
              </a:ext>
            </a:extLst>
          </p:cNvPr>
          <p:cNvSpPr>
            <a:spLocks noGrp="1"/>
          </p:cNvSpPr>
          <p:nvPr/>
        </p:nvSpPr>
        <p:spPr>
          <a:xfrm>
            <a:off x="4826000" y="4200628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8" name="13-text-115">
            <a:extLst>
              <a:ext uri="{FF2B5EF4-FFF2-40B4-BE49-F238E27FC236}">
                <a16:creationId xmlns:a16="http://schemas.microsoft.com/office/drawing/2014/main" id="{0062BEBB-206D-46C6-80E8-6F0A6ECB332D}"/>
              </a:ext>
            </a:extLst>
          </p:cNvPr>
          <p:cNvSpPr>
            <a:spLocks noGrp="1"/>
          </p:cNvSpPr>
          <p:nvPr/>
        </p:nvSpPr>
        <p:spPr>
          <a:xfrm>
            <a:off x="4927600" y="4233797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9" name="13-path-116">
            <a:extLst>
              <a:ext uri="{FF2B5EF4-FFF2-40B4-BE49-F238E27FC236}">
                <a16:creationId xmlns:a16="http://schemas.microsoft.com/office/drawing/2014/main" id="{0654D2D3-F21D-4C1F-85AB-67BFFFA41D84}"/>
              </a:ext>
            </a:extLst>
          </p:cNvPr>
          <p:cNvSpPr>
            <a:spLocks noGrp="1"/>
          </p:cNvSpPr>
          <p:nvPr/>
        </p:nvSpPr>
        <p:spPr>
          <a:xfrm>
            <a:off x="7416800" y="4475934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13-box-117">
            <a:extLst>
              <a:ext uri="{FF2B5EF4-FFF2-40B4-BE49-F238E27FC236}">
                <a16:creationId xmlns:a16="http://schemas.microsoft.com/office/drawing/2014/main" id="{44A0D3A1-C1F9-4CD7-9C1D-627351A8C12B}"/>
              </a:ext>
            </a:extLst>
          </p:cNvPr>
          <p:cNvSpPr>
            <a:spLocks noGrp="1"/>
          </p:cNvSpPr>
          <p:nvPr/>
        </p:nvSpPr>
        <p:spPr>
          <a:xfrm>
            <a:off x="8382000" y="4200628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1" name="13-text-118">
            <a:extLst>
              <a:ext uri="{FF2B5EF4-FFF2-40B4-BE49-F238E27FC236}">
                <a16:creationId xmlns:a16="http://schemas.microsoft.com/office/drawing/2014/main" id="{6FC17BB4-A600-4807-AA92-C0FDC9DFF043}"/>
              </a:ext>
            </a:extLst>
          </p:cNvPr>
          <p:cNvSpPr>
            <a:spLocks noGrp="1"/>
          </p:cNvSpPr>
          <p:nvPr/>
        </p:nvSpPr>
        <p:spPr>
          <a:xfrm>
            <a:off x="8483600" y="4233797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2" name="13-path-119">
            <a:extLst>
              <a:ext uri="{FF2B5EF4-FFF2-40B4-BE49-F238E27FC236}">
                <a16:creationId xmlns:a16="http://schemas.microsoft.com/office/drawing/2014/main" id="{17A93171-37F3-473C-A233-967BD60E3192}"/>
              </a:ext>
            </a:extLst>
          </p:cNvPr>
          <p:cNvSpPr>
            <a:spLocks noGrp="1"/>
          </p:cNvSpPr>
          <p:nvPr/>
        </p:nvSpPr>
        <p:spPr>
          <a:xfrm>
            <a:off x="10972800" y="4475934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3" name="13-box-120">
            <a:extLst>
              <a:ext uri="{FF2B5EF4-FFF2-40B4-BE49-F238E27FC236}">
                <a16:creationId xmlns:a16="http://schemas.microsoft.com/office/drawing/2014/main" id="{3CF8098D-5C8D-4A50-877F-88DB7FC411F3}"/>
              </a:ext>
            </a:extLst>
          </p:cNvPr>
          <p:cNvSpPr>
            <a:spLocks noGrp="1"/>
          </p:cNvSpPr>
          <p:nvPr/>
        </p:nvSpPr>
        <p:spPr>
          <a:xfrm>
            <a:off x="11938000" y="4200628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4" name="13-text-121">
            <a:extLst>
              <a:ext uri="{FF2B5EF4-FFF2-40B4-BE49-F238E27FC236}">
                <a16:creationId xmlns:a16="http://schemas.microsoft.com/office/drawing/2014/main" id="{4F12B12C-4841-41F8-A683-B23F93F33DAB}"/>
              </a:ext>
            </a:extLst>
          </p:cNvPr>
          <p:cNvSpPr>
            <a:spLocks noGrp="1"/>
          </p:cNvSpPr>
          <p:nvPr/>
        </p:nvSpPr>
        <p:spPr>
          <a:xfrm>
            <a:off x="12039600" y="4233797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5" name="13-path-122">
            <a:extLst>
              <a:ext uri="{FF2B5EF4-FFF2-40B4-BE49-F238E27FC236}">
                <a16:creationId xmlns:a16="http://schemas.microsoft.com/office/drawing/2014/main" id="{C6FFE0BC-B63E-4BCF-BAFA-577EF917F45D}"/>
              </a:ext>
            </a:extLst>
          </p:cNvPr>
          <p:cNvSpPr>
            <a:spLocks noGrp="1"/>
          </p:cNvSpPr>
          <p:nvPr/>
        </p:nvSpPr>
        <p:spPr>
          <a:xfrm>
            <a:off x="14528800" y="4475934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6" name="13-box-123">
            <a:extLst>
              <a:ext uri="{FF2B5EF4-FFF2-40B4-BE49-F238E27FC236}">
                <a16:creationId xmlns:a16="http://schemas.microsoft.com/office/drawing/2014/main" id="{F40B3993-245D-4372-A4BB-CB975D063CA6}"/>
              </a:ext>
            </a:extLst>
          </p:cNvPr>
          <p:cNvSpPr>
            <a:spLocks noGrp="1"/>
          </p:cNvSpPr>
          <p:nvPr/>
        </p:nvSpPr>
        <p:spPr>
          <a:xfrm>
            <a:off x="15494000" y="4200628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7" name="13-text-124">
            <a:extLst>
              <a:ext uri="{FF2B5EF4-FFF2-40B4-BE49-F238E27FC236}">
                <a16:creationId xmlns:a16="http://schemas.microsoft.com/office/drawing/2014/main" id="{77F1F0A9-20DD-4200-98C5-EFD3B69D8E9E}"/>
              </a:ext>
            </a:extLst>
          </p:cNvPr>
          <p:cNvSpPr>
            <a:spLocks noGrp="1"/>
          </p:cNvSpPr>
          <p:nvPr/>
        </p:nvSpPr>
        <p:spPr>
          <a:xfrm>
            <a:off x="15595600" y="4233797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8" name="13-text-125">
            <a:extLst>
              <a:ext uri="{FF2B5EF4-FFF2-40B4-BE49-F238E27FC236}">
                <a16:creationId xmlns:a16="http://schemas.microsoft.com/office/drawing/2014/main" id="{2F8F492A-4265-4677-9CC5-10047DE3AF32}"/>
              </a:ext>
            </a:extLst>
          </p:cNvPr>
          <p:cNvSpPr>
            <a:spLocks noGrp="1"/>
          </p:cNvSpPr>
          <p:nvPr/>
        </p:nvSpPr>
        <p:spPr>
          <a:xfrm>
            <a:off x="1143000" y="5660082"/>
            <a:ext cx="3365500" cy="4864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19" name="13-box-126">
            <a:extLst>
              <a:ext uri="{FF2B5EF4-FFF2-40B4-BE49-F238E27FC236}">
                <a16:creationId xmlns:a16="http://schemas.microsoft.com/office/drawing/2014/main" id="{D6C91F05-C5DC-4F5A-AD27-CC279FED2D8E}"/>
              </a:ext>
            </a:extLst>
          </p:cNvPr>
          <p:cNvSpPr>
            <a:spLocks noGrp="1"/>
          </p:cNvSpPr>
          <p:nvPr/>
        </p:nvSpPr>
        <p:spPr>
          <a:xfrm>
            <a:off x="4826000" y="5527404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3-text-127">
            <a:extLst>
              <a:ext uri="{FF2B5EF4-FFF2-40B4-BE49-F238E27FC236}">
                <a16:creationId xmlns:a16="http://schemas.microsoft.com/office/drawing/2014/main" id="{F85A1226-FFAB-46D1-98B6-2DADEAEE5324}"/>
              </a:ext>
            </a:extLst>
          </p:cNvPr>
          <p:cNvSpPr>
            <a:spLocks noGrp="1"/>
          </p:cNvSpPr>
          <p:nvPr/>
        </p:nvSpPr>
        <p:spPr>
          <a:xfrm>
            <a:off x="4927600" y="5560574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1" name="13-path-128">
            <a:extLst>
              <a:ext uri="{FF2B5EF4-FFF2-40B4-BE49-F238E27FC236}">
                <a16:creationId xmlns:a16="http://schemas.microsoft.com/office/drawing/2014/main" id="{D2FFA708-2FF4-49F2-BB7F-A5862CB3255D}"/>
              </a:ext>
            </a:extLst>
          </p:cNvPr>
          <p:cNvSpPr>
            <a:spLocks noGrp="1"/>
          </p:cNvSpPr>
          <p:nvPr/>
        </p:nvSpPr>
        <p:spPr>
          <a:xfrm>
            <a:off x="7416800" y="5802710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2" name="13-box-129">
            <a:extLst>
              <a:ext uri="{FF2B5EF4-FFF2-40B4-BE49-F238E27FC236}">
                <a16:creationId xmlns:a16="http://schemas.microsoft.com/office/drawing/2014/main" id="{CE7FD6D1-32C5-45C8-AC77-255CC3A9E065}"/>
              </a:ext>
            </a:extLst>
          </p:cNvPr>
          <p:cNvSpPr>
            <a:spLocks noGrp="1"/>
          </p:cNvSpPr>
          <p:nvPr/>
        </p:nvSpPr>
        <p:spPr>
          <a:xfrm>
            <a:off x="8382000" y="5527404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3" name="13-text-130">
            <a:extLst>
              <a:ext uri="{FF2B5EF4-FFF2-40B4-BE49-F238E27FC236}">
                <a16:creationId xmlns:a16="http://schemas.microsoft.com/office/drawing/2014/main" id="{668BADED-25AF-482E-BAD5-ABBD9558B2AC}"/>
              </a:ext>
            </a:extLst>
          </p:cNvPr>
          <p:cNvSpPr>
            <a:spLocks noGrp="1"/>
          </p:cNvSpPr>
          <p:nvPr/>
        </p:nvSpPr>
        <p:spPr>
          <a:xfrm>
            <a:off x="8483600" y="5560574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4" name="13-path-131">
            <a:extLst>
              <a:ext uri="{FF2B5EF4-FFF2-40B4-BE49-F238E27FC236}">
                <a16:creationId xmlns:a16="http://schemas.microsoft.com/office/drawing/2014/main" id="{7C4F2A1D-DA21-4A60-AF95-C2F2FCA49223}"/>
              </a:ext>
            </a:extLst>
          </p:cNvPr>
          <p:cNvSpPr>
            <a:spLocks noGrp="1"/>
          </p:cNvSpPr>
          <p:nvPr/>
        </p:nvSpPr>
        <p:spPr>
          <a:xfrm>
            <a:off x="10972800" y="5802710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5" name="13-box-132">
            <a:extLst>
              <a:ext uri="{FF2B5EF4-FFF2-40B4-BE49-F238E27FC236}">
                <a16:creationId xmlns:a16="http://schemas.microsoft.com/office/drawing/2014/main" id="{84EBF7A7-1E48-45B5-A497-B0288194F38F}"/>
              </a:ext>
            </a:extLst>
          </p:cNvPr>
          <p:cNvSpPr>
            <a:spLocks noGrp="1"/>
          </p:cNvSpPr>
          <p:nvPr/>
        </p:nvSpPr>
        <p:spPr>
          <a:xfrm>
            <a:off x="11938000" y="5527404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6" name="13-text-133">
            <a:extLst>
              <a:ext uri="{FF2B5EF4-FFF2-40B4-BE49-F238E27FC236}">
                <a16:creationId xmlns:a16="http://schemas.microsoft.com/office/drawing/2014/main" id="{47A97A49-02D6-4C13-8C6C-4A5D122BD494}"/>
              </a:ext>
            </a:extLst>
          </p:cNvPr>
          <p:cNvSpPr>
            <a:spLocks noGrp="1"/>
          </p:cNvSpPr>
          <p:nvPr/>
        </p:nvSpPr>
        <p:spPr>
          <a:xfrm>
            <a:off x="12039600" y="5560574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7" name="13-path-134">
            <a:extLst>
              <a:ext uri="{FF2B5EF4-FFF2-40B4-BE49-F238E27FC236}">
                <a16:creationId xmlns:a16="http://schemas.microsoft.com/office/drawing/2014/main" id="{AB14E681-BD84-43CD-A483-2F58C4AFD33C}"/>
              </a:ext>
            </a:extLst>
          </p:cNvPr>
          <p:cNvSpPr>
            <a:spLocks noGrp="1"/>
          </p:cNvSpPr>
          <p:nvPr/>
        </p:nvSpPr>
        <p:spPr>
          <a:xfrm>
            <a:off x="14528800" y="5802710"/>
            <a:ext cx="863600" cy="112776"/>
          </a:xfrm>
          <a:custGeom>
            <a:avLst/>
            <a:gdLst/>
            <a:ahLst/>
            <a:cxnLst/>
            <a:rect l="0" t="0" r="0" b="0"/>
            <a:pathLst>
              <a:path w="863600" h="129540">
                <a:moveTo>
                  <a:pt x="0" y="45720"/>
                </a:moveTo>
                <a:lnTo>
                  <a:pt x="587248" y="45720"/>
                </a:lnTo>
                <a:lnTo>
                  <a:pt x="587248" y="0"/>
                </a:lnTo>
                <a:lnTo>
                  <a:pt x="863600" y="64770"/>
                </a:lnTo>
                <a:lnTo>
                  <a:pt x="587248" y="129540"/>
                </a:lnTo>
                <a:lnTo>
                  <a:pt x="58724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8" name="13-box-135">
            <a:extLst>
              <a:ext uri="{FF2B5EF4-FFF2-40B4-BE49-F238E27FC236}">
                <a16:creationId xmlns:a16="http://schemas.microsoft.com/office/drawing/2014/main" id="{C5E1EA70-F910-457F-A8D4-19DEDAB0BEE8}"/>
              </a:ext>
            </a:extLst>
          </p:cNvPr>
          <p:cNvSpPr>
            <a:spLocks noGrp="1"/>
          </p:cNvSpPr>
          <p:nvPr/>
        </p:nvSpPr>
        <p:spPr>
          <a:xfrm>
            <a:off x="15494000" y="5527404"/>
            <a:ext cx="2540000" cy="663388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9" name="13-text-136">
            <a:extLst>
              <a:ext uri="{FF2B5EF4-FFF2-40B4-BE49-F238E27FC236}">
                <a16:creationId xmlns:a16="http://schemas.microsoft.com/office/drawing/2014/main" id="{B4666FB5-A57B-4E1D-9D8E-1DAB520E4729}"/>
              </a:ext>
            </a:extLst>
          </p:cNvPr>
          <p:cNvSpPr>
            <a:spLocks noGrp="1"/>
          </p:cNvSpPr>
          <p:nvPr/>
        </p:nvSpPr>
        <p:spPr>
          <a:xfrm>
            <a:off x="15595600" y="5560574"/>
            <a:ext cx="2336800" cy="5970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30" name="13-path-137">
            <a:extLst>
              <a:ext uri="{FF2B5EF4-FFF2-40B4-BE49-F238E27FC236}">
                <a16:creationId xmlns:a16="http://schemas.microsoft.com/office/drawing/2014/main" id="{58A944CF-B3A7-4C35-89BC-01C812D3CB9A}"/>
              </a:ext>
            </a:extLst>
          </p:cNvPr>
          <p:cNvSpPr>
            <a:spLocks noGrp="1"/>
          </p:cNvSpPr>
          <p:nvPr/>
        </p:nvSpPr>
        <p:spPr>
          <a:xfrm>
            <a:off x="6031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1" name="13-path-138">
            <a:extLst>
              <a:ext uri="{FF2B5EF4-FFF2-40B4-BE49-F238E27FC236}">
                <a16:creationId xmlns:a16="http://schemas.microsoft.com/office/drawing/2014/main" id="{E2C6DF1E-381D-4725-A81C-88FC7DCFE356}"/>
              </a:ext>
            </a:extLst>
          </p:cNvPr>
          <p:cNvSpPr>
            <a:spLocks noGrp="1"/>
          </p:cNvSpPr>
          <p:nvPr/>
        </p:nvSpPr>
        <p:spPr>
          <a:xfrm>
            <a:off x="6031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2" name="13-path-139">
            <a:extLst>
              <a:ext uri="{FF2B5EF4-FFF2-40B4-BE49-F238E27FC236}">
                <a16:creationId xmlns:a16="http://schemas.microsoft.com/office/drawing/2014/main" id="{8AC87885-33AD-49B2-947D-0EFF28C5D40A}"/>
              </a:ext>
            </a:extLst>
          </p:cNvPr>
          <p:cNvSpPr>
            <a:spLocks noGrp="1"/>
          </p:cNvSpPr>
          <p:nvPr/>
        </p:nvSpPr>
        <p:spPr>
          <a:xfrm>
            <a:off x="9587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3" name="13-path-140">
            <a:extLst>
              <a:ext uri="{FF2B5EF4-FFF2-40B4-BE49-F238E27FC236}">
                <a16:creationId xmlns:a16="http://schemas.microsoft.com/office/drawing/2014/main" id="{C3E28195-AAA3-4672-AFD8-36986B88176F}"/>
              </a:ext>
            </a:extLst>
          </p:cNvPr>
          <p:cNvSpPr>
            <a:spLocks noGrp="1"/>
          </p:cNvSpPr>
          <p:nvPr/>
        </p:nvSpPr>
        <p:spPr>
          <a:xfrm>
            <a:off x="9587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4" name="13-path-141">
            <a:extLst>
              <a:ext uri="{FF2B5EF4-FFF2-40B4-BE49-F238E27FC236}">
                <a16:creationId xmlns:a16="http://schemas.microsoft.com/office/drawing/2014/main" id="{9DB1346B-4F2E-4312-9040-3C5B35994143}"/>
              </a:ext>
            </a:extLst>
          </p:cNvPr>
          <p:cNvSpPr>
            <a:spLocks noGrp="1"/>
          </p:cNvSpPr>
          <p:nvPr/>
        </p:nvSpPr>
        <p:spPr>
          <a:xfrm>
            <a:off x="13143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5" name="13-path-142">
            <a:extLst>
              <a:ext uri="{FF2B5EF4-FFF2-40B4-BE49-F238E27FC236}">
                <a16:creationId xmlns:a16="http://schemas.microsoft.com/office/drawing/2014/main" id="{55C3D57E-5826-4958-AF0A-569548AEA916}"/>
              </a:ext>
            </a:extLst>
          </p:cNvPr>
          <p:cNvSpPr>
            <a:spLocks noGrp="1"/>
          </p:cNvSpPr>
          <p:nvPr/>
        </p:nvSpPr>
        <p:spPr>
          <a:xfrm>
            <a:off x="13143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6" name="13-path-143">
            <a:extLst>
              <a:ext uri="{FF2B5EF4-FFF2-40B4-BE49-F238E27FC236}">
                <a16:creationId xmlns:a16="http://schemas.microsoft.com/office/drawing/2014/main" id="{D9D7CD4C-D9A9-44F5-9E0D-65756A3DF6EC}"/>
              </a:ext>
            </a:extLst>
          </p:cNvPr>
          <p:cNvSpPr>
            <a:spLocks noGrp="1"/>
          </p:cNvSpPr>
          <p:nvPr/>
        </p:nvSpPr>
        <p:spPr>
          <a:xfrm>
            <a:off x="16699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83820" y="0"/>
                </a:moveTo>
                <a:lnTo>
                  <a:pt x="83820" y="423164"/>
                </a:lnTo>
                <a:lnTo>
                  <a:pt x="129540" y="423164"/>
                </a:lnTo>
                <a:lnTo>
                  <a:pt x="64770" y="622300"/>
                </a:lnTo>
                <a:lnTo>
                  <a:pt x="0" y="423164"/>
                </a:lnTo>
                <a:lnTo>
                  <a:pt x="45720" y="423164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7" name="13-path-144">
            <a:extLst>
              <a:ext uri="{FF2B5EF4-FFF2-40B4-BE49-F238E27FC236}">
                <a16:creationId xmlns:a16="http://schemas.microsoft.com/office/drawing/2014/main" id="{132C65CD-B163-4D42-BB7F-E9AE6D9E3F3B}"/>
              </a:ext>
            </a:extLst>
          </p:cNvPr>
          <p:cNvSpPr>
            <a:spLocks noGrp="1"/>
          </p:cNvSpPr>
          <p:nvPr/>
        </p:nvSpPr>
        <p:spPr>
          <a:xfrm>
            <a:off x="16699230" y="4919298"/>
            <a:ext cx="129540" cy="541767"/>
          </a:xfrm>
          <a:custGeom>
            <a:avLst/>
            <a:gdLst/>
            <a:ahLst/>
            <a:cxnLst/>
            <a:rect l="0" t="0" r="0" b="0"/>
            <a:pathLst>
              <a:path w="129540" h="622300">
                <a:moveTo>
                  <a:pt x="45720" y="622300"/>
                </a:moveTo>
                <a:lnTo>
                  <a:pt x="45720" y="199136"/>
                </a:lnTo>
                <a:lnTo>
                  <a:pt x="0" y="199136"/>
                </a:lnTo>
                <a:lnTo>
                  <a:pt x="64770" y="0"/>
                </a:lnTo>
                <a:lnTo>
                  <a:pt x="129540" y="199136"/>
                </a:lnTo>
                <a:lnTo>
                  <a:pt x="83820" y="199136"/>
                </a:lnTo>
                <a:lnTo>
                  <a:pt x="83820" y="622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8" name="13-text-145">
            <a:extLst>
              <a:ext uri="{FF2B5EF4-FFF2-40B4-BE49-F238E27FC236}">
                <a16:creationId xmlns:a16="http://schemas.microsoft.com/office/drawing/2014/main" id="{4C8DCAC6-0C33-472B-A430-20869C179CB7}"/>
              </a:ext>
            </a:extLst>
          </p:cNvPr>
          <p:cNvSpPr>
            <a:spLocks noGrp="1"/>
          </p:cNvSpPr>
          <p:nvPr/>
        </p:nvSpPr>
        <p:spPr>
          <a:xfrm>
            <a:off x="6477000" y="5007750"/>
            <a:ext cx="2984500" cy="4422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Gradient sync</a:t>
            </a:r>
          </a:p>
        </p:txBody>
      </p:sp>
      <p:sp>
        <p:nvSpPr>
          <p:cNvPr id="39" name="13-dot-146">
            <a:extLst>
              <a:ext uri="{FF2B5EF4-FFF2-40B4-BE49-F238E27FC236}">
                <a16:creationId xmlns:a16="http://schemas.microsoft.com/office/drawing/2014/main" id="{3CAD72EF-A94C-425D-8100-5FDC226EE706}"/>
              </a:ext>
            </a:extLst>
          </p:cNvPr>
          <p:cNvSpPr>
            <a:spLocks noGrp="1"/>
          </p:cNvSpPr>
          <p:nvPr/>
        </p:nvSpPr>
        <p:spPr>
          <a:xfrm>
            <a:off x="11303000" y="6367696"/>
            <a:ext cx="76200" cy="6633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0" name="13-dot-147">
            <a:extLst>
              <a:ext uri="{FF2B5EF4-FFF2-40B4-BE49-F238E27FC236}">
                <a16:creationId xmlns:a16="http://schemas.microsoft.com/office/drawing/2014/main" id="{2AA5C5C8-58BD-4DE7-9756-93EE2BF0F7A0}"/>
              </a:ext>
            </a:extLst>
          </p:cNvPr>
          <p:cNvSpPr>
            <a:spLocks noGrp="1"/>
          </p:cNvSpPr>
          <p:nvPr/>
        </p:nvSpPr>
        <p:spPr>
          <a:xfrm>
            <a:off x="11303000" y="6522486"/>
            <a:ext cx="76200" cy="6633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1" name="13-dot-148">
            <a:extLst>
              <a:ext uri="{FF2B5EF4-FFF2-40B4-BE49-F238E27FC236}">
                <a16:creationId xmlns:a16="http://schemas.microsoft.com/office/drawing/2014/main" id="{5F40DC7D-3BBB-45F8-835B-3DD7B5048729}"/>
              </a:ext>
            </a:extLst>
          </p:cNvPr>
          <p:cNvSpPr>
            <a:spLocks noGrp="1"/>
          </p:cNvSpPr>
          <p:nvPr/>
        </p:nvSpPr>
        <p:spPr>
          <a:xfrm>
            <a:off x="11303000" y="6677277"/>
            <a:ext cx="76200" cy="66339"/>
          </a:xfrm>
          <a:prstGeom prst="ellipse">
            <a:avLst/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42" name="13-path-149">
            <a:extLst>
              <a:ext uri="{FF2B5EF4-FFF2-40B4-BE49-F238E27FC236}">
                <a16:creationId xmlns:a16="http://schemas.microsoft.com/office/drawing/2014/main" id="{82ABD385-5C7F-4D9E-AC9A-0C5B2CB350B4}"/>
              </a:ext>
            </a:extLst>
          </p:cNvPr>
          <p:cNvSpPr>
            <a:spLocks noGrp="1"/>
          </p:cNvSpPr>
          <p:nvPr/>
        </p:nvSpPr>
        <p:spPr>
          <a:xfrm>
            <a:off x="4826000" y="6743616"/>
            <a:ext cx="13208000" cy="132678"/>
          </a:xfrm>
          <a:custGeom>
            <a:avLst/>
            <a:gdLst/>
            <a:ahLst/>
            <a:cxnLst/>
            <a:rect l="0" t="0" r="0" b="0"/>
            <a:pathLst>
              <a:path w="13208000" h="152400">
                <a:moveTo>
                  <a:pt x="0" y="0"/>
                </a:moveTo>
                <a:lnTo>
                  <a:pt x="0" y="152400"/>
                </a:lnTo>
                <a:lnTo>
                  <a:pt x="13208000" y="152400"/>
                </a:lnTo>
                <a:lnTo>
                  <a:pt x="13208000" y="0"/>
                </a:lnTo>
              </a:path>
            </a:pathLst>
          </a:custGeom>
          <a:noFill/>
          <a:ln w="31750">
            <a:solidFill>
              <a:srgbClr val="102D4D"/>
            </a:solidFill>
            <a:prstDash val="solid"/>
          </a:ln>
        </p:spPr>
      </p:sp>
      <p:sp>
        <p:nvSpPr>
          <p:cNvPr id="43" name="13-text-150">
            <a:extLst>
              <a:ext uri="{FF2B5EF4-FFF2-40B4-BE49-F238E27FC236}">
                <a16:creationId xmlns:a16="http://schemas.microsoft.com/office/drawing/2014/main" id="{1B77CFE6-DB4C-40DC-A005-A318E2D3B9B9}"/>
              </a:ext>
            </a:extLst>
          </p:cNvPr>
          <p:cNvSpPr>
            <a:spLocks noGrp="1"/>
          </p:cNvSpPr>
          <p:nvPr/>
        </p:nvSpPr>
        <p:spPr>
          <a:xfrm>
            <a:off x="7302500" y="7020028"/>
            <a:ext cx="8382000" cy="4754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logical ranks</a:t>
            </a:r>
          </a:p>
        </p:txBody>
      </p:sp>
      <p:sp>
        <p:nvSpPr>
          <p:cNvPr id="44" name="13-path-151">
            <a:extLst>
              <a:ext uri="{FF2B5EF4-FFF2-40B4-BE49-F238E27FC236}">
                <a16:creationId xmlns:a16="http://schemas.microsoft.com/office/drawing/2014/main" id="{2D8D0997-DCAA-46CC-877E-93186EAF6E2F}"/>
              </a:ext>
            </a:extLst>
          </p:cNvPr>
          <p:cNvSpPr>
            <a:spLocks noGrp="1"/>
          </p:cNvSpPr>
          <p:nvPr/>
        </p:nvSpPr>
        <p:spPr>
          <a:xfrm>
            <a:off x="18796000" y="4034781"/>
            <a:ext cx="12700" cy="3040529"/>
          </a:xfrm>
          <a:custGeom>
            <a:avLst/>
            <a:gdLst/>
            <a:ahLst/>
            <a:cxnLst/>
            <a:rect l="0" t="0" r="0" b="0"/>
            <a:pathLst>
              <a:path w="12700" h="3492500">
                <a:moveTo>
                  <a:pt x="0" y="0"/>
                </a:moveTo>
                <a:lnTo>
                  <a:pt x="0" y="3492500"/>
                </a:lnTo>
              </a:path>
            </a:pathLst>
          </a:custGeom>
          <a:noFill/>
          <a:ln w="25400">
            <a:solidFill>
              <a:srgbClr val="9AA4AE"/>
            </a:solidFill>
            <a:prstDash val="solid"/>
          </a:ln>
        </p:spPr>
      </p:sp>
      <p:sp>
        <p:nvSpPr>
          <p:cNvPr id="45" name="13-text-152">
            <a:extLst>
              <a:ext uri="{FF2B5EF4-FFF2-40B4-BE49-F238E27FC236}">
                <a16:creationId xmlns:a16="http://schemas.microsoft.com/office/drawing/2014/main" id="{26F2D9F0-5DC6-4C12-8C56-A4DBAD038C6C}"/>
              </a:ext>
            </a:extLst>
          </p:cNvPr>
          <p:cNvSpPr>
            <a:spLocks noGrp="1"/>
          </p:cNvSpPr>
          <p:nvPr/>
        </p:nvSpPr>
        <p:spPr>
          <a:xfrm>
            <a:off x="19431000" y="4233797"/>
            <a:ext cx="4191000" cy="552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Physical GPUs</a:t>
            </a:r>
          </a:p>
        </p:txBody>
      </p:sp>
      <p:sp>
        <p:nvSpPr>
          <p:cNvPr id="46" name="13-text-153">
            <a:extLst>
              <a:ext uri="{FF2B5EF4-FFF2-40B4-BE49-F238E27FC236}">
                <a16:creationId xmlns:a16="http://schemas.microsoft.com/office/drawing/2014/main" id="{E43EC25D-2C55-4CE3-8F92-7C32DB667CA1}"/>
              </a:ext>
            </a:extLst>
          </p:cNvPr>
          <p:cNvSpPr>
            <a:spLocks noGrp="1"/>
          </p:cNvSpPr>
          <p:nvPr/>
        </p:nvSpPr>
        <p:spPr>
          <a:xfrm>
            <a:off x="19050000" y="4974581"/>
            <a:ext cx="4762500" cy="15575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</a:t>
            </a:r>
          </a:p>
        </p:txBody>
      </p:sp>
      <p:sp>
        <p:nvSpPr>
          <p:cNvPr id="47" name="13-text-154">
            <a:extLst>
              <a:ext uri="{FF2B5EF4-FFF2-40B4-BE49-F238E27FC236}">
                <a16:creationId xmlns:a16="http://schemas.microsoft.com/office/drawing/2014/main" id="{BD830C1C-24EA-4E1E-8C1E-356E2EC4873A}"/>
              </a:ext>
            </a:extLst>
          </p:cNvPr>
          <p:cNvSpPr>
            <a:spLocks noGrp="1"/>
          </p:cNvSpPr>
          <p:nvPr/>
        </p:nvSpPr>
        <p:spPr>
          <a:xfrm>
            <a:off x="19177000" y="6356639"/>
            <a:ext cx="4572000" cy="5196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Llama 3 405B</a:t>
            </a:r>
          </a:p>
        </p:txBody>
      </p:sp>
      <p:sp>
        <p:nvSpPr>
          <p:cNvPr id="92" name="13-path-199">
            <a:extLst>
              <a:ext uri="{FF2B5EF4-FFF2-40B4-BE49-F238E27FC236}">
                <a16:creationId xmlns:a16="http://schemas.microsoft.com/office/drawing/2014/main" id="{81027734-7FBE-458C-8BCE-B88888E785CB}"/>
              </a:ext>
            </a:extLst>
          </p:cNvPr>
          <p:cNvSpPr>
            <a:spLocks noGrp="1"/>
          </p:cNvSpPr>
          <p:nvPr/>
        </p:nvSpPr>
        <p:spPr>
          <a:xfrm>
            <a:off x="20925790" y="7464612"/>
            <a:ext cx="820420" cy="939800"/>
          </a:xfrm>
          <a:custGeom>
            <a:avLst/>
            <a:gdLst/>
            <a:ahLst/>
            <a:cxnLst/>
            <a:rect l="0" t="0" r="0" b="0"/>
            <a:pathLst>
              <a:path w="820420" h="1079500">
                <a:moveTo>
                  <a:pt x="530860" y="0"/>
                </a:moveTo>
                <a:lnTo>
                  <a:pt x="530860" y="800100"/>
                </a:lnTo>
                <a:lnTo>
                  <a:pt x="820420" y="800100"/>
                </a:lnTo>
                <a:lnTo>
                  <a:pt x="410210" y="1079500"/>
                </a:lnTo>
                <a:lnTo>
                  <a:pt x="0" y="800100"/>
                </a:lnTo>
                <a:lnTo>
                  <a:pt x="289560" y="800100"/>
                </a:lnTo>
                <a:lnTo>
                  <a:pt x="289560" y="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1000" name="13v7-heading">
            <a:extLst>
              <a:ext uri="{FF2B5EF4-FFF2-40B4-BE49-F238E27FC236}">
                <a16:creationId xmlns:a16="http://schemas.microsoft.com/office/drawing/2014/main" id="{9C769058-E19F-42AC-9766-DDCC8DBD901B}"/>
              </a:ext>
            </a:extLst>
          </p:cNvPr>
          <p:cNvSpPr>
            <a:spLocks noGrp="1"/>
          </p:cNvSpPr>
          <p:nvPr/>
        </p:nvSpPr>
        <p:spPr>
          <a:xfrm>
            <a:off x="9017000" y="7886700"/>
            <a:ext cx="4953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CrystalLLM</a:t>
            </a:r>
          </a:p>
        </p:txBody>
      </p:sp>
      <p:sp>
        <p:nvSpPr>
          <p:cNvPr id="1001" name="13v7-virtual-role">
            <a:extLst>
              <a:ext uri="{FF2B5EF4-FFF2-40B4-BE49-F238E27FC236}">
                <a16:creationId xmlns:a16="http://schemas.microsoft.com/office/drawing/2014/main" id="{C92BF199-4D6D-432C-AEBF-7DB33FA36502}"/>
              </a:ext>
            </a:extLst>
          </p:cNvPr>
          <p:cNvSpPr>
            <a:spLocks noGrp="1"/>
          </p:cNvSpPr>
          <p:nvPr/>
        </p:nvSpPr>
        <p:spPr>
          <a:xfrm>
            <a:off x="4254500" y="7734300"/>
            <a:ext cx="36830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1002" name="13v7-virtual-action">
            <a:extLst>
              <a:ext uri="{FF2B5EF4-FFF2-40B4-BE49-F238E27FC236}">
                <a16:creationId xmlns:a16="http://schemas.microsoft.com/office/drawing/2014/main" id="{EEF2A4B5-F9A4-4EE4-9BF5-361C78B468BB}"/>
              </a:ext>
            </a:extLst>
          </p:cNvPr>
          <p:cNvSpPr>
            <a:spLocks noGrp="1"/>
          </p:cNvSpPr>
          <p:nvPr/>
        </p:nvSpPr>
        <p:spPr>
          <a:xfrm>
            <a:off x="3683000" y="8204200"/>
            <a:ext cx="4826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Replay communication</a:t>
            </a:r>
          </a:p>
        </p:txBody>
      </p:sp>
      <p:sp>
        <p:nvSpPr>
          <p:cNvPr id="1003" name="13v7-virtual-leader">
            <a:extLst>
              <a:ext uri="{FF2B5EF4-FFF2-40B4-BE49-F238E27FC236}">
                <a16:creationId xmlns:a16="http://schemas.microsoft.com/office/drawing/2014/main" id="{8927F9CF-D130-4B2B-BDC4-2692D9BDC645}"/>
              </a:ext>
            </a:extLst>
          </p:cNvPr>
          <p:cNvSpPr>
            <a:spLocks noGrp="1"/>
          </p:cNvSpPr>
          <p:nvPr/>
        </p:nvSpPr>
        <p:spPr>
          <a:xfrm>
            <a:off x="5971540" y="8620172"/>
            <a:ext cx="144000" cy="216000"/>
          </a:xfrm>
          <a:custGeom>
            <a:avLst/>
            <a:gdLst/>
            <a:ahLst/>
            <a:cxnLst/>
            <a:rect l="0" t="0" r="0" b="0"/>
            <a:pathLst>
              <a:path w="126746" h="160020">
                <a:moveTo>
                  <a:pt x="20320" y="0"/>
                </a:moveTo>
                <a:lnTo>
                  <a:pt x="100330" y="106680"/>
                </a:lnTo>
                <a:lnTo>
                  <a:pt x="126746" y="86868"/>
                </a:lnTo>
                <a:lnTo>
                  <a:pt x="124460" y="160020"/>
                </a:lnTo>
                <a:lnTo>
                  <a:pt x="53594" y="141732"/>
                </a:lnTo>
                <a:lnTo>
                  <a:pt x="80010" y="121920"/>
                </a:lnTo>
                <a:lnTo>
                  <a:pt x="0" y="15240"/>
                </a:lnTo>
                <a:close/>
              </a:path>
            </a:pathLst>
          </a:custGeom>
          <a:solidFill>
            <a:srgbClr val="9AA4AE"/>
          </a:solidFill>
          <a:ln w="1905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004" name="13v7-replica-0">
            <a:extLst>
              <a:ext uri="{FF2B5EF4-FFF2-40B4-BE49-F238E27FC236}">
                <a16:creationId xmlns:a16="http://schemas.microsoft.com/office/drawing/2014/main" id="{2F693345-E3A8-42C2-B70B-C0AC6B0DA8CB}"/>
              </a:ext>
            </a:extLst>
          </p:cNvPr>
          <p:cNvSpPr>
            <a:spLocks noGrp="1"/>
          </p:cNvSpPr>
          <p:nvPr/>
        </p:nvSpPr>
        <p:spPr>
          <a:xfrm>
            <a:off x="1143000" y="9169400"/>
            <a:ext cx="33655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1005" name="13v7-layers-0-0">
            <a:extLst>
              <a:ext uri="{FF2B5EF4-FFF2-40B4-BE49-F238E27FC236}">
                <a16:creationId xmlns:a16="http://schemas.microsoft.com/office/drawing/2014/main" id="{8DD1330F-D1BF-406A-939B-3488B46DD81A}"/>
              </a:ext>
            </a:extLst>
          </p:cNvPr>
          <p:cNvSpPr>
            <a:spLocks noGrp="1"/>
          </p:cNvSpPr>
          <p:nvPr/>
        </p:nvSpPr>
        <p:spPr>
          <a:xfrm>
            <a:off x="4826000" y="88900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06" name="13v7-layers-label-0-0">
            <a:extLst>
              <a:ext uri="{FF2B5EF4-FFF2-40B4-BE49-F238E27FC236}">
                <a16:creationId xmlns:a16="http://schemas.microsoft.com/office/drawing/2014/main" id="{AA7A35EB-8304-4DE3-83B6-679B21933E3F}"/>
              </a:ext>
            </a:extLst>
          </p:cNvPr>
          <p:cNvSpPr>
            <a:spLocks noGrp="1"/>
          </p:cNvSpPr>
          <p:nvPr/>
        </p:nvSpPr>
        <p:spPr>
          <a:xfrm>
            <a:off x="4927600" y="89789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07" name="13v7-execution-0-0">
            <a:extLst>
              <a:ext uri="{FF2B5EF4-FFF2-40B4-BE49-F238E27FC236}">
                <a16:creationId xmlns:a16="http://schemas.microsoft.com/office/drawing/2014/main" id="{97E3EB74-DA4E-43CC-B42E-C5AEE4DCBEF7}"/>
              </a:ext>
            </a:extLst>
          </p:cNvPr>
          <p:cNvSpPr>
            <a:spLocks noGrp="1"/>
          </p:cNvSpPr>
          <p:nvPr/>
        </p:nvSpPr>
        <p:spPr>
          <a:xfrm>
            <a:off x="4927600" y="94361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08" name="13v7-horizontal-0-0">
            <a:extLst>
              <a:ext uri="{FF2B5EF4-FFF2-40B4-BE49-F238E27FC236}">
                <a16:creationId xmlns:a16="http://schemas.microsoft.com/office/drawing/2014/main" id="{052E1B91-09D9-46DF-8545-37171903D243}"/>
              </a:ext>
            </a:extLst>
          </p:cNvPr>
          <p:cNvSpPr>
            <a:spLocks noGrp="1"/>
          </p:cNvSpPr>
          <p:nvPr/>
        </p:nvSpPr>
        <p:spPr>
          <a:xfrm>
            <a:off x="7404100" y="93789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09" name="13v7-layers-0-1">
            <a:extLst>
              <a:ext uri="{FF2B5EF4-FFF2-40B4-BE49-F238E27FC236}">
                <a16:creationId xmlns:a16="http://schemas.microsoft.com/office/drawing/2014/main" id="{582DB36A-D120-41CC-B48D-5B0A619943EE}"/>
              </a:ext>
            </a:extLst>
          </p:cNvPr>
          <p:cNvSpPr>
            <a:spLocks noGrp="1"/>
          </p:cNvSpPr>
          <p:nvPr/>
        </p:nvSpPr>
        <p:spPr>
          <a:xfrm>
            <a:off x="8382000" y="88900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10" name="13v7-layers-label-0-1">
            <a:extLst>
              <a:ext uri="{FF2B5EF4-FFF2-40B4-BE49-F238E27FC236}">
                <a16:creationId xmlns:a16="http://schemas.microsoft.com/office/drawing/2014/main" id="{C94DFEAA-28E0-4A75-B75F-4A8F9D7388D5}"/>
              </a:ext>
            </a:extLst>
          </p:cNvPr>
          <p:cNvSpPr>
            <a:spLocks noGrp="1"/>
          </p:cNvSpPr>
          <p:nvPr/>
        </p:nvSpPr>
        <p:spPr>
          <a:xfrm>
            <a:off x="8483600" y="89789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11" name="13v7-execution-0-1">
            <a:extLst>
              <a:ext uri="{FF2B5EF4-FFF2-40B4-BE49-F238E27FC236}">
                <a16:creationId xmlns:a16="http://schemas.microsoft.com/office/drawing/2014/main" id="{09BC7FED-EDE8-43AE-B27D-C62FF16A5965}"/>
              </a:ext>
            </a:extLst>
          </p:cNvPr>
          <p:cNvSpPr>
            <a:spLocks noGrp="1"/>
          </p:cNvSpPr>
          <p:nvPr/>
        </p:nvSpPr>
        <p:spPr>
          <a:xfrm>
            <a:off x="8483600" y="94361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12" name="13v7-horizontal-0-1">
            <a:extLst>
              <a:ext uri="{FF2B5EF4-FFF2-40B4-BE49-F238E27FC236}">
                <a16:creationId xmlns:a16="http://schemas.microsoft.com/office/drawing/2014/main" id="{60F65D52-93CE-49ED-8FB0-9794A38CB27D}"/>
              </a:ext>
            </a:extLst>
          </p:cNvPr>
          <p:cNvSpPr>
            <a:spLocks noGrp="1"/>
          </p:cNvSpPr>
          <p:nvPr/>
        </p:nvSpPr>
        <p:spPr>
          <a:xfrm>
            <a:off x="10960100" y="93789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13" name="13v7-layers-0-2">
            <a:extLst>
              <a:ext uri="{FF2B5EF4-FFF2-40B4-BE49-F238E27FC236}">
                <a16:creationId xmlns:a16="http://schemas.microsoft.com/office/drawing/2014/main" id="{5C5A9D02-400A-4992-93B1-82F2FD6D9E6E}"/>
              </a:ext>
            </a:extLst>
          </p:cNvPr>
          <p:cNvSpPr>
            <a:spLocks noGrp="1"/>
          </p:cNvSpPr>
          <p:nvPr/>
        </p:nvSpPr>
        <p:spPr>
          <a:xfrm>
            <a:off x="11938000" y="88900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14" name="13v7-layers-label-0-2">
            <a:extLst>
              <a:ext uri="{FF2B5EF4-FFF2-40B4-BE49-F238E27FC236}">
                <a16:creationId xmlns:a16="http://schemas.microsoft.com/office/drawing/2014/main" id="{A7F0459C-CCBC-472B-AA50-629F057AA425}"/>
              </a:ext>
            </a:extLst>
          </p:cNvPr>
          <p:cNvSpPr>
            <a:spLocks noGrp="1"/>
          </p:cNvSpPr>
          <p:nvPr/>
        </p:nvSpPr>
        <p:spPr>
          <a:xfrm>
            <a:off x="12039600" y="89789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15" name="13v7-execution-0-2">
            <a:extLst>
              <a:ext uri="{FF2B5EF4-FFF2-40B4-BE49-F238E27FC236}">
                <a16:creationId xmlns:a16="http://schemas.microsoft.com/office/drawing/2014/main" id="{8E4D004F-94D9-475E-92EF-237B4C38834F}"/>
              </a:ext>
            </a:extLst>
          </p:cNvPr>
          <p:cNvSpPr>
            <a:spLocks noGrp="1"/>
          </p:cNvSpPr>
          <p:nvPr/>
        </p:nvSpPr>
        <p:spPr>
          <a:xfrm>
            <a:off x="12039600" y="94361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16" name="13v7-horizontal-0-2">
            <a:extLst>
              <a:ext uri="{FF2B5EF4-FFF2-40B4-BE49-F238E27FC236}">
                <a16:creationId xmlns:a16="http://schemas.microsoft.com/office/drawing/2014/main" id="{96AC0132-941E-44D2-9AFB-0CEC72A3B4B5}"/>
              </a:ext>
            </a:extLst>
          </p:cNvPr>
          <p:cNvSpPr>
            <a:spLocks noGrp="1"/>
          </p:cNvSpPr>
          <p:nvPr/>
        </p:nvSpPr>
        <p:spPr>
          <a:xfrm>
            <a:off x="14516100" y="93789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17" name="13v7-layers-0-3">
            <a:extLst>
              <a:ext uri="{FF2B5EF4-FFF2-40B4-BE49-F238E27FC236}">
                <a16:creationId xmlns:a16="http://schemas.microsoft.com/office/drawing/2014/main" id="{F6143FA5-0EE5-4FAD-AD16-11378DDF28DB}"/>
              </a:ext>
            </a:extLst>
          </p:cNvPr>
          <p:cNvSpPr>
            <a:spLocks noGrp="1"/>
          </p:cNvSpPr>
          <p:nvPr/>
        </p:nvSpPr>
        <p:spPr>
          <a:xfrm>
            <a:off x="15494000" y="88900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18" name="13v7-layers-label-0-3">
            <a:extLst>
              <a:ext uri="{FF2B5EF4-FFF2-40B4-BE49-F238E27FC236}">
                <a16:creationId xmlns:a16="http://schemas.microsoft.com/office/drawing/2014/main" id="{B40EDC58-EA18-4EB7-A224-F8633AF8B6AB}"/>
              </a:ext>
            </a:extLst>
          </p:cNvPr>
          <p:cNvSpPr>
            <a:spLocks noGrp="1"/>
          </p:cNvSpPr>
          <p:nvPr/>
        </p:nvSpPr>
        <p:spPr>
          <a:xfrm>
            <a:off x="15595600" y="89789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19" name="13v7-execution-0-3">
            <a:extLst>
              <a:ext uri="{FF2B5EF4-FFF2-40B4-BE49-F238E27FC236}">
                <a16:creationId xmlns:a16="http://schemas.microsoft.com/office/drawing/2014/main" id="{3CB7E050-52A3-4F4D-802E-6CBD7589B96D}"/>
              </a:ext>
            </a:extLst>
          </p:cNvPr>
          <p:cNvSpPr>
            <a:spLocks noGrp="1"/>
          </p:cNvSpPr>
          <p:nvPr/>
        </p:nvSpPr>
        <p:spPr>
          <a:xfrm>
            <a:off x="15595600" y="94361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20" name="13v7-replica-1">
            <a:extLst>
              <a:ext uri="{FF2B5EF4-FFF2-40B4-BE49-F238E27FC236}">
                <a16:creationId xmlns:a16="http://schemas.microsoft.com/office/drawing/2014/main" id="{48F2CC34-B670-4AB8-8A62-42E68F81FB81}"/>
              </a:ext>
            </a:extLst>
          </p:cNvPr>
          <p:cNvSpPr>
            <a:spLocks noGrp="1"/>
          </p:cNvSpPr>
          <p:nvPr/>
        </p:nvSpPr>
        <p:spPr>
          <a:xfrm>
            <a:off x="1143000" y="10934700"/>
            <a:ext cx="33655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</a:p>
        </p:txBody>
      </p:sp>
      <p:sp>
        <p:nvSpPr>
          <p:cNvPr id="1021" name="13v7-layers-1-0">
            <a:extLst>
              <a:ext uri="{FF2B5EF4-FFF2-40B4-BE49-F238E27FC236}">
                <a16:creationId xmlns:a16="http://schemas.microsoft.com/office/drawing/2014/main" id="{0804BC0B-1D2C-4314-B227-00B8332B8CB1}"/>
              </a:ext>
            </a:extLst>
          </p:cNvPr>
          <p:cNvSpPr>
            <a:spLocks noGrp="1"/>
          </p:cNvSpPr>
          <p:nvPr/>
        </p:nvSpPr>
        <p:spPr>
          <a:xfrm>
            <a:off x="4826000" y="106553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22" name="13v7-layers-label-1-0">
            <a:extLst>
              <a:ext uri="{FF2B5EF4-FFF2-40B4-BE49-F238E27FC236}">
                <a16:creationId xmlns:a16="http://schemas.microsoft.com/office/drawing/2014/main" id="{AD9C2E21-FDF8-4442-AC42-06DE6BC50B2D}"/>
              </a:ext>
            </a:extLst>
          </p:cNvPr>
          <p:cNvSpPr>
            <a:spLocks noGrp="1"/>
          </p:cNvSpPr>
          <p:nvPr/>
        </p:nvSpPr>
        <p:spPr>
          <a:xfrm>
            <a:off x="4927600" y="107442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23" name="13v7-execution-1-0">
            <a:extLst>
              <a:ext uri="{FF2B5EF4-FFF2-40B4-BE49-F238E27FC236}">
                <a16:creationId xmlns:a16="http://schemas.microsoft.com/office/drawing/2014/main" id="{26EB7C08-FE21-4124-A243-AE8DBE2A32AC}"/>
              </a:ext>
            </a:extLst>
          </p:cNvPr>
          <p:cNvSpPr>
            <a:spLocks noGrp="1"/>
          </p:cNvSpPr>
          <p:nvPr/>
        </p:nvSpPr>
        <p:spPr>
          <a:xfrm>
            <a:off x="4927600" y="112014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24" name="13v7-horizontal-1-0">
            <a:extLst>
              <a:ext uri="{FF2B5EF4-FFF2-40B4-BE49-F238E27FC236}">
                <a16:creationId xmlns:a16="http://schemas.microsoft.com/office/drawing/2014/main" id="{2DF14D3F-31AC-417C-93CE-4126894E9C11}"/>
              </a:ext>
            </a:extLst>
          </p:cNvPr>
          <p:cNvSpPr>
            <a:spLocks noGrp="1"/>
          </p:cNvSpPr>
          <p:nvPr/>
        </p:nvSpPr>
        <p:spPr>
          <a:xfrm>
            <a:off x="7404100" y="111442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2A9D8F"/>
          </a:solidFill>
          <a:ln w="0">
            <a:noFill/>
          </a:ln>
        </p:spPr>
      </p:sp>
      <p:sp>
        <p:nvSpPr>
          <p:cNvPr id="1025" name="13v7-layers-1-1">
            <a:extLst>
              <a:ext uri="{FF2B5EF4-FFF2-40B4-BE49-F238E27FC236}">
                <a16:creationId xmlns:a16="http://schemas.microsoft.com/office/drawing/2014/main" id="{39734AC4-8E6E-4EE5-AE15-7D2BB8DC8542}"/>
              </a:ext>
            </a:extLst>
          </p:cNvPr>
          <p:cNvSpPr>
            <a:spLocks noGrp="1"/>
          </p:cNvSpPr>
          <p:nvPr/>
        </p:nvSpPr>
        <p:spPr>
          <a:xfrm>
            <a:off x="8382000" y="10655300"/>
            <a:ext cx="2540000" cy="1092200"/>
          </a:xfrm>
          <a:prstGeom prst="rect">
            <a:avLst/>
          </a:prstGeom>
          <a:solidFill>
            <a:srgbClr val="FF6038"/>
          </a:solidFill>
          <a:ln w="19050">
            <a:solidFill>
              <a:srgbClr val="FF6038"/>
            </a:solidFill>
          </a:ln>
        </p:spPr>
      </p:sp>
      <p:sp>
        <p:nvSpPr>
          <p:cNvPr id="1026" name="13v7-layers-label-1-1">
            <a:extLst>
              <a:ext uri="{FF2B5EF4-FFF2-40B4-BE49-F238E27FC236}">
                <a16:creationId xmlns:a16="http://schemas.microsoft.com/office/drawing/2014/main" id="{F29AE2FE-3FB0-46F7-B7DE-194BC0D29F54}"/>
              </a:ext>
            </a:extLst>
          </p:cNvPr>
          <p:cNvSpPr>
            <a:spLocks noGrp="1"/>
          </p:cNvSpPr>
          <p:nvPr/>
        </p:nvSpPr>
        <p:spPr>
          <a:xfrm>
            <a:off x="8483600" y="107442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27" name="13v7-execution-1-1">
            <a:extLst>
              <a:ext uri="{FF2B5EF4-FFF2-40B4-BE49-F238E27FC236}">
                <a16:creationId xmlns:a16="http://schemas.microsoft.com/office/drawing/2014/main" id="{F0F58122-96CC-4C20-870C-6FF12D0CFC34}"/>
              </a:ext>
            </a:extLst>
          </p:cNvPr>
          <p:cNvSpPr>
            <a:spLocks noGrp="1"/>
          </p:cNvSpPr>
          <p:nvPr/>
        </p:nvSpPr>
        <p:spPr>
          <a:xfrm>
            <a:off x="8483600" y="112014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Executed</a:t>
            </a:r>
          </a:p>
        </p:txBody>
      </p:sp>
      <p:sp>
        <p:nvSpPr>
          <p:cNvPr id="1028" name="13v7-horizontal-1-1">
            <a:extLst>
              <a:ext uri="{FF2B5EF4-FFF2-40B4-BE49-F238E27FC236}">
                <a16:creationId xmlns:a16="http://schemas.microsoft.com/office/drawing/2014/main" id="{3DB52D28-A52D-49B9-BD11-2F6898E54D18}"/>
              </a:ext>
            </a:extLst>
          </p:cNvPr>
          <p:cNvSpPr>
            <a:spLocks noGrp="1"/>
          </p:cNvSpPr>
          <p:nvPr/>
        </p:nvSpPr>
        <p:spPr>
          <a:xfrm>
            <a:off x="10960100" y="111442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2A9D8F"/>
          </a:solidFill>
          <a:ln w="0">
            <a:noFill/>
          </a:ln>
        </p:spPr>
      </p:sp>
      <p:sp>
        <p:nvSpPr>
          <p:cNvPr id="1029" name="13v7-layers-1-2">
            <a:extLst>
              <a:ext uri="{FF2B5EF4-FFF2-40B4-BE49-F238E27FC236}">
                <a16:creationId xmlns:a16="http://schemas.microsoft.com/office/drawing/2014/main" id="{E967A303-0E49-4105-9ACD-1349957A2B83}"/>
              </a:ext>
            </a:extLst>
          </p:cNvPr>
          <p:cNvSpPr>
            <a:spLocks noGrp="1"/>
          </p:cNvSpPr>
          <p:nvPr/>
        </p:nvSpPr>
        <p:spPr>
          <a:xfrm>
            <a:off x="11938000" y="106553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30" name="13v7-layers-label-1-2">
            <a:extLst>
              <a:ext uri="{FF2B5EF4-FFF2-40B4-BE49-F238E27FC236}">
                <a16:creationId xmlns:a16="http://schemas.microsoft.com/office/drawing/2014/main" id="{B536F6FC-2635-471D-9251-A4BBD2C8EAFF}"/>
              </a:ext>
            </a:extLst>
          </p:cNvPr>
          <p:cNvSpPr>
            <a:spLocks noGrp="1"/>
          </p:cNvSpPr>
          <p:nvPr/>
        </p:nvSpPr>
        <p:spPr>
          <a:xfrm>
            <a:off x="12039600" y="107442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31" name="13v7-execution-1-2">
            <a:extLst>
              <a:ext uri="{FF2B5EF4-FFF2-40B4-BE49-F238E27FC236}">
                <a16:creationId xmlns:a16="http://schemas.microsoft.com/office/drawing/2014/main" id="{237D99F0-A004-4B80-AF73-7D0C6144BFDE}"/>
              </a:ext>
            </a:extLst>
          </p:cNvPr>
          <p:cNvSpPr>
            <a:spLocks noGrp="1"/>
          </p:cNvSpPr>
          <p:nvPr/>
        </p:nvSpPr>
        <p:spPr>
          <a:xfrm>
            <a:off x="12039600" y="112014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32" name="13v7-horizontal-1-2">
            <a:extLst>
              <a:ext uri="{FF2B5EF4-FFF2-40B4-BE49-F238E27FC236}">
                <a16:creationId xmlns:a16="http://schemas.microsoft.com/office/drawing/2014/main" id="{BA72B228-25DF-4A70-83C4-5AC993AD11EA}"/>
              </a:ext>
            </a:extLst>
          </p:cNvPr>
          <p:cNvSpPr>
            <a:spLocks noGrp="1"/>
          </p:cNvSpPr>
          <p:nvPr/>
        </p:nvSpPr>
        <p:spPr>
          <a:xfrm>
            <a:off x="14516100" y="11144250"/>
            <a:ext cx="939800" cy="114300"/>
          </a:xfrm>
          <a:custGeom>
            <a:avLst/>
            <a:gdLst/>
            <a:ahLst/>
            <a:cxnLst/>
            <a:rect l="0" t="0" r="0" b="0"/>
            <a:pathLst>
              <a:path w="939800" h="114300">
                <a:moveTo>
                  <a:pt x="0" y="41275"/>
                </a:moveTo>
                <a:lnTo>
                  <a:pt x="749300" y="41275"/>
                </a:lnTo>
                <a:lnTo>
                  <a:pt x="749300" y="0"/>
                </a:lnTo>
                <a:lnTo>
                  <a:pt x="939800" y="57150"/>
                </a:lnTo>
                <a:lnTo>
                  <a:pt x="749300" y="114300"/>
                </a:lnTo>
                <a:lnTo>
                  <a:pt x="7493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33" name="13v7-layers-1-3">
            <a:extLst>
              <a:ext uri="{FF2B5EF4-FFF2-40B4-BE49-F238E27FC236}">
                <a16:creationId xmlns:a16="http://schemas.microsoft.com/office/drawing/2014/main" id="{3C5207A6-17B8-4DD0-BC4D-2A306E7BBD91}"/>
              </a:ext>
            </a:extLst>
          </p:cNvPr>
          <p:cNvSpPr>
            <a:spLocks noGrp="1"/>
          </p:cNvSpPr>
          <p:nvPr/>
        </p:nvSpPr>
        <p:spPr>
          <a:xfrm>
            <a:off x="15494000" y="10655300"/>
            <a:ext cx="2540000" cy="1092200"/>
          </a:xfrm>
          <a:prstGeom prst="rect">
            <a:avLst/>
          </a:prstGeom>
          <a:solidFill>
            <a:srgbClr val="EEF0F2"/>
          </a:solidFill>
          <a:ln w="19050">
            <a:solidFill>
              <a:srgbClr val="9AA4AE"/>
            </a:solidFill>
          </a:ln>
        </p:spPr>
      </p:sp>
      <p:sp>
        <p:nvSpPr>
          <p:cNvPr id="1034" name="13v7-layers-label-1-3">
            <a:extLst>
              <a:ext uri="{FF2B5EF4-FFF2-40B4-BE49-F238E27FC236}">
                <a16:creationId xmlns:a16="http://schemas.microsoft.com/office/drawing/2014/main" id="{ABA45B4D-1CFA-48EF-B76B-CB298409BF36}"/>
              </a:ext>
            </a:extLst>
          </p:cNvPr>
          <p:cNvSpPr>
            <a:spLocks noGrp="1"/>
          </p:cNvSpPr>
          <p:nvPr/>
        </p:nvSpPr>
        <p:spPr>
          <a:xfrm>
            <a:off x="15595600" y="107442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035" name="13v7-execution-1-3">
            <a:extLst>
              <a:ext uri="{FF2B5EF4-FFF2-40B4-BE49-F238E27FC236}">
                <a16:creationId xmlns:a16="http://schemas.microsoft.com/office/drawing/2014/main" id="{7791CEED-7983-4FB0-9331-80F22AAD7FC1}"/>
              </a:ext>
            </a:extLst>
          </p:cNvPr>
          <p:cNvSpPr>
            <a:spLocks noGrp="1"/>
          </p:cNvSpPr>
          <p:nvPr/>
        </p:nvSpPr>
        <p:spPr>
          <a:xfrm>
            <a:off x="15595600" y="11201400"/>
            <a:ext cx="23368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Not executed</a:t>
            </a:r>
          </a:p>
        </p:txBody>
      </p:sp>
      <p:sp>
        <p:nvSpPr>
          <p:cNvPr id="1036" name="13v7-sync-down-0">
            <a:extLst>
              <a:ext uri="{FF2B5EF4-FFF2-40B4-BE49-F238E27FC236}">
                <a16:creationId xmlns:a16="http://schemas.microsoft.com/office/drawing/2014/main" id="{FD14D3BD-2F6A-4D91-8931-B61106CEE018}"/>
              </a:ext>
            </a:extLst>
          </p:cNvPr>
          <p:cNvSpPr>
            <a:spLocks noGrp="1"/>
          </p:cNvSpPr>
          <p:nvPr/>
        </p:nvSpPr>
        <p:spPr>
          <a:xfrm>
            <a:off x="6038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73025" y="0"/>
                </a:moveTo>
                <a:lnTo>
                  <a:pt x="73025" y="400050"/>
                </a:lnTo>
                <a:lnTo>
                  <a:pt x="114300" y="400050"/>
                </a:lnTo>
                <a:lnTo>
                  <a:pt x="57150" y="571500"/>
                </a:lnTo>
                <a:lnTo>
                  <a:pt x="0" y="400050"/>
                </a:lnTo>
                <a:lnTo>
                  <a:pt x="41275" y="400050"/>
                </a:lnTo>
                <a:lnTo>
                  <a:pt x="41275" y="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37" name="13v7-sync-up-0">
            <a:extLst>
              <a:ext uri="{FF2B5EF4-FFF2-40B4-BE49-F238E27FC236}">
                <a16:creationId xmlns:a16="http://schemas.microsoft.com/office/drawing/2014/main" id="{5228B918-1C08-48D4-887D-784BB5083974}"/>
              </a:ext>
            </a:extLst>
          </p:cNvPr>
          <p:cNvSpPr>
            <a:spLocks noGrp="1"/>
          </p:cNvSpPr>
          <p:nvPr/>
        </p:nvSpPr>
        <p:spPr>
          <a:xfrm>
            <a:off x="6038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41275" y="571500"/>
                </a:moveTo>
                <a:lnTo>
                  <a:pt x="41275" y="171450"/>
                </a:lnTo>
                <a:lnTo>
                  <a:pt x="0" y="171450"/>
                </a:lnTo>
                <a:lnTo>
                  <a:pt x="57150" y="0"/>
                </a:lnTo>
                <a:lnTo>
                  <a:pt x="114300" y="171450"/>
                </a:lnTo>
                <a:lnTo>
                  <a:pt x="73025" y="171450"/>
                </a:lnTo>
                <a:lnTo>
                  <a:pt x="73025" y="57150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38" name="13v7-sync-down-1">
            <a:extLst>
              <a:ext uri="{FF2B5EF4-FFF2-40B4-BE49-F238E27FC236}">
                <a16:creationId xmlns:a16="http://schemas.microsoft.com/office/drawing/2014/main" id="{11F530A9-2C4A-4850-8E19-2B01798C675E}"/>
              </a:ext>
            </a:extLst>
          </p:cNvPr>
          <p:cNvSpPr>
            <a:spLocks noGrp="1"/>
          </p:cNvSpPr>
          <p:nvPr/>
        </p:nvSpPr>
        <p:spPr>
          <a:xfrm>
            <a:off x="9594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73025" y="0"/>
                </a:moveTo>
                <a:lnTo>
                  <a:pt x="73025" y="400050"/>
                </a:lnTo>
                <a:lnTo>
                  <a:pt x="114300" y="400050"/>
                </a:lnTo>
                <a:lnTo>
                  <a:pt x="57150" y="571500"/>
                </a:lnTo>
                <a:lnTo>
                  <a:pt x="0" y="400050"/>
                </a:lnTo>
                <a:lnTo>
                  <a:pt x="41275" y="400050"/>
                </a:lnTo>
                <a:lnTo>
                  <a:pt x="41275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</a:ln>
        </p:spPr>
      </p:sp>
      <p:sp>
        <p:nvSpPr>
          <p:cNvPr id="1039" name="13v7-sync-up-1">
            <a:extLst>
              <a:ext uri="{FF2B5EF4-FFF2-40B4-BE49-F238E27FC236}">
                <a16:creationId xmlns:a16="http://schemas.microsoft.com/office/drawing/2014/main" id="{12F88CAC-53C1-4E13-965F-2816F1393F35}"/>
              </a:ext>
            </a:extLst>
          </p:cNvPr>
          <p:cNvSpPr>
            <a:spLocks noGrp="1"/>
          </p:cNvSpPr>
          <p:nvPr/>
        </p:nvSpPr>
        <p:spPr>
          <a:xfrm>
            <a:off x="9594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41275" y="571500"/>
                </a:moveTo>
                <a:lnTo>
                  <a:pt x="41275" y="171450"/>
                </a:lnTo>
                <a:lnTo>
                  <a:pt x="0" y="171450"/>
                </a:lnTo>
                <a:lnTo>
                  <a:pt x="57150" y="0"/>
                </a:lnTo>
                <a:lnTo>
                  <a:pt x="114300" y="171450"/>
                </a:lnTo>
                <a:lnTo>
                  <a:pt x="73025" y="171450"/>
                </a:lnTo>
                <a:lnTo>
                  <a:pt x="73025" y="571500"/>
                </a:lnTo>
                <a:close/>
              </a:path>
            </a:pathLst>
          </a:custGeom>
          <a:solidFill>
            <a:srgbClr val="2A9D8F"/>
          </a:solidFill>
          <a:ln w="0">
            <a:noFill/>
          </a:ln>
        </p:spPr>
      </p:sp>
      <p:sp>
        <p:nvSpPr>
          <p:cNvPr id="1040" name="13v7-sync-down-2">
            <a:extLst>
              <a:ext uri="{FF2B5EF4-FFF2-40B4-BE49-F238E27FC236}">
                <a16:creationId xmlns:a16="http://schemas.microsoft.com/office/drawing/2014/main" id="{C265DFDA-B2C2-4DF3-A9B2-C0E7F079FED9}"/>
              </a:ext>
            </a:extLst>
          </p:cNvPr>
          <p:cNvSpPr>
            <a:spLocks noGrp="1"/>
          </p:cNvSpPr>
          <p:nvPr/>
        </p:nvSpPr>
        <p:spPr>
          <a:xfrm>
            <a:off x="13150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73025" y="0"/>
                </a:moveTo>
                <a:lnTo>
                  <a:pt x="73025" y="400050"/>
                </a:lnTo>
                <a:lnTo>
                  <a:pt x="114300" y="400050"/>
                </a:lnTo>
                <a:lnTo>
                  <a:pt x="57150" y="571500"/>
                </a:lnTo>
                <a:lnTo>
                  <a:pt x="0" y="400050"/>
                </a:lnTo>
                <a:lnTo>
                  <a:pt x="41275" y="400050"/>
                </a:lnTo>
                <a:lnTo>
                  <a:pt x="41275" y="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41" name="13v7-sync-up-2">
            <a:extLst>
              <a:ext uri="{FF2B5EF4-FFF2-40B4-BE49-F238E27FC236}">
                <a16:creationId xmlns:a16="http://schemas.microsoft.com/office/drawing/2014/main" id="{AE45CBB6-10C7-4DD0-9115-B3E89D3C207C}"/>
              </a:ext>
            </a:extLst>
          </p:cNvPr>
          <p:cNvSpPr>
            <a:spLocks noGrp="1"/>
          </p:cNvSpPr>
          <p:nvPr/>
        </p:nvSpPr>
        <p:spPr>
          <a:xfrm>
            <a:off x="13150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41275" y="571500"/>
                </a:moveTo>
                <a:lnTo>
                  <a:pt x="41275" y="171450"/>
                </a:lnTo>
                <a:lnTo>
                  <a:pt x="0" y="171450"/>
                </a:lnTo>
                <a:lnTo>
                  <a:pt x="57150" y="0"/>
                </a:lnTo>
                <a:lnTo>
                  <a:pt x="114300" y="171450"/>
                </a:lnTo>
                <a:lnTo>
                  <a:pt x="73025" y="171450"/>
                </a:lnTo>
                <a:lnTo>
                  <a:pt x="73025" y="57150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42" name="13v7-sync-down-3">
            <a:extLst>
              <a:ext uri="{FF2B5EF4-FFF2-40B4-BE49-F238E27FC236}">
                <a16:creationId xmlns:a16="http://schemas.microsoft.com/office/drawing/2014/main" id="{8671AEA4-0D90-4795-A503-1B5A12FB479D}"/>
              </a:ext>
            </a:extLst>
          </p:cNvPr>
          <p:cNvSpPr>
            <a:spLocks noGrp="1"/>
          </p:cNvSpPr>
          <p:nvPr/>
        </p:nvSpPr>
        <p:spPr>
          <a:xfrm>
            <a:off x="16706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73025" y="0"/>
                </a:moveTo>
                <a:lnTo>
                  <a:pt x="73025" y="400050"/>
                </a:lnTo>
                <a:lnTo>
                  <a:pt x="114300" y="400050"/>
                </a:lnTo>
                <a:lnTo>
                  <a:pt x="57150" y="571500"/>
                </a:lnTo>
                <a:lnTo>
                  <a:pt x="0" y="400050"/>
                </a:lnTo>
                <a:lnTo>
                  <a:pt x="41275" y="400050"/>
                </a:lnTo>
                <a:lnTo>
                  <a:pt x="41275" y="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43" name="13v7-sync-up-3">
            <a:extLst>
              <a:ext uri="{FF2B5EF4-FFF2-40B4-BE49-F238E27FC236}">
                <a16:creationId xmlns:a16="http://schemas.microsoft.com/office/drawing/2014/main" id="{EF516E28-EDC0-43AA-A4CD-3CCBC7422A81}"/>
              </a:ext>
            </a:extLst>
          </p:cNvPr>
          <p:cNvSpPr>
            <a:spLocks noGrp="1"/>
          </p:cNvSpPr>
          <p:nvPr/>
        </p:nvSpPr>
        <p:spPr>
          <a:xfrm>
            <a:off x="16706850" y="10033000"/>
            <a:ext cx="114300" cy="571500"/>
          </a:xfrm>
          <a:custGeom>
            <a:avLst/>
            <a:gdLst/>
            <a:ahLst/>
            <a:cxnLst/>
            <a:rect l="0" t="0" r="0" b="0"/>
            <a:pathLst>
              <a:path w="114300" h="571500">
                <a:moveTo>
                  <a:pt x="41275" y="571500"/>
                </a:moveTo>
                <a:lnTo>
                  <a:pt x="41275" y="171450"/>
                </a:lnTo>
                <a:lnTo>
                  <a:pt x="0" y="171450"/>
                </a:lnTo>
                <a:lnTo>
                  <a:pt x="57150" y="0"/>
                </a:lnTo>
                <a:lnTo>
                  <a:pt x="114300" y="171450"/>
                </a:lnTo>
                <a:lnTo>
                  <a:pt x="73025" y="171450"/>
                </a:lnTo>
                <a:lnTo>
                  <a:pt x="73025" y="571500"/>
                </a:lnTo>
                <a:close/>
              </a:path>
            </a:pathLst>
          </a:custGeom>
          <a:solidFill>
            <a:srgbClr val="9AA4AE"/>
          </a:solidFill>
          <a:ln w="0">
            <a:noFill/>
          </a:ln>
        </p:spPr>
      </p:sp>
      <p:sp>
        <p:nvSpPr>
          <p:cNvPr id="1044" name="13v7-gradient-sync">
            <a:extLst>
              <a:ext uri="{FF2B5EF4-FFF2-40B4-BE49-F238E27FC236}">
                <a16:creationId xmlns:a16="http://schemas.microsoft.com/office/drawing/2014/main" id="{C714D1D3-48A6-42C0-9F60-47691D25EBE9}"/>
              </a:ext>
            </a:extLst>
          </p:cNvPr>
          <p:cNvSpPr>
            <a:spLocks noGrp="1"/>
          </p:cNvSpPr>
          <p:nvPr/>
        </p:nvSpPr>
        <p:spPr>
          <a:xfrm>
            <a:off x="10033000" y="10160000"/>
            <a:ext cx="3175000" cy="431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Gradient sync</a:t>
            </a:r>
          </a:p>
        </p:txBody>
      </p:sp>
      <p:sp>
        <p:nvSpPr>
          <p:cNvPr id="1045" name="13v7-sandbox-role">
            <a:extLst>
              <a:ext uri="{FF2B5EF4-FFF2-40B4-BE49-F238E27FC236}">
                <a16:creationId xmlns:a16="http://schemas.microsoft.com/office/drawing/2014/main" id="{AC4AD7E8-EAC2-4F52-99BA-B802B66A3093}"/>
              </a:ext>
            </a:extLst>
          </p:cNvPr>
          <p:cNvSpPr>
            <a:spLocks noGrp="1"/>
          </p:cNvSpPr>
          <p:nvPr/>
        </p:nvSpPr>
        <p:spPr>
          <a:xfrm>
            <a:off x="8064500" y="11918576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1046" name="13v7-ellipsis-0">
            <a:extLst>
              <a:ext uri="{FF2B5EF4-FFF2-40B4-BE49-F238E27FC236}">
                <a16:creationId xmlns:a16="http://schemas.microsoft.com/office/drawing/2014/main" id="{FB9DE170-E0CC-431B-80EA-7914C1A38A92}"/>
              </a:ext>
            </a:extLst>
          </p:cNvPr>
          <p:cNvSpPr>
            <a:spLocks noGrp="1"/>
          </p:cNvSpPr>
          <p:nvPr/>
        </p:nvSpPr>
        <p:spPr>
          <a:xfrm>
            <a:off x="11303000" y="12014200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47" name="13v7-ellipsis-1">
            <a:extLst>
              <a:ext uri="{FF2B5EF4-FFF2-40B4-BE49-F238E27FC236}">
                <a16:creationId xmlns:a16="http://schemas.microsoft.com/office/drawing/2014/main" id="{76AF0568-0206-4860-90EF-993C644F7FA1}"/>
              </a:ext>
            </a:extLst>
          </p:cNvPr>
          <p:cNvSpPr>
            <a:spLocks noGrp="1"/>
          </p:cNvSpPr>
          <p:nvPr/>
        </p:nvSpPr>
        <p:spPr>
          <a:xfrm>
            <a:off x="11303000" y="12166600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48" name="13v7-ellipsis-2">
            <a:extLst>
              <a:ext uri="{FF2B5EF4-FFF2-40B4-BE49-F238E27FC236}">
                <a16:creationId xmlns:a16="http://schemas.microsoft.com/office/drawing/2014/main" id="{F08236B3-62A7-4035-9111-C3D52A32CA83}"/>
              </a:ext>
            </a:extLst>
          </p:cNvPr>
          <p:cNvSpPr>
            <a:spLocks noGrp="1"/>
          </p:cNvSpPr>
          <p:nvPr/>
        </p:nvSpPr>
        <p:spPr>
          <a:xfrm>
            <a:off x="11303000" y="12319000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49" name="13v7-logical-bracket">
            <a:extLst>
              <a:ext uri="{FF2B5EF4-FFF2-40B4-BE49-F238E27FC236}">
                <a16:creationId xmlns:a16="http://schemas.microsoft.com/office/drawing/2014/main" id="{5F9853E8-9DC9-4204-BEF3-4460BCD4673B}"/>
              </a:ext>
            </a:extLst>
          </p:cNvPr>
          <p:cNvSpPr>
            <a:spLocks noGrp="1"/>
          </p:cNvSpPr>
          <p:nvPr/>
        </p:nvSpPr>
        <p:spPr>
          <a:xfrm>
            <a:off x="4826000" y="12433300"/>
            <a:ext cx="13208000" cy="152400"/>
          </a:xfrm>
          <a:custGeom>
            <a:avLst/>
            <a:gdLst/>
            <a:ahLst/>
            <a:cxnLst/>
            <a:rect l="0" t="0" r="0" b="0"/>
            <a:pathLst>
              <a:path w="13208000" h="152400">
                <a:moveTo>
                  <a:pt x="0" y="0"/>
                </a:moveTo>
                <a:lnTo>
                  <a:pt x="0" y="152400"/>
                </a:lnTo>
                <a:lnTo>
                  <a:pt x="13208000" y="152400"/>
                </a:lnTo>
                <a:lnTo>
                  <a:pt x="13208000" y="0"/>
                </a:lnTo>
              </a:path>
            </a:pathLst>
          </a:custGeom>
          <a:noFill/>
          <a:ln w="25400">
            <a:solidFill>
              <a:srgbClr val="102D4D"/>
            </a:solidFill>
          </a:ln>
        </p:spPr>
      </p:sp>
      <p:sp>
        <p:nvSpPr>
          <p:cNvPr id="1050" name="13v7-logical-size">
            <a:extLst>
              <a:ext uri="{FF2B5EF4-FFF2-40B4-BE49-F238E27FC236}">
                <a16:creationId xmlns:a16="http://schemas.microsoft.com/office/drawing/2014/main" id="{ACE6556D-0B35-4494-9F93-4DD466BDE9D2}"/>
              </a:ext>
            </a:extLst>
          </p:cNvPr>
          <p:cNvSpPr>
            <a:spLocks noGrp="1"/>
          </p:cNvSpPr>
          <p:nvPr/>
        </p:nvSpPr>
        <p:spPr>
          <a:xfrm>
            <a:off x="8255000" y="12738100"/>
            <a:ext cx="64770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16,384 logical ranks</a:t>
            </a:r>
          </a:p>
        </p:txBody>
      </p:sp>
      <p:sp>
        <p:nvSpPr>
          <p:cNvPr id="1051" name="13v7-logical-unchanged">
            <a:extLst>
              <a:ext uri="{FF2B5EF4-FFF2-40B4-BE49-F238E27FC236}">
                <a16:creationId xmlns:a16="http://schemas.microsoft.com/office/drawing/2014/main" id="{EAE571E1-04C8-4EC1-AD7C-FCDB6CBA3A72}"/>
              </a:ext>
            </a:extLst>
          </p:cNvPr>
          <p:cNvSpPr>
            <a:spLocks noGrp="1"/>
          </p:cNvSpPr>
          <p:nvPr/>
        </p:nvSpPr>
        <p:spPr>
          <a:xfrm>
            <a:off x="14922500" y="12738100"/>
            <a:ext cx="3175000" cy="520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Unchanged</a:t>
            </a:r>
          </a:p>
        </p:txBody>
      </p:sp>
      <p:sp>
        <p:nvSpPr>
          <p:cNvPr id="1052" name="13v7-physical-divider">
            <a:extLst>
              <a:ext uri="{FF2B5EF4-FFF2-40B4-BE49-F238E27FC236}">
                <a16:creationId xmlns:a16="http://schemas.microsoft.com/office/drawing/2014/main" id="{C4DEE553-2A2F-453D-94A7-3BCF88BAFAA0}"/>
              </a:ext>
            </a:extLst>
          </p:cNvPr>
          <p:cNvSpPr>
            <a:spLocks noGrp="1"/>
          </p:cNvSpPr>
          <p:nvPr/>
        </p:nvSpPr>
        <p:spPr>
          <a:xfrm>
            <a:off x="18796000" y="8890000"/>
            <a:ext cx="19050" cy="4114800"/>
          </a:xfrm>
          <a:prstGeom prst="rect">
            <a:avLst/>
          </a:prstGeom>
          <a:solidFill>
            <a:srgbClr val="9AA4AE"/>
          </a:solidFill>
          <a:ln w="0">
            <a:noFill/>
          </a:ln>
        </p:spPr>
      </p:sp>
      <p:sp>
        <p:nvSpPr>
          <p:cNvPr id="1053" name="13v7-physical-heading">
            <a:extLst>
              <a:ext uri="{FF2B5EF4-FFF2-40B4-BE49-F238E27FC236}">
                <a16:creationId xmlns:a16="http://schemas.microsoft.com/office/drawing/2014/main" id="{A75E72E0-EE1F-411B-A532-F9B5F606123F}"/>
              </a:ext>
            </a:extLst>
          </p:cNvPr>
          <p:cNvSpPr>
            <a:spLocks noGrp="1"/>
          </p:cNvSpPr>
          <p:nvPr/>
        </p:nvSpPr>
        <p:spPr>
          <a:xfrm>
            <a:off x="19431000" y="8788400"/>
            <a:ext cx="4191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Physical GPUs</a:t>
            </a:r>
          </a:p>
        </p:txBody>
      </p:sp>
      <p:sp>
        <p:nvSpPr>
          <p:cNvPr id="1054" name="13v7-physical-size">
            <a:extLst>
              <a:ext uri="{FF2B5EF4-FFF2-40B4-BE49-F238E27FC236}">
                <a16:creationId xmlns:a16="http://schemas.microsoft.com/office/drawing/2014/main" id="{DF1135F4-124D-46E9-850D-965164773CD5}"/>
              </a:ext>
            </a:extLst>
          </p:cNvPr>
          <p:cNvSpPr>
            <a:spLocks noGrp="1"/>
          </p:cNvSpPr>
          <p:nvPr/>
        </p:nvSpPr>
        <p:spPr>
          <a:xfrm>
            <a:off x="19177000" y="9766300"/>
            <a:ext cx="4572000" cy="177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104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A few</a:t>
            </a:r>
          </a:p>
        </p:txBody>
      </p:sp>
      <p:sp>
        <p:nvSpPr>
          <p:cNvPr id="1055" name="13v7-physical-description">
            <a:extLst>
              <a:ext uri="{FF2B5EF4-FFF2-40B4-BE49-F238E27FC236}">
                <a16:creationId xmlns:a16="http://schemas.microsoft.com/office/drawing/2014/main" id="{97826621-60D6-4EB7-BA28-4AC1BBCB7D6E}"/>
              </a:ext>
            </a:extLst>
          </p:cNvPr>
          <p:cNvSpPr>
            <a:spLocks noGrp="1"/>
          </p:cNvSpPr>
          <p:nvPr/>
        </p:nvSpPr>
        <p:spPr>
          <a:xfrm>
            <a:off x="19177000" y="11633200"/>
            <a:ext cx="4572000" cy="1130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for sandbox +</a:t>
            </a:r>
          </a:p>
          <a:p>
            <a:pPr algn="ctr">
              <a:defRPr sz="32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4v8-title">
            <a:extLst>
              <a:ext uri="{FF2B5EF4-FFF2-40B4-BE49-F238E27FC236}">
                <a16:creationId xmlns:a16="http://schemas.microsoft.com/office/drawing/2014/main" id="{01CCF7DA-5CAF-4B7F-A088-A63C187A1E67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Overview: CrystalLLM’s Two-Phase Workflow</a:t>
            </a:r>
          </a:p>
        </p:txBody>
      </p:sp>
      <p:sp>
        <p:nvSpPr>
          <p:cNvPr id="3" name="14v8-takeaway">
            <a:extLst>
              <a:ext uri="{FF2B5EF4-FFF2-40B4-BE49-F238E27FC236}">
                <a16:creationId xmlns:a16="http://schemas.microsoft.com/office/drawing/2014/main" id="{FA690E36-B2F6-4E32-A729-C762E5AB9893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Prepare an execution graph, then observe target-scale behavior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—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all on a few GPUs.</a:t>
            </a:r>
          </a:p>
        </p:txBody>
      </p:sp>
      <p:sp>
        <p:nvSpPr>
          <p:cNvPr id="4" name="14v8-page">
            <a:extLst>
              <a:ext uri="{FF2B5EF4-FFF2-40B4-BE49-F238E27FC236}">
                <a16:creationId xmlns:a16="http://schemas.microsoft.com/office/drawing/2014/main" id="{BB0DD6DD-54BE-4303-98B6-A30397DE3F34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16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4v8-phase1">
            <a:extLst>
              <a:ext uri="{FF2B5EF4-FFF2-40B4-BE49-F238E27FC236}">
                <a16:creationId xmlns:a16="http://schemas.microsoft.com/office/drawing/2014/main" id="{15FF086B-CFE1-459F-87AE-70491B34EAFA}"/>
              </a:ext>
            </a:extLst>
          </p:cNvPr>
          <p:cNvSpPr>
            <a:spLocks noGrp="1"/>
          </p:cNvSpPr>
          <p:nvPr/>
        </p:nvSpPr>
        <p:spPr>
          <a:xfrm>
            <a:off x="762000" y="2811110"/>
            <a:ext cx="1651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1. Offline graph preparation</a:t>
            </a:r>
          </a:p>
        </p:txBody>
      </p:sp>
      <p:sp>
        <p:nvSpPr>
          <p:cNvPr id="6" name="14v8-replica">
            <a:extLst>
              <a:ext uri="{FF2B5EF4-FFF2-40B4-BE49-F238E27FC236}">
                <a16:creationId xmlns:a16="http://schemas.microsoft.com/office/drawing/2014/main" id="{2B0167C9-0A94-4CA0-9029-C4ABAB6EBE66}"/>
              </a:ext>
            </a:extLst>
          </p:cNvPr>
          <p:cNvSpPr>
            <a:spLocks noGrp="1"/>
          </p:cNvSpPr>
          <p:nvPr/>
        </p:nvSpPr>
        <p:spPr>
          <a:xfrm>
            <a:off x="762000" y="468422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  <a:endParaRPr lang="en-US" sz="28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7" name="14v8-sandbox-outline">
            <a:extLst>
              <a:ext uri="{FF2B5EF4-FFF2-40B4-BE49-F238E27FC236}">
                <a16:creationId xmlns:a16="http://schemas.microsoft.com/office/drawing/2014/main" id="{CF389588-D883-45C2-8344-F41EA008BA61}"/>
              </a:ext>
            </a:extLst>
          </p:cNvPr>
          <p:cNvSpPr>
            <a:spLocks noGrp="1"/>
          </p:cNvSpPr>
          <p:nvPr/>
        </p:nvSpPr>
        <p:spPr>
          <a:xfrm>
            <a:off x="3265456" y="4239720"/>
            <a:ext cx="3035300" cy="14732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8" name="14v8-sandbox-label">
            <a:extLst>
              <a:ext uri="{FF2B5EF4-FFF2-40B4-BE49-F238E27FC236}">
                <a16:creationId xmlns:a16="http://schemas.microsoft.com/office/drawing/2014/main" id="{8836EB89-C085-4E84-91DA-90506A9E9BE6}"/>
              </a:ext>
            </a:extLst>
          </p:cNvPr>
          <p:cNvSpPr>
            <a:spLocks noGrp="1"/>
          </p:cNvSpPr>
          <p:nvPr/>
        </p:nvSpPr>
        <p:spPr>
          <a:xfrm>
            <a:off x="3354356" y="3731720"/>
            <a:ext cx="29845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9" name="14v8-virtual-label">
            <a:extLst>
              <a:ext uri="{FF2B5EF4-FFF2-40B4-BE49-F238E27FC236}">
                <a16:creationId xmlns:a16="http://schemas.microsoft.com/office/drawing/2014/main" id="{4BC65895-FC15-4204-9829-48D04C6BACAE}"/>
              </a:ext>
            </a:extLst>
          </p:cNvPr>
          <p:cNvSpPr>
            <a:spLocks noGrp="1"/>
          </p:cNvSpPr>
          <p:nvPr/>
        </p:nvSpPr>
        <p:spPr>
          <a:xfrm>
            <a:off x="8842954" y="3731720"/>
            <a:ext cx="6096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 ranks: replay</a:t>
            </a:r>
          </a:p>
        </p:txBody>
      </p:sp>
      <p:sp>
        <p:nvSpPr>
          <p:cNvPr id="10" name="14v8-virtual-bracket">
            <a:extLst>
              <a:ext uri="{FF2B5EF4-FFF2-40B4-BE49-F238E27FC236}">
                <a16:creationId xmlns:a16="http://schemas.microsoft.com/office/drawing/2014/main" id="{172DD352-7B4F-48A9-959B-1284A9280C17}"/>
              </a:ext>
            </a:extLst>
          </p:cNvPr>
          <p:cNvSpPr>
            <a:spLocks noGrp="1"/>
          </p:cNvSpPr>
          <p:nvPr/>
        </p:nvSpPr>
        <p:spPr>
          <a:xfrm>
            <a:off x="7037356" y="4163520"/>
            <a:ext cx="9647766" cy="139700"/>
          </a:xfrm>
          <a:custGeom>
            <a:avLst/>
            <a:gdLst/>
            <a:ahLst/>
            <a:cxnLst/>
            <a:rect l="0" t="0" r="0" b="0"/>
            <a:pathLst>
              <a:path w="9715500" h="114300">
                <a:moveTo>
                  <a:pt x="0" y="114300"/>
                </a:moveTo>
                <a:lnTo>
                  <a:pt x="0" y="0"/>
                </a:lnTo>
                <a:lnTo>
                  <a:pt x="9715500" y="0"/>
                </a:lnTo>
                <a:lnTo>
                  <a:pt x="9715500" y="114300"/>
                </a:lnTo>
              </a:path>
            </a:pathLst>
          </a:custGeom>
          <a:noFill/>
          <a:ln w="25400">
            <a:solidFill>
              <a:srgbClr val="9AA4AE"/>
            </a:solidFill>
          </a:ln>
        </p:spPr>
      </p:sp>
      <p:sp>
        <p:nvSpPr>
          <p:cNvPr id="11" name="14v8-layer-0">
            <a:extLst>
              <a:ext uri="{FF2B5EF4-FFF2-40B4-BE49-F238E27FC236}">
                <a16:creationId xmlns:a16="http://schemas.microsoft.com/office/drawing/2014/main" id="{9B54F54F-372D-4953-8478-48D953957E09}"/>
              </a:ext>
            </a:extLst>
          </p:cNvPr>
          <p:cNvSpPr>
            <a:spLocks noGrp="1"/>
          </p:cNvSpPr>
          <p:nvPr/>
        </p:nvSpPr>
        <p:spPr>
          <a:xfrm>
            <a:off x="3481356" y="4519120"/>
            <a:ext cx="2603500" cy="965200"/>
          </a:xfrm>
          <a:prstGeom prst="rect">
            <a:avLst/>
          </a:prstGeom>
          <a:solidFill>
            <a:srgbClr val="FF6038"/>
          </a:solidFill>
          <a:ln w="17780">
            <a:solidFill>
              <a:srgbClr val="FF6038"/>
            </a:solidFill>
          </a:ln>
        </p:spPr>
      </p:sp>
      <p:sp>
        <p:nvSpPr>
          <p:cNvPr id="12" name="14v8-layer-text-0">
            <a:extLst>
              <a:ext uri="{FF2B5EF4-FFF2-40B4-BE49-F238E27FC236}">
                <a16:creationId xmlns:a16="http://schemas.microsoft.com/office/drawing/2014/main" id="{3A356A6D-2471-4C43-A918-1E49593DD2DE}"/>
              </a:ext>
            </a:extLst>
          </p:cNvPr>
          <p:cNvSpPr>
            <a:spLocks noGrp="1"/>
          </p:cNvSpPr>
          <p:nvPr/>
        </p:nvSpPr>
        <p:spPr>
          <a:xfrm>
            <a:off x="3582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3" name="14v8-stage-link-0">
            <a:extLst>
              <a:ext uri="{FF2B5EF4-FFF2-40B4-BE49-F238E27FC236}">
                <a16:creationId xmlns:a16="http://schemas.microsoft.com/office/drawing/2014/main" id="{BE1E3FB8-7C56-46FA-916A-0D7CE478EA84}"/>
              </a:ext>
            </a:extLst>
          </p:cNvPr>
          <p:cNvSpPr>
            <a:spLocks noGrp="1"/>
          </p:cNvSpPr>
          <p:nvPr/>
        </p:nvSpPr>
        <p:spPr>
          <a:xfrm>
            <a:off x="6342881" y="4956000"/>
            <a:ext cx="6480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4" name="14v8-layer-1">
            <a:extLst>
              <a:ext uri="{FF2B5EF4-FFF2-40B4-BE49-F238E27FC236}">
                <a16:creationId xmlns:a16="http://schemas.microsoft.com/office/drawing/2014/main" id="{CFBEBE5F-A10E-46EE-AD57-10F447A82840}"/>
              </a:ext>
            </a:extLst>
          </p:cNvPr>
          <p:cNvSpPr>
            <a:spLocks noGrp="1"/>
          </p:cNvSpPr>
          <p:nvPr/>
        </p:nvSpPr>
        <p:spPr>
          <a:xfrm>
            <a:off x="7037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5" name="14v8-layer-text-1">
            <a:extLst>
              <a:ext uri="{FF2B5EF4-FFF2-40B4-BE49-F238E27FC236}">
                <a16:creationId xmlns:a16="http://schemas.microsoft.com/office/drawing/2014/main" id="{66261EE4-1EC1-4AC7-B221-CBE6FFA05DB2}"/>
              </a:ext>
            </a:extLst>
          </p:cNvPr>
          <p:cNvSpPr>
            <a:spLocks noGrp="1"/>
          </p:cNvSpPr>
          <p:nvPr/>
        </p:nvSpPr>
        <p:spPr>
          <a:xfrm>
            <a:off x="7138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6" name="14v8-stage-link-1">
            <a:extLst>
              <a:ext uri="{FF2B5EF4-FFF2-40B4-BE49-F238E27FC236}">
                <a16:creationId xmlns:a16="http://schemas.microsoft.com/office/drawing/2014/main" id="{39858B45-8E92-4419-A5B8-AC45BA92EC05}"/>
              </a:ext>
            </a:extLst>
          </p:cNvPr>
          <p:cNvSpPr>
            <a:spLocks noGrp="1"/>
          </p:cNvSpPr>
          <p:nvPr/>
        </p:nvSpPr>
        <p:spPr>
          <a:xfrm>
            <a:off x="9678956" y="4956000"/>
            <a:ext cx="8763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7" name="14v8-layer-2">
            <a:extLst>
              <a:ext uri="{FF2B5EF4-FFF2-40B4-BE49-F238E27FC236}">
                <a16:creationId xmlns:a16="http://schemas.microsoft.com/office/drawing/2014/main" id="{17DE4C98-10F9-43B7-8F65-E21BADF31644}"/>
              </a:ext>
            </a:extLst>
          </p:cNvPr>
          <p:cNvSpPr>
            <a:spLocks noGrp="1"/>
          </p:cNvSpPr>
          <p:nvPr/>
        </p:nvSpPr>
        <p:spPr>
          <a:xfrm>
            <a:off x="10593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8" name="14v8-layer-text-2">
            <a:extLst>
              <a:ext uri="{FF2B5EF4-FFF2-40B4-BE49-F238E27FC236}">
                <a16:creationId xmlns:a16="http://schemas.microsoft.com/office/drawing/2014/main" id="{47BD618E-BCBB-4533-BA67-C30FB3F0E0F0}"/>
              </a:ext>
            </a:extLst>
          </p:cNvPr>
          <p:cNvSpPr>
            <a:spLocks noGrp="1"/>
          </p:cNvSpPr>
          <p:nvPr/>
        </p:nvSpPr>
        <p:spPr>
          <a:xfrm>
            <a:off x="10694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9" name="14v8-layer-3">
            <a:extLst>
              <a:ext uri="{FF2B5EF4-FFF2-40B4-BE49-F238E27FC236}">
                <a16:creationId xmlns:a16="http://schemas.microsoft.com/office/drawing/2014/main" id="{493760AF-CB2E-4AFB-BD1D-C07669F8EA34}"/>
              </a:ext>
            </a:extLst>
          </p:cNvPr>
          <p:cNvSpPr>
            <a:spLocks noGrp="1"/>
          </p:cNvSpPr>
          <p:nvPr/>
        </p:nvSpPr>
        <p:spPr>
          <a:xfrm>
            <a:off x="14081622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20" name="14v8-layer-text-3">
            <a:extLst>
              <a:ext uri="{FF2B5EF4-FFF2-40B4-BE49-F238E27FC236}">
                <a16:creationId xmlns:a16="http://schemas.microsoft.com/office/drawing/2014/main" id="{A73C9D9D-8EEF-42B7-BACC-0EDDE1203686}"/>
              </a:ext>
            </a:extLst>
          </p:cNvPr>
          <p:cNvSpPr>
            <a:spLocks noGrp="1"/>
          </p:cNvSpPr>
          <p:nvPr/>
        </p:nvSpPr>
        <p:spPr>
          <a:xfrm>
            <a:off x="14183222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1" name="14v8-stage-link-last-a">
            <a:extLst>
              <a:ext uri="{FF2B5EF4-FFF2-40B4-BE49-F238E27FC236}">
                <a16:creationId xmlns:a16="http://schemas.microsoft.com/office/drawing/2014/main" id="{79C547A0-61C4-4051-9B80-F91028B915DD}"/>
              </a:ext>
            </a:extLst>
          </p:cNvPr>
          <p:cNvSpPr>
            <a:spLocks noGrp="1"/>
          </p:cNvSpPr>
          <p:nvPr/>
        </p:nvSpPr>
        <p:spPr>
          <a:xfrm>
            <a:off x="13234956" y="4956000"/>
            <a:ext cx="279400" cy="91440"/>
          </a:xfrm>
          <a:custGeom>
            <a:avLst/>
            <a:gdLst/>
            <a:ahLst/>
            <a:cxnLst/>
            <a:rect l="0" t="0" r="0" b="0"/>
            <a:pathLst>
              <a:path w="279400" h="91440">
                <a:moveTo>
                  <a:pt x="0" y="33020"/>
                </a:moveTo>
                <a:lnTo>
                  <a:pt x="195580" y="33020"/>
                </a:lnTo>
                <a:lnTo>
                  <a:pt x="195580" y="0"/>
                </a:lnTo>
                <a:lnTo>
                  <a:pt x="279400" y="45720"/>
                </a:lnTo>
                <a:lnTo>
                  <a:pt x="195580" y="91440"/>
                </a:lnTo>
                <a:lnTo>
                  <a:pt x="19558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22" name="14v8-stages-ellipsis">
            <a:extLst>
              <a:ext uri="{FF2B5EF4-FFF2-40B4-BE49-F238E27FC236}">
                <a16:creationId xmlns:a16="http://schemas.microsoft.com/office/drawing/2014/main" id="{768E1A51-CE6C-4301-9BA6-3D0D44562B3B}"/>
              </a:ext>
            </a:extLst>
          </p:cNvPr>
          <p:cNvSpPr>
            <a:spLocks noGrp="1"/>
          </p:cNvSpPr>
          <p:nvPr/>
        </p:nvSpPr>
        <p:spPr>
          <a:xfrm>
            <a:off x="13552456" y="4671520"/>
            <a:ext cx="4318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43" name="14v8-divider">
            <a:extLst>
              <a:ext uri="{FF2B5EF4-FFF2-40B4-BE49-F238E27FC236}">
                <a16:creationId xmlns:a16="http://schemas.microsoft.com/office/drawing/2014/main" id="{B7B2AA9E-9E12-4D59-90A5-3E351FB5BBF4}"/>
              </a:ext>
            </a:extLst>
          </p:cNvPr>
          <p:cNvSpPr>
            <a:spLocks noGrp="1"/>
          </p:cNvSpPr>
          <p:nvPr/>
        </p:nvSpPr>
        <p:spPr>
          <a:xfrm>
            <a:off x="762000" y="7186120"/>
            <a:ext cx="22860000" cy="12700"/>
          </a:xfrm>
          <a:custGeom>
            <a:avLst/>
            <a:gdLst/>
            <a:ahLst/>
            <a:cxnLst/>
            <a:rect l="0" t="0" r="0" b="0"/>
            <a:pathLst>
              <a:path w="22860000" h="12700">
                <a:moveTo>
                  <a:pt x="0" y="0"/>
                </a:moveTo>
                <a:lnTo>
                  <a:pt x="22860000" y="0"/>
                </a:ln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</p:sp>
      <p:sp>
        <p:nvSpPr>
          <p:cNvPr id="44" name="14v8-phase2">
            <a:extLst>
              <a:ext uri="{FF2B5EF4-FFF2-40B4-BE49-F238E27FC236}">
                <a16:creationId xmlns:a16="http://schemas.microsoft.com/office/drawing/2014/main" id="{831A65EA-644F-4752-8AAE-E0929182B670}"/>
              </a:ext>
            </a:extLst>
          </p:cNvPr>
          <p:cNvSpPr>
            <a:spLocks noGrp="1"/>
          </p:cNvSpPr>
          <p:nvPr/>
        </p:nvSpPr>
        <p:spPr>
          <a:xfrm>
            <a:off x="762000" y="7541720"/>
            <a:ext cx="1524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2. Online hybrid emulation</a:t>
            </a:r>
          </a:p>
        </p:txBody>
      </p:sp>
      <p:sp>
        <p:nvSpPr>
          <p:cNvPr id="45" name="14v8-virtual-earlier">
            <a:extLst>
              <a:ext uri="{FF2B5EF4-FFF2-40B4-BE49-F238E27FC236}">
                <a16:creationId xmlns:a16="http://schemas.microsoft.com/office/drawing/2014/main" id="{7277170A-1B09-4CC6-A609-0FF8F03AABD6}"/>
              </a:ext>
            </a:extLst>
          </p:cNvPr>
          <p:cNvSpPr>
            <a:spLocks noGrp="1"/>
          </p:cNvSpPr>
          <p:nvPr/>
        </p:nvSpPr>
        <p:spPr>
          <a:xfrm>
            <a:off x="762000" y="87228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46" name="14v8-earlier-layers">
            <a:extLst>
              <a:ext uri="{FF2B5EF4-FFF2-40B4-BE49-F238E27FC236}">
                <a16:creationId xmlns:a16="http://schemas.microsoft.com/office/drawing/2014/main" id="{C63DF745-DF4B-473E-9A93-1A68A94ADD83}"/>
              </a:ext>
            </a:extLst>
          </p:cNvPr>
          <p:cNvSpPr>
            <a:spLocks noGrp="1"/>
          </p:cNvSpPr>
          <p:nvPr/>
        </p:nvSpPr>
        <p:spPr>
          <a:xfrm>
            <a:off x="762000" y="9243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Earlier layers</a:t>
            </a:r>
          </a:p>
        </p:txBody>
      </p:sp>
      <p:sp>
        <p:nvSpPr>
          <p:cNvPr id="47" name="14v8-sandbox-ranks">
            <a:extLst>
              <a:ext uri="{FF2B5EF4-FFF2-40B4-BE49-F238E27FC236}">
                <a16:creationId xmlns:a16="http://schemas.microsoft.com/office/drawing/2014/main" id="{FABDB597-3775-4AA8-8712-C77BF7E892D2}"/>
              </a:ext>
            </a:extLst>
          </p:cNvPr>
          <p:cNvSpPr>
            <a:spLocks noGrp="1"/>
          </p:cNvSpPr>
          <p:nvPr/>
        </p:nvSpPr>
        <p:spPr>
          <a:xfrm>
            <a:off x="914400" y="10145220"/>
            <a:ext cx="3302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48" name="14v8-training-code">
            <a:extLst>
              <a:ext uri="{FF2B5EF4-FFF2-40B4-BE49-F238E27FC236}">
                <a16:creationId xmlns:a16="http://schemas.microsoft.com/office/drawing/2014/main" id="{65ADC272-74DB-418A-ADB6-0FB9F974E93C}"/>
              </a:ext>
            </a:extLst>
          </p:cNvPr>
          <p:cNvSpPr>
            <a:spLocks noGrp="1"/>
          </p:cNvSpPr>
          <p:nvPr/>
        </p:nvSpPr>
        <p:spPr>
          <a:xfrm>
            <a:off x="914400" y="10691320"/>
            <a:ext cx="33020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Run training code</a:t>
            </a:r>
          </a:p>
        </p:txBody>
      </p:sp>
      <p:sp>
        <p:nvSpPr>
          <p:cNvPr id="49" name="14v8-virtual-later">
            <a:extLst>
              <a:ext uri="{FF2B5EF4-FFF2-40B4-BE49-F238E27FC236}">
                <a16:creationId xmlns:a16="http://schemas.microsoft.com/office/drawing/2014/main" id="{A3D11321-A8E8-4A84-AAE5-3BF87390A504}"/>
              </a:ext>
            </a:extLst>
          </p:cNvPr>
          <p:cNvSpPr>
            <a:spLocks noGrp="1"/>
          </p:cNvSpPr>
          <p:nvPr/>
        </p:nvSpPr>
        <p:spPr>
          <a:xfrm>
            <a:off x="762000" y="116184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50" name="14v8-later-layers">
            <a:extLst>
              <a:ext uri="{FF2B5EF4-FFF2-40B4-BE49-F238E27FC236}">
                <a16:creationId xmlns:a16="http://schemas.microsoft.com/office/drawing/2014/main" id="{21EC3B82-A9D0-4AE6-A432-DE565F8CCBE0}"/>
              </a:ext>
            </a:extLst>
          </p:cNvPr>
          <p:cNvSpPr>
            <a:spLocks noGrp="1"/>
          </p:cNvSpPr>
          <p:nvPr/>
        </p:nvSpPr>
        <p:spPr>
          <a:xfrm>
            <a:off x="762000" y="121391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Later layers</a:t>
            </a:r>
          </a:p>
        </p:txBody>
      </p:sp>
      <p:sp>
        <p:nvSpPr>
          <p:cNvPr id="59" name="14v8-sandbox-boundary">
            <a:extLst>
              <a:ext uri="{FF2B5EF4-FFF2-40B4-BE49-F238E27FC236}">
                <a16:creationId xmlns:a16="http://schemas.microsoft.com/office/drawing/2014/main" id="{3CD0BE9E-FFE0-4F77-89F9-2630CA3D2F6A}"/>
              </a:ext>
            </a:extLst>
          </p:cNvPr>
          <p:cNvSpPr>
            <a:spLocks noGrp="1"/>
          </p:cNvSpPr>
          <p:nvPr/>
        </p:nvSpPr>
        <p:spPr>
          <a:xfrm>
            <a:off x="762000" y="10005520"/>
            <a:ext cx="19138900" cy="13970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86" name="14v8-observed-output">
            <a:extLst>
              <a:ext uri="{FF2B5EF4-FFF2-40B4-BE49-F238E27FC236}">
                <a16:creationId xmlns:a16="http://schemas.microsoft.com/office/drawing/2014/main" id="{055DBDEB-35F3-480C-AE5E-715880D75E7D}"/>
              </a:ext>
            </a:extLst>
          </p:cNvPr>
          <p:cNvSpPr>
            <a:spLocks noGrp="1"/>
          </p:cNvSpPr>
          <p:nvPr/>
        </p:nvSpPr>
        <p:spPr>
          <a:xfrm>
            <a:off x="19900900" y="10621470"/>
            <a:ext cx="444500" cy="114300"/>
          </a:xfrm>
          <a:custGeom>
            <a:avLst/>
            <a:gdLst/>
            <a:ahLst/>
            <a:cxnLst/>
            <a:rect l="0" t="0" r="0" b="0"/>
            <a:pathLst>
              <a:path w="444500" h="114300">
                <a:moveTo>
                  <a:pt x="0" y="41275"/>
                </a:moveTo>
                <a:lnTo>
                  <a:pt x="311150" y="41275"/>
                </a:lnTo>
                <a:lnTo>
                  <a:pt x="311150" y="0"/>
                </a:lnTo>
                <a:lnTo>
                  <a:pt x="444500" y="57150"/>
                </a:lnTo>
                <a:lnTo>
                  <a:pt x="311150" y="114300"/>
                </a:lnTo>
                <a:lnTo>
                  <a:pt x="31115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87" name="14v8-observation">
            <a:extLst>
              <a:ext uri="{FF2B5EF4-FFF2-40B4-BE49-F238E27FC236}">
                <a16:creationId xmlns:a16="http://schemas.microsoft.com/office/drawing/2014/main" id="{5D0C76EB-2077-4561-9CAB-B42102FC821C}"/>
              </a:ext>
            </a:extLst>
          </p:cNvPr>
          <p:cNvSpPr>
            <a:spLocks noGrp="1"/>
          </p:cNvSpPr>
          <p:nvPr/>
        </p:nvSpPr>
        <p:spPr>
          <a:xfrm>
            <a:off x="20383500" y="10107120"/>
            <a:ext cx="3683000" cy="1168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target-scale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timing &amp; memory</a:t>
            </a:r>
          </a:p>
        </p:txBody>
      </p:sp>
      <p:sp>
        <p:nvSpPr>
          <p:cNvPr id="88" name="14v8-time-axis">
            <a:extLst>
              <a:ext uri="{FF2B5EF4-FFF2-40B4-BE49-F238E27FC236}">
                <a16:creationId xmlns:a16="http://schemas.microsoft.com/office/drawing/2014/main" id="{2A39FF8D-97A8-4D15-9C09-B65A7C55B657}"/>
              </a:ext>
            </a:extLst>
          </p:cNvPr>
          <p:cNvSpPr>
            <a:spLocks noGrp="1"/>
          </p:cNvSpPr>
          <p:nvPr/>
        </p:nvSpPr>
        <p:spPr>
          <a:xfrm>
            <a:off x="762000" y="12981130"/>
            <a:ext cx="22606000" cy="68580"/>
          </a:xfrm>
          <a:custGeom>
            <a:avLst/>
            <a:gdLst/>
            <a:ahLst/>
            <a:cxnLst/>
            <a:rect l="0" t="0" r="0" b="0"/>
            <a:pathLst>
              <a:path w="22606000" h="68580">
                <a:moveTo>
                  <a:pt x="0" y="24765"/>
                </a:moveTo>
                <a:lnTo>
                  <a:pt x="22415500" y="24765"/>
                </a:lnTo>
                <a:lnTo>
                  <a:pt x="22415500" y="0"/>
                </a:lnTo>
                <a:lnTo>
                  <a:pt x="22606000" y="34290"/>
                </a:lnTo>
                <a:lnTo>
                  <a:pt x="22415500" y="68580"/>
                </a:lnTo>
                <a:lnTo>
                  <a:pt x="22415500" y="43815"/>
                </a:lnTo>
                <a:lnTo>
                  <a:pt x="0" y="43815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89" name="14v8-time-label">
            <a:extLst>
              <a:ext uri="{FF2B5EF4-FFF2-40B4-BE49-F238E27FC236}">
                <a16:creationId xmlns:a16="http://schemas.microsoft.com/office/drawing/2014/main" id="{8250F19D-90C5-43B0-A24B-478CB373D35A}"/>
              </a:ext>
            </a:extLst>
          </p:cNvPr>
          <p:cNvSpPr>
            <a:spLocks noGrp="1"/>
          </p:cNvSpPr>
          <p:nvPr/>
        </p:nvSpPr>
        <p:spPr>
          <a:xfrm>
            <a:off x="10795000" y="13040820"/>
            <a:ext cx="2286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101" name="13v7-ellipsis-0">
            <a:extLst>
              <a:ext uri="{FF2B5EF4-FFF2-40B4-BE49-F238E27FC236}">
                <a16:creationId xmlns:a16="http://schemas.microsoft.com/office/drawing/2014/main" id="{E756D1D9-10B3-C4C1-B119-940D80DF19CF}"/>
              </a:ext>
            </a:extLst>
          </p:cNvPr>
          <p:cNvSpPr>
            <a:spLocks noGrp="1"/>
          </p:cNvSpPr>
          <p:nvPr/>
        </p:nvSpPr>
        <p:spPr>
          <a:xfrm>
            <a:off x="1860815" y="56133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2" name="13v7-ellipsis-1">
            <a:extLst>
              <a:ext uri="{FF2B5EF4-FFF2-40B4-BE49-F238E27FC236}">
                <a16:creationId xmlns:a16="http://schemas.microsoft.com/office/drawing/2014/main" id="{1A54FE85-14F3-124A-E7F9-0FEAA7937D42}"/>
              </a:ext>
            </a:extLst>
          </p:cNvPr>
          <p:cNvSpPr>
            <a:spLocks noGrp="1"/>
          </p:cNvSpPr>
          <p:nvPr/>
        </p:nvSpPr>
        <p:spPr>
          <a:xfrm>
            <a:off x="1860815" y="57657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3" name="13v7-ellipsis-2">
            <a:extLst>
              <a:ext uri="{FF2B5EF4-FFF2-40B4-BE49-F238E27FC236}">
                <a16:creationId xmlns:a16="http://schemas.microsoft.com/office/drawing/2014/main" id="{03B3D543-CCEA-750A-95BB-7B9520538B84}"/>
              </a:ext>
            </a:extLst>
          </p:cNvPr>
          <p:cNvSpPr>
            <a:spLocks noGrp="1"/>
          </p:cNvSpPr>
          <p:nvPr/>
        </p:nvSpPr>
        <p:spPr>
          <a:xfrm>
            <a:off x="1860815" y="59181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6" name="14v8-later-layers">
            <a:extLst>
              <a:ext uri="{FF2B5EF4-FFF2-40B4-BE49-F238E27FC236}">
                <a16:creationId xmlns:a16="http://schemas.microsoft.com/office/drawing/2014/main" id="{CE9A48F4-98E2-DA79-8372-95013CD19896}"/>
              </a:ext>
            </a:extLst>
          </p:cNvPr>
          <p:cNvSpPr>
            <a:spLocks noGrp="1"/>
          </p:cNvSpPr>
          <p:nvPr/>
        </p:nvSpPr>
        <p:spPr>
          <a:xfrm>
            <a:off x="762000" y="6449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800" dirty="0">
                <a:solidFill>
                  <a:srgbClr val="6C7479"/>
                </a:solidFill>
                <a:ea typeface="Avenir Next"/>
                <a:cs typeface="Avenir Next"/>
              </a:rPr>
              <a:t>(Other model replicas not shown)</a:t>
            </a:r>
            <a:endParaRPr sz="28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23" name="14v8-capture-output">
            <a:extLst>
              <a:ext uri="{FF2B5EF4-FFF2-40B4-BE49-F238E27FC236}">
                <a16:creationId xmlns:a16="http://schemas.microsoft.com/office/drawing/2014/main" id="{EC16C09F-595C-6230-2ACF-D24F4823502B}"/>
              </a:ext>
            </a:extLst>
          </p:cNvPr>
          <p:cNvSpPr>
            <a:spLocks noGrp="1"/>
          </p:cNvSpPr>
          <p:nvPr/>
        </p:nvSpPr>
        <p:spPr>
          <a:xfrm>
            <a:off x="16942578" y="4995370"/>
            <a:ext cx="3035300" cy="114300"/>
          </a:xfrm>
          <a:custGeom>
            <a:avLst/>
            <a:gdLst/>
            <a:ahLst/>
            <a:cxnLst/>
            <a:rect l="0" t="0" r="0" b="0"/>
            <a:pathLst>
              <a:path w="3035300" h="114300">
                <a:moveTo>
                  <a:pt x="0" y="41275"/>
                </a:moveTo>
                <a:lnTo>
                  <a:pt x="2844800" y="41275"/>
                </a:lnTo>
                <a:lnTo>
                  <a:pt x="2844800" y="0"/>
                </a:lnTo>
                <a:lnTo>
                  <a:pt x="3035300" y="57150"/>
                </a:lnTo>
                <a:lnTo>
                  <a:pt x="2844800" y="114300"/>
                </a:lnTo>
                <a:lnTo>
                  <a:pt x="28448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24" name="14v8-graph-box">
            <a:extLst>
              <a:ext uri="{FF2B5EF4-FFF2-40B4-BE49-F238E27FC236}">
                <a16:creationId xmlns:a16="http://schemas.microsoft.com/office/drawing/2014/main" id="{9BE618FB-591A-F340-7FDB-B5C3C733B778}"/>
              </a:ext>
            </a:extLst>
          </p:cNvPr>
          <p:cNvSpPr>
            <a:spLocks noGrp="1"/>
          </p:cNvSpPr>
          <p:nvPr/>
        </p:nvSpPr>
        <p:spPr>
          <a:xfrm>
            <a:off x="20193000" y="3846020"/>
            <a:ext cx="3429000" cy="2501900"/>
          </a:xfrm>
          <a:prstGeom prst="rect">
            <a:avLst/>
          </a:prstGeom>
          <a:noFill/>
          <a:ln w="19050">
            <a:solidFill>
              <a:srgbClr val="9AA4AE"/>
            </a:solidFill>
          </a:ln>
        </p:spPr>
      </p:sp>
      <p:sp>
        <p:nvSpPr>
          <p:cNvPr id="25" name="14v8-graph-title">
            <a:extLst>
              <a:ext uri="{FF2B5EF4-FFF2-40B4-BE49-F238E27FC236}">
                <a16:creationId xmlns:a16="http://schemas.microsoft.com/office/drawing/2014/main" id="{75EB5108-20A3-B505-D0AF-BF94996926D5}"/>
              </a:ext>
            </a:extLst>
          </p:cNvPr>
          <p:cNvSpPr>
            <a:spLocks noGrp="1"/>
          </p:cNvSpPr>
          <p:nvPr/>
        </p:nvSpPr>
        <p:spPr>
          <a:xfrm>
            <a:off x="20294600" y="3985720"/>
            <a:ext cx="32258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Execution graph</a:t>
            </a:r>
          </a:p>
        </p:txBody>
      </p:sp>
      <p:cxnSp>
        <p:nvCxnSpPr>
          <p:cNvPr id="26" name="肘形连接符 25">
            <a:extLst>
              <a:ext uri="{FF2B5EF4-FFF2-40B4-BE49-F238E27FC236}">
                <a16:creationId xmlns:a16="http://schemas.microsoft.com/office/drawing/2014/main" id="{A689DDD2-26BD-895C-6FE9-22C1325C1155}"/>
              </a:ext>
            </a:extLst>
          </p:cNvPr>
          <p:cNvCxnSpPr>
            <a:cxnSpLocks/>
            <a:stCxn id="24" idx="3"/>
          </p:cNvCxnSpPr>
          <p:nvPr/>
        </p:nvCxnSpPr>
        <p:spPr>
          <a:xfrm flipH="1">
            <a:off x="19481800" y="5096970"/>
            <a:ext cx="4140200" cy="4006850"/>
          </a:xfrm>
          <a:prstGeom prst="bentConnector3">
            <a:avLst>
              <a:gd name="adj1" fmla="val -5521"/>
            </a:avLst>
          </a:prstGeom>
          <a:noFill/>
          <a:ln w="31750" cap="flat">
            <a:solidFill>
              <a:srgbClr val="12304F"/>
            </a:solidFill>
            <a:prstDash val="solid"/>
            <a:miter lim="400000"/>
            <a:headEnd w="med" len="lg"/>
            <a:tailEnd type="triangle" w="med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14v8-guide-label">
            <a:extLst>
              <a:ext uri="{FF2B5EF4-FFF2-40B4-BE49-F238E27FC236}">
                <a16:creationId xmlns:a16="http://schemas.microsoft.com/office/drawing/2014/main" id="{178D92AB-5BC8-2E7F-9280-85898BD25205}"/>
              </a:ext>
            </a:extLst>
          </p:cNvPr>
          <p:cNvSpPr>
            <a:spLocks noGrp="1"/>
          </p:cNvSpPr>
          <p:nvPr/>
        </p:nvSpPr>
        <p:spPr>
          <a:xfrm>
            <a:off x="20828000" y="8278320"/>
            <a:ext cx="29845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Guide replay</a:t>
            </a:r>
          </a:p>
        </p:txBody>
      </p:sp>
      <p:sp>
        <p:nvSpPr>
          <p:cNvPr id="38" name="14v8-graph-edge-0-1">
            <a:extLst>
              <a:ext uri="{FF2B5EF4-FFF2-40B4-BE49-F238E27FC236}">
                <a16:creationId xmlns:a16="http://schemas.microsoft.com/office/drawing/2014/main" id="{B77E5086-C083-8404-CB8B-F7EEF06BA6AC}"/>
              </a:ext>
            </a:extLst>
          </p:cNvPr>
          <p:cNvSpPr>
            <a:spLocks noGrp="1"/>
          </p:cNvSpPr>
          <p:nvPr/>
        </p:nvSpPr>
        <p:spPr>
          <a:xfrm>
            <a:off x="20748743" y="4896737"/>
            <a:ext cx="521964" cy="341816"/>
          </a:xfrm>
          <a:custGeom>
            <a:avLst/>
            <a:gdLst/>
            <a:ahLst/>
            <a:cxnLst/>
            <a:rect l="0" t="0" r="0" b="0"/>
            <a:pathLst>
              <a:path w="521964" h="341816">
                <a:moveTo>
                  <a:pt x="0" y="320450"/>
                </a:moveTo>
                <a:lnTo>
                  <a:pt x="360567" y="88657"/>
                </a:lnTo>
                <a:lnTo>
                  <a:pt x="342712" y="60881"/>
                </a:lnTo>
                <a:lnTo>
                  <a:pt x="521964" y="0"/>
                </a:lnTo>
                <a:lnTo>
                  <a:pt x="392158" y="137799"/>
                </a:lnTo>
                <a:lnTo>
                  <a:pt x="374303" y="110023"/>
                </a:lnTo>
                <a:lnTo>
                  <a:pt x="13735" y="341816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9" name="14v8-graph-edge-1-2">
            <a:extLst>
              <a:ext uri="{FF2B5EF4-FFF2-40B4-BE49-F238E27FC236}">
                <a16:creationId xmlns:a16="http://schemas.microsoft.com/office/drawing/2014/main" id="{ABE189E7-9752-E2B0-DAB2-654C102650D6}"/>
              </a:ext>
            </a:extLst>
          </p:cNvPr>
          <p:cNvSpPr>
            <a:spLocks noGrp="1"/>
          </p:cNvSpPr>
          <p:nvPr/>
        </p:nvSpPr>
        <p:spPr>
          <a:xfrm>
            <a:off x="21678900" y="47274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40" name="14v8-graph-edge-2-3">
            <a:extLst>
              <a:ext uri="{FF2B5EF4-FFF2-40B4-BE49-F238E27FC236}">
                <a16:creationId xmlns:a16="http://schemas.microsoft.com/office/drawing/2014/main" id="{BFFB4A18-8C34-D26A-C2AA-F84818B6BD17}"/>
              </a:ext>
            </a:extLst>
          </p:cNvPr>
          <p:cNvSpPr>
            <a:spLocks noGrp="1"/>
          </p:cNvSpPr>
          <p:nvPr/>
        </p:nvSpPr>
        <p:spPr>
          <a:xfrm>
            <a:off x="22641794" y="4895432"/>
            <a:ext cx="393192" cy="309057"/>
          </a:xfrm>
          <a:custGeom>
            <a:avLst/>
            <a:gdLst/>
            <a:ahLst/>
            <a:cxnLst/>
            <a:rect l="0" t="0" r="0" b="0"/>
            <a:pathLst>
              <a:path w="393192" h="309057">
                <a:moveTo>
                  <a:pt x="15570" y="0"/>
                </a:moveTo>
                <a:lnTo>
                  <a:pt x="285355" y="209316"/>
                </a:lnTo>
                <a:lnTo>
                  <a:pt x="305596" y="183227"/>
                </a:lnTo>
                <a:lnTo>
                  <a:pt x="393192" y="309057"/>
                </a:lnTo>
                <a:lnTo>
                  <a:pt x="249544" y="255473"/>
                </a:lnTo>
                <a:lnTo>
                  <a:pt x="269785" y="229384"/>
                </a:lnTo>
                <a:lnTo>
                  <a:pt x="0" y="200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41" name="14v8-graph-edge-0-4">
            <a:extLst>
              <a:ext uri="{FF2B5EF4-FFF2-40B4-BE49-F238E27FC236}">
                <a16:creationId xmlns:a16="http://schemas.microsoft.com/office/drawing/2014/main" id="{52FAEE98-74BA-839F-BA95-A7A6AB5B82B4}"/>
              </a:ext>
            </a:extLst>
          </p:cNvPr>
          <p:cNvSpPr>
            <a:spLocks noGrp="1"/>
          </p:cNvSpPr>
          <p:nvPr/>
        </p:nvSpPr>
        <p:spPr>
          <a:xfrm>
            <a:off x="20750030" y="5448764"/>
            <a:ext cx="519429" cy="333002"/>
          </a:xfrm>
          <a:custGeom>
            <a:avLst/>
            <a:gdLst/>
            <a:ahLst/>
            <a:cxnLst/>
            <a:rect l="0" t="0" r="0" b="0"/>
            <a:pathLst>
              <a:path w="519429" h="333002">
                <a:moveTo>
                  <a:pt x="13517" y="0"/>
                </a:moveTo>
                <a:lnTo>
                  <a:pt x="372386" y="225575"/>
                </a:lnTo>
                <a:lnTo>
                  <a:pt x="389958" y="197619"/>
                </a:lnTo>
                <a:lnTo>
                  <a:pt x="519429" y="333002"/>
                </a:lnTo>
                <a:lnTo>
                  <a:pt x="341297" y="275035"/>
                </a:lnTo>
                <a:lnTo>
                  <a:pt x="358869" y="247079"/>
                </a:lnTo>
                <a:lnTo>
                  <a:pt x="0" y="21505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42" name="14v8-graph-edge-4-5">
            <a:extLst>
              <a:ext uri="{FF2B5EF4-FFF2-40B4-BE49-F238E27FC236}">
                <a16:creationId xmlns:a16="http://schemas.microsoft.com/office/drawing/2014/main" id="{88C58220-95E4-CC46-5E24-D749A5312007}"/>
              </a:ext>
            </a:extLst>
          </p:cNvPr>
          <p:cNvSpPr>
            <a:spLocks noGrp="1"/>
          </p:cNvSpPr>
          <p:nvPr/>
        </p:nvSpPr>
        <p:spPr>
          <a:xfrm>
            <a:off x="21678900" y="58577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51" name="14v8-graph-edge-5-3">
            <a:extLst>
              <a:ext uri="{FF2B5EF4-FFF2-40B4-BE49-F238E27FC236}">
                <a16:creationId xmlns:a16="http://schemas.microsoft.com/office/drawing/2014/main" id="{DA8D2ECF-5663-18D6-29F0-0EF59F566CD7}"/>
              </a:ext>
            </a:extLst>
          </p:cNvPr>
          <p:cNvSpPr>
            <a:spLocks noGrp="1"/>
          </p:cNvSpPr>
          <p:nvPr/>
        </p:nvSpPr>
        <p:spPr>
          <a:xfrm>
            <a:off x="22643330" y="5482783"/>
            <a:ext cx="390146" cy="300268"/>
          </a:xfrm>
          <a:custGeom>
            <a:avLst/>
            <a:gdLst/>
            <a:ahLst/>
            <a:cxnLst/>
            <a:rect l="0" t="0" r="0" b="0"/>
            <a:pathLst>
              <a:path w="390146" h="300268">
                <a:moveTo>
                  <a:pt x="0" y="280032"/>
                </a:moveTo>
                <a:lnTo>
                  <a:pt x="267730" y="76927"/>
                </a:lnTo>
                <a:lnTo>
                  <a:pt x="247773" y="50620"/>
                </a:lnTo>
                <a:lnTo>
                  <a:pt x="390146" y="0"/>
                </a:lnTo>
                <a:lnTo>
                  <a:pt x="303038" y="123470"/>
                </a:lnTo>
                <a:lnTo>
                  <a:pt x="283081" y="97163"/>
                </a:lnTo>
                <a:lnTo>
                  <a:pt x="15351" y="3002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52" name="14v8-graph-node-0">
            <a:extLst>
              <a:ext uri="{FF2B5EF4-FFF2-40B4-BE49-F238E27FC236}">
                <a16:creationId xmlns:a16="http://schemas.microsoft.com/office/drawing/2014/main" id="{A6147F8A-01EC-287E-E99A-602A77295385}"/>
              </a:ext>
            </a:extLst>
          </p:cNvPr>
          <p:cNvSpPr>
            <a:spLocks noGrp="1"/>
          </p:cNvSpPr>
          <p:nvPr/>
        </p:nvSpPr>
        <p:spPr>
          <a:xfrm>
            <a:off x="20370800" y="51414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53" name="14v8-graph-node-1">
            <a:extLst>
              <a:ext uri="{FF2B5EF4-FFF2-40B4-BE49-F238E27FC236}">
                <a16:creationId xmlns:a16="http://schemas.microsoft.com/office/drawing/2014/main" id="{BD687808-F7AE-996A-3436-79F111A01FC4}"/>
              </a:ext>
            </a:extLst>
          </p:cNvPr>
          <p:cNvSpPr>
            <a:spLocks noGrp="1"/>
          </p:cNvSpPr>
          <p:nvPr/>
        </p:nvSpPr>
        <p:spPr>
          <a:xfrm>
            <a:off x="21259800" y="45699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54" name="14v8-graph-node-2">
            <a:extLst>
              <a:ext uri="{FF2B5EF4-FFF2-40B4-BE49-F238E27FC236}">
                <a16:creationId xmlns:a16="http://schemas.microsoft.com/office/drawing/2014/main" id="{26CE042A-B5E3-5FF4-3390-90A76E84C3DC}"/>
              </a:ext>
            </a:extLst>
          </p:cNvPr>
          <p:cNvSpPr>
            <a:spLocks noGrp="1"/>
          </p:cNvSpPr>
          <p:nvPr/>
        </p:nvSpPr>
        <p:spPr>
          <a:xfrm>
            <a:off x="22275800" y="45699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55" name="14v8-graph-node-3">
            <a:extLst>
              <a:ext uri="{FF2B5EF4-FFF2-40B4-BE49-F238E27FC236}">
                <a16:creationId xmlns:a16="http://schemas.microsoft.com/office/drawing/2014/main" id="{B8E893B8-D05B-768F-DBF9-1AB4395D9B1A}"/>
              </a:ext>
            </a:extLst>
          </p:cNvPr>
          <p:cNvSpPr>
            <a:spLocks noGrp="1"/>
          </p:cNvSpPr>
          <p:nvPr/>
        </p:nvSpPr>
        <p:spPr>
          <a:xfrm>
            <a:off x="23012400" y="51414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56" name="14v8-graph-node-4">
            <a:extLst>
              <a:ext uri="{FF2B5EF4-FFF2-40B4-BE49-F238E27FC236}">
                <a16:creationId xmlns:a16="http://schemas.microsoft.com/office/drawing/2014/main" id="{89F25A0E-664B-B7DF-35E7-083273C6D467}"/>
              </a:ext>
            </a:extLst>
          </p:cNvPr>
          <p:cNvSpPr>
            <a:spLocks noGrp="1"/>
          </p:cNvSpPr>
          <p:nvPr/>
        </p:nvSpPr>
        <p:spPr>
          <a:xfrm>
            <a:off x="21259800" y="57002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57" name="14v8-graph-node-5">
            <a:extLst>
              <a:ext uri="{FF2B5EF4-FFF2-40B4-BE49-F238E27FC236}">
                <a16:creationId xmlns:a16="http://schemas.microsoft.com/office/drawing/2014/main" id="{B81059F8-EC22-F96C-8591-BC305D9B2B14}"/>
              </a:ext>
            </a:extLst>
          </p:cNvPr>
          <p:cNvSpPr>
            <a:spLocks noGrp="1"/>
          </p:cNvSpPr>
          <p:nvPr/>
        </p:nvSpPr>
        <p:spPr>
          <a:xfrm>
            <a:off x="22275800" y="57002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16612-C42D-E596-59DD-C91F88BCD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4v8-title">
            <a:extLst>
              <a:ext uri="{FF2B5EF4-FFF2-40B4-BE49-F238E27FC236}">
                <a16:creationId xmlns:a16="http://schemas.microsoft.com/office/drawing/2014/main" id="{A79FD501-4309-97EB-66F2-BF384E9074A6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Overview: CrystalLLM’s Two-Phase Workflow</a:t>
            </a:r>
          </a:p>
        </p:txBody>
      </p:sp>
      <p:sp>
        <p:nvSpPr>
          <p:cNvPr id="3" name="14v8-takeaway">
            <a:extLst>
              <a:ext uri="{FF2B5EF4-FFF2-40B4-BE49-F238E27FC236}">
                <a16:creationId xmlns:a16="http://schemas.microsoft.com/office/drawing/2014/main" id="{7F915682-9DC6-EFE8-D448-BEAFA5730A88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Prepare an execution graph, then observe target-scale behavior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—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all on a few GPUs.</a:t>
            </a:r>
          </a:p>
        </p:txBody>
      </p:sp>
      <p:sp>
        <p:nvSpPr>
          <p:cNvPr id="4" name="14v8-page">
            <a:extLst>
              <a:ext uri="{FF2B5EF4-FFF2-40B4-BE49-F238E27FC236}">
                <a16:creationId xmlns:a16="http://schemas.microsoft.com/office/drawing/2014/main" id="{453026B2-4BD8-FA76-39C0-731D8F97A440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17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4v8-phase1">
            <a:extLst>
              <a:ext uri="{FF2B5EF4-FFF2-40B4-BE49-F238E27FC236}">
                <a16:creationId xmlns:a16="http://schemas.microsoft.com/office/drawing/2014/main" id="{27336BD8-FEAE-95A2-097F-B2135DDF0B58}"/>
              </a:ext>
            </a:extLst>
          </p:cNvPr>
          <p:cNvSpPr>
            <a:spLocks noGrp="1"/>
          </p:cNvSpPr>
          <p:nvPr/>
        </p:nvSpPr>
        <p:spPr>
          <a:xfrm>
            <a:off x="762000" y="2811110"/>
            <a:ext cx="1651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1. Offline graph preparation</a:t>
            </a:r>
          </a:p>
        </p:txBody>
      </p:sp>
      <p:sp>
        <p:nvSpPr>
          <p:cNvPr id="6" name="14v8-replica">
            <a:extLst>
              <a:ext uri="{FF2B5EF4-FFF2-40B4-BE49-F238E27FC236}">
                <a16:creationId xmlns:a16="http://schemas.microsoft.com/office/drawing/2014/main" id="{AC00A1D3-AAF6-C007-CF00-549B5AABD30E}"/>
              </a:ext>
            </a:extLst>
          </p:cNvPr>
          <p:cNvSpPr>
            <a:spLocks noGrp="1"/>
          </p:cNvSpPr>
          <p:nvPr/>
        </p:nvSpPr>
        <p:spPr>
          <a:xfrm>
            <a:off x="762000" y="468422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  <a:endParaRPr lang="en-US" sz="28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7" name="14v8-sandbox-outline">
            <a:extLst>
              <a:ext uri="{FF2B5EF4-FFF2-40B4-BE49-F238E27FC236}">
                <a16:creationId xmlns:a16="http://schemas.microsoft.com/office/drawing/2014/main" id="{80805152-2105-633F-F937-BA8E09F6D68D}"/>
              </a:ext>
            </a:extLst>
          </p:cNvPr>
          <p:cNvSpPr>
            <a:spLocks noGrp="1"/>
          </p:cNvSpPr>
          <p:nvPr/>
        </p:nvSpPr>
        <p:spPr>
          <a:xfrm>
            <a:off x="3265456" y="4239720"/>
            <a:ext cx="3035300" cy="14732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8" name="14v8-sandbox-label">
            <a:extLst>
              <a:ext uri="{FF2B5EF4-FFF2-40B4-BE49-F238E27FC236}">
                <a16:creationId xmlns:a16="http://schemas.microsoft.com/office/drawing/2014/main" id="{693AFAD2-22B7-F7FA-0EBB-B9CE252E0B0C}"/>
              </a:ext>
            </a:extLst>
          </p:cNvPr>
          <p:cNvSpPr>
            <a:spLocks noGrp="1"/>
          </p:cNvSpPr>
          <p:nvPr/>
        </p:nvSpPr>
        <p:spPr>
          <a:xfrm>
            <a:off x="3354356" y="3731720"/>
            <a:ext cx="29845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9" name="14v8-virtual-label">
            <a:extLst>
              <a:ext uri="{FF2B5EF4-FFF2-40B4-BE49-F238E27FC236}">
                <a16:creationId xmlns:a16="http://schemas.microsoft.com/office/drawing/2014/main" id="{087E9AF7-8CBF-6B41-6149-1BC980112112}"/>
              </a:ext>
            </a:extLst>
          </p:cNvPr>
          <p:cNvSpPr>
            <a:spLocks noGrp="1"/>
          </p:cNvSpPr>
          <p:nvPr/>
        </p:nvSpPr>
        <p:spPr>
          <a:xfrm>
            <a:off x="8842954" y="3731720"/>
            <a:ext cx="6096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 ranks: replay</a:t>
            </a:r>
          </a:p>
        </p:txBody>
      </p:sp>
      <p:sp>
        <p:nvSpPr>
          <p:cNvPr id="10" name="14v8-virtual-bracket">
            <a:extLst>
              <a:ext uri="{FF2B5EF4-FFF2-40B4-BE49-F238E27FC236}">
                <a16:creationId xmlns:a16="http://schemas.microsoft.com/office/drawing/2014/main" id="{89DDB420-F7A8-6316-15CD-37467E0A98CF}"/>
              </a:ext>
            </a:extLst>
          </p:cNvPr>
          <p:cNvSpPr>
            <a:spLocks noGrp="1"/>
          </p:cNvSpPr>
          <p:nvPr/>
        </p:nvSpPr>
        <p:spPr>
          <a:xfrm>
            <a:off x="7037356" y="4163520"/>
            <a:ext cx="9647766" cy="139700"/>
          </a:xfrm>
          <a:custGeom>
            <a:avLst/>
            <a:gdLst/>
            <a:ahLst/>
            <a:cxnLst/>
            <a:rect l="0" t="0" r="0" b="0"/>
            <a:pathLst>
              <a:path w="9715500" h="114300">
                <a:moveTo>
                  <a:pt x="0" y="114300"/>
                </a:moveTo>
                <a:lnTo>
                  <a:pt x="0" y="0"/>
                </a:lnTo>
                <a:lnTo>
                  <a:pt x="9715500" y="0"/>
                </a:lnTo>
                <a:lnTo>
                  <a:pt x="9715500" y="114300"/>
                </a:lnTo>
              </a:path>
            </a:pathLst>
          </a:custGeom>
          <a:noFill/>
          <a:ln w="25400">
            <a:solidFill>
              <a:srgbClr val="9AA4AE"/>
            </a:solidFill>
          </a:ln>
        </p:spPr>
      </p:sp>
      <p:sp>
        <p:nvSpPr>
          <p:cNvPr id="11" name="14v8-layer-0">
            <a:extLst>
              <a:ext uri="{FF2B5EF4-FFF2-40B4-BE49-F238E27FC236}">
                <a16:creationId xmlns:a16="http://schemas.microsoft.com/office/drawing/2014/main" id="{D6EA700C-CF4B-688F-5F2F-20FD4010A9A4}"/>
              </a:ext>
            </a:extLst>
          </p:cNvPr>
          <p:cNvSpPr>
            <a:spLocks noGrp="1"/>
          </p:cNvSpPr>
          <p:nvPr/>
        </p:nvSpPr>
        <p:spPr>
          <a:xfrm>
            <a:off x="3481356" y="4519120"/>
            <a:ext cx="2603500" cy="965200"/>
          </a:xfrm>
          <a:prstGeom prst="rect">
            <a:avLst/>
          </a:prstGeom>
          <a:solidFill>
            <a:srgbClr val="FF6038"/>
          </a:solidFill>
          <a:ln w="17780">
            <a:solidFill>
              <a:srgbClr val="FF6038"/>
            </a:solidFill>
          </a:ln>
        </p:spPr>
      </p:sp>
      <p:sp>
        <p:nvSpPr>
          <p:cNvPr id="12" name="14v8-layer-text-0">
            <a:extLst>
              <a:ext uri="{FF2B5EF4-FFF2-40B4-BE49-F238E27FC236}">
                <a16:creationId xmlns:a16="http://schemas.microsoft.com/office/drawing/2014/main" id="{884A90FA-A274-D750-967E-B229E4049B4A}"/>
              </a:ext>
            </a:extLst>
          </p:cNvPr>
          <p:cNvSpPr>
            <a:spLocks noGrp="1"/>
          </p:cNvSpPr>
          <p:nvPr/>
        </p:nvSpPr>
        <p:spPr>
          <a:xfrm>
            <a:off x="3582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3" name="14v8-stage-link-0">
            <a:extLst>
              <a:ext uri="{FF2B5EF4-FFF2-40B4-BE49-F238E27FC236}">
                <a16:creationId xmlns:a16="http://schemas.microsoft.com/office/drawing/2014/main" id="{1051BD6F-EC22-AF90-B0B3-4C25142B00A1}"/>
              </a:ext>
            </a:extLst>
          </p:cNvPr>
          <p:cNvSpPr>
            <a:spLocks noGrp="1"/>
          </p:cNvSpPr>
          <p:nvPr/>
        </p:nvSpPr>
        <p:spPr>
          <a:xfrm>
            <a:off x="6342881" y="4956000"/>
            <a:ext cx="6480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4" name="14v8-layer-1">
            <a:extLst>
              <a:ext uri="{FF2B5EF4-FFF2-40B4-BE49-F238E27FC236}">
                <a16:creationId xmlns:a16="http://schemas.microsoft.com/office/drawing/2014/main" id="{EE3E034C-65C7-FD11-4C5A-EA93F967B66A}"/>
              </a:ext>
            </a:extLst>
          </p:cNvPr>
          <p:cNvSpPr>
            <a:spLocks noGrp="1"/>
          </p:cNvSpPr>
          <p:nvPr/>
        </p:nvSpPr>
        <p:spPr>
          <a:xfrm>
            <a:off x="7037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5" name="14v8-layer-text-1">
            <a:extLst>
              <a:ext uri="{FF2B5EF4-FFF2-40B4-BE49-F238E27FC236}">
                <a16:creationId xmlns:a16="http://schemas.microsoft.com/office/drawing/2014/main" id="{1FC5BC8E-E5F1-71EC-E377-4C4C4D1B36CA}"/>
              </a:ext>
            </a:extLst>
          </p:cNvPr>
          <p:cNvSpPr>
            <a:spLocks noGrp="1"/>
          </p:cNvSpPr>
          <p:nvPr/>
        </p:nvSpPr>
        <p:spPr>
          <a:xfrm>
            <a:off x="7138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6" name="14v8-stage-link-1">
            <a:extLst>
              <a:ext uri="{FF2B5EF4-FFF2-40B4-BE49-F238E27FC236}">
                <a16:creationId xmlns:a16="http://schemas.microsoft.com/office/drawing/2014/main" id="{B7EFA804-5DCB-C902-E3E5-FE3E46F54799}"/>
              </a:ext>
            </a:extLst>
          </p:cNvPr>
          <p:cNvSpPr>
            <a:spLocks noGrp="1"/>
          </p:cNvSpPr>
          <p:nvPr/>
        </p:nvSpPr>
        <p:spPr>
          <a:xfrm>
            <a:off x="9678956" y="4956000"/>
            <a:ext cx="8763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7" name="14v8-layer-2">
            <a:extLst>
              <a:ext uri="{FF2B5EF4-FFF2-40B4-BE49-F238E27FC236}">
                <a16:creationId xmlns:a16="http://schemas.microsoft.com/office/drawing/2014/main" id="{873C3C2C-A333-6FF8-1AD6-72572DE5149D}"/>
              </a:ext>
            </a:extLst>
          </p:cNvPr>
          <p:cNvSpPr>
            <a:spLocks noGrp="1"/>
          </p:cNvSpPr>
          <p:nvPr/>
        </p:nvSpPr>
        <p:spPr>
          <a:xfrm>
            <a:off x="10593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8" name="14v8-layer-text-2">
            <a:extLst>
              <a:ext uri="{FF2B5EF4-FFF2-40B4-BE49-F238E27FC236}">
                <a16:creationId xmlns:a16="http://schemas.microsoft.com/office/drawing/2014/main" id="{972CB3A5-8B24-E215-C650-68C45F2E1E0D}"/>
              </a:ext>
            </a:extLst>
          </p:cNvPr>
          <p:cNvSpPr>
            <a:spLocks noGrp="1"/>
          </p:cNvSpPr>
          <p:nvPr/>
        </p:nvSpPr>
        <p:spPr>
          <a:xfrm>
            <a:off x="10694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9" name="14v8-layer-3">
            <a:extLst>
              <a:ext uri="{FF2B5EF4-FFF2-40B4-BE49-F238E27FC236}">
                <a16:creationId xmlns:a16="http://schemas.microsoft.com/office/drawing/2014/main" id="{94A44A8F-1EEE-94EB-1A30-D2F3D9985643}"/>
              </a:ext>
            </a:extLst>
          </p:cNvPr>
          <p:cNvSpPr>
            <a:spLocks noGrp="1"/>
          </p:cNvSpPr>
          <p:nvPr/>
        </p:nvSpPr>
        <p:spPr>
          <a:xfrm>
            <a:off x="14081622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20" name="14v8-layer-text-3">
            <a:extLst>
              <a:ext uri="{FF2B5EF4-FFF2-40B4-BE49-F238E27FC236}">
                <a16:creationId xmlns:a16="http://schemas.microsoft.com/office/drawing/2014/main" id="{C4F41FAD-3E4B-5F53-AFC8-46FD37B6198F}"/>
              </a:ext>
            </a:extLst>
          </p:cNvPr>
          <p:cNvSpPr>
            <a:spLocks noGrp="1"/>
          </p:cNvSpPr>
          <p:nvPr/>
        </p:nvSpPr>
        <p:spPr>
          <a:xfrm>
            <a:off x="14183222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1" name="14v8-stage-link-last-a">
            <a:extLst>
              <a:ext uri="{FF2B5EF4-FFF2-40B4-BE49-F238E27FC236}">
                <a16:creationId xmlns:a16="http://schemas.microsoft.com/office/drawing/2014/main" id="{617613EA-547F-A709-6784-D5DF766E19E9}"/>
              </a:ext>
            </a:extLst>
          </p:cNvPr>
          <p:cNvSpPr>
            <a:spLocks noGrp="1"/>
          </p:cNvSpPr>
          <p:nvPr/>
        </p:nvSpPr>
        <p:spPr>
          <a:xfrm>
            <a:off x="13234956" y="4956000"/>
            <a:ext cx="279400" cy="91440"/>
          </a:xfrm>
          <a:custGeom>
            <a:avLst/>
            <a:gdLst/>
            <a:ahLst/>
            <a:cxnLst/>
            <a:rect l="0" t="0" r="0" b="0"/>
            <a:pathLst>
              <a:path w="279400" h="91440">
                <a:moveTo>
                  <a:pt x="0" y="33020"/>
                </a:moveTo>
                <a:lnTo>
                  <a:pt x="195580" y="33020"/>
                </a:lnTo>
                <a:lnTo>
                  <a:pt x="195580" y="0"/>
                </a:lnTo>
                <a:lnTo>
                  <a:pt x="279400" y="45720"/>
                </a:lnTo>
                <a:lnTo>
                  <a:pt x="195580" y="91440"/>
                </a:lnTo>
                <a:lnTo>
                  <a:pt x="19558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22" name="14v8-stages-ellipsis">
            <a:extLst>
              <a:ext uri="{FF2B5EF4-FFF2-40B4-BE49-F238E27FC236}">
                <a16:creationId xmlns:a16="http://schemas.microsoft.com/office/drawing/2014/main" id="{7767A349-0446-8F4F-4F48-88C548346F41}"/>
              </a:ext>
            </a:extLst>
          </p:cNvPr>
          <p:cNvSpPr>
            <a:spLocks noGrp="1"/>
          </p:cNvSpPr>
          <p:nvPr/>
        </p:nvSpPr>
        <p:spPr>
          <a:xfrm>
            <a:off x="13552456" y="4671520"/>
            <a:ext cx="4318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24" name="14v8-move-sandbox">
            <a:extLst>
              <a:ext uri="{FF2B5EF4-FFF2-40B4-BE49-F238E27FC236}">
                <a16:creationId xmlns:a16="http://schemas.microsoft.com/office/drawing/2014/main" id="{2DCA35A1-B954-18D2-767D-B9714C9C9CDC}"/>
              </a:ext>
            </a:extLst>
          </p:cNvPr>
          <p:cNvSpPr>
            <a:spLocks noGrp="1"/>
          </p:cNvSpPr>
          <p:nvPr/>
        </p:nvSpPr>
        <p:spPr>
          <a:xfrm>
            <a:off x="3265456" y="6024070"/>
            <a:ext cx="13487400" cy="114300"/>
          </a:xfrm>
          <a:custGeom>
            <a:avLst/>
            <a:gdLst/>
            <a:ahLst/>
            <a:cxnLst/>
            <a:rect l="0" t="0" r="0" b="0"/>
            <a:pathLst>
              <a:path w="13487400" h="114300">
                <a:moveTo>
                  <a:pt x="0" y="41275"/>
                </a:moveTo>
                <a:lnTo>
                  <a:pt x="13296900" y="41275"/>
                </a:lnTo>
                <a:lnTo>
                  <a:pt x="13296900" y="0"/>
                </a:lnTo>
                <a:lnTo>
                  <a:pt x="13487400" y="57150"/>
                </a:lnTo>
                <a:lnTo>
                  <a:pt x="13296900" y="114300"/>
                </a:lnTo>
                <a:lnTo>
                  <a:pt x="132969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FF6038"/>
          </a:solidFill>
          <a:ln w="0">
            <a:noFill/>
          </a:ln>
        </p:spPr>
      </p:sp>
      <p:sp>
        <p:nvSpPr>
          <p:cNvPr id="25" name="14v8-measure-stages">
            <a:extLst>
              <a:ext uri="{FF2B5EF4-FFF2-40B4-BE49-F238E27FC236}">
                <a16:creationId xmlns:a16="http://schemas.microsoft.com/office/drawing/2014/main" id="{8698133B-0698-B4A7-1D11-96231744BCC9}"/>
              </a:ext>
            </a:extLst>
          </p:cNvPr>
          <p:cNvSpPr>
            <a:spLocks noGrp="1"/>
          </p:cNvSpPr>
          <p:nvPr/>
        </p:nvSpPr>
        <p:spPr>
          <a:xfrm>
            <a:off x="6350000" y="6233620"/>
            <a:ext cx="7366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Measure stages in turn</a:t>
            </a:r>
          </a:p>
        </p:txBody>
      </p:sp>
      <p:sp>
        <p:nvSpPr>
          <p:cNvPr id="26" name="14v8-capture-calibrate">
            <a:extLst>
              <a:ext uri="{FF2B5EF4-FFF2-40B4-BE49-F238E27FC236}">
                <a16:creationId xmlns:a16="http://schemas.microsoft.com/office/drawing/2014/main" id="{C3259ED3-28AD-ECAF-55E8-64523035C015}"/>
              </a:ext>
            </a:extLst>
          </p:cNvPr>
          <p:cNvSpPr>
            <a:spLocks noGrp="1"/>
          </p:cNvSpPr>
          <p:nvPr/>
        </p:nvSpPr>
        <p:spPr>
          <a:xfrm>
            <a:off x="16759134" y="4442920"/>
            <a:ext cx="33655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Capture &amp; calibrate</a:t>
            </a:r>
          </a:p>
        </p:txBody>
      </p:sp>
      <p:sp>
        <p:nvSpPr>
          <p:cNvPr id="27" name="14v8-capture-output">
            <a:extLst>
              <a:ext uri="{FF2B5EF4-FFF2-40B4-BE49-F238E27FC236}">
                <a16:creationId xmlns:a16="http://schemas.microsoft.com/office/drawing/2014/main" id="{1C97017D-C621-2A52-B5C2-DEF4C5A04C84}"/>
              </a:ext>
            </a:extLst>
          </p:cNvPr>
          <p:cNvSpPr>
            <a:spLocks noGrp="1"/>
          </p:cNvSpPr>
          <p:nvPr/>
        </p:nvSpPr>
        <p:spPr>
          <a:xfrm>
            <a:off x="16942578" y="4995370"/>
            <a:ext cx="3035300" cy="114300"/>
          </a:xfrm>
          <a:custGeom>
            <a:avLst/>
            <a:gdLst/>
            <a:ahLst/>
            <a:cxnLst/>
            <a:rect l="0" t="0" r="0" b="0"/>
            <a:pathLst>
              <a:path w="3035300" h="114300">
                <a:moveTo>
                  <a:pt x="0" y="41275"/>
                </a:moveTo>
                <a:lnTo>
                  <a:pt x="2844800" y="41275"/>
                </a:lnTo>
                <a:lnTo>
                  <a:pt x="2844800" y="0"/>
                </a:lnTo>
                <a:lnTo>
                  <a:pt x="3035300" y="57150"/>
                </a:lnTo>
                <a:lnTo>
                  <a:pt x="2844800" y="114300"/>
                </a:lnTo>
                <a:lnTo>
                  <a:pt x="28448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28" name="14v8-graph-box">
            <a:extLst>
              <a:ext uri="{FF2B5EF4-FFF2-40B4-BE49-F238E27FC236}">
                <a16:creationId xmlns:a16="http://schemas.microsoft.com/office/drawing/2014/main" id="{89851301-1F2A-7573-9B22-157DB79B5FD7}"/>
              </a:ext>
            </a:extLst>
          </p:cNvPr>
          <p:cNvSpPr>
            <a:spLocks noGrp="1"/>
          </p:cNvSpPr>
          <p:nvPr/>
        </p:nvSpPr>
        <p:spPr>
          <a:xfrm>
            <a:off x="20193000" y="3846020"/>
            <a:ext cx="3429000" cy="2501900"/>
          </a:xfrm>
          <a:prstGeom prst="rect">
            <a:avLst/>
          </a:prstGeom>
          <a:noFill/>
          <a:ln w="19050">
            <a:solidFill>
              <a:srgbClr val="9AA4AE"/>
            </a:solidFill>
          </a:ln>
        </p:spPr>
      </p:sp>
      <p:sp>
        <p:nvSpPr>
          <p:cNvPr id="29" name="14v8-graph-title">
            <a:extLst>
              <a:ext uri="{FF2B5EF4-FFF2-40B4-BE49-F238E27FC236}">
                <a16:creationId xmlns:a16="http://schemas.microsoft.com/office/drawing/2014/main" id="{85B69CAF-1D28-BAAF-4A5C-778FF54CA3E3}"/>
              </a:ext>
            </a:extLst>
          </p:cNvPr>
          <p:cNvSpPr>
            <a:spLocks noGrp="1"/>
          </p:cNvSpPr>
          <p:nvPr/>
        </p:nvSpPr>
        <p:spPr>
          <a:xfrm>
            <a:off x="20294600" y="3985720"/>
            <a:ext cx="32258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Execution graph</a:t>
            </a:r>
          </a:p>
        </p:txBody>
      </p:sp>
      <p:sp>
        <p:nvSpPr>
          <p:cNvPr id="30" name="14v8-graph-edge-0-1">
            <a:extLst>
              <a:ext uri="{FF2B5EF4-FFF2-40B4-BE49-F238E27FC236}">
                <a16:creationId xmlns:a16="http://schemas.microsoft.com/office/drawing/2014/main" id="{BAC1EDAD-B008-1E52-06DE-E1B75C107AF8}"/>
              </a:ext>
            </a:extLst>
          </p:cNvPr>
          <p:cNvSpPr>
            <a:spLocks noGrp="1"/>
          </p:cNvSpPr>
          <p:nvPr/>
        </p:nvSpPr>
        <p:spPr>
          <a:xfrm>
            <a:off x="20748743" y="4896737"/>
            <a:ext cx="521964" cy="341816"/>
          </a:xfrm>
          <a:custGeom>
            <a:avLst/>
            <a:gdLst/>
            <a:ahLst/>
            <a:cxnLst/>
            <a:rect l="0" t="0" r="0" b="0"/>
            <a:pathLst>
              <a:path w="521964" h="341816">
                <a:moveTo>
                  <a:pt x="0" y="320450"/>
                </a:moveTo>
                <a:lnTo>
                  <a:pt x="360567" y="88657"/>
                </a:lnTo>
                <a:lnTo>
                  <a:pt x="342712" y="60881"/>
                </a:lnTo>
                <a:lnTo>
                  <a:pt x="521964" y="0"/>
                </a:lnTo>
                <a:lnTo>
                  <a:pt x="392158" y="137799"/>
                </a:lnTo>
                <a:lnTo>
                  <a:pt x="374303" y="110023"/>
                </a:lnTo>
                <a:lnTo>
                  <a:pt x="13735" y="341816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1" name="14v8-graph-edge-1-2">
            <a:extLst>
              <a:ext uri="{FF2B5EF4-FFF2-40B4-BE49-F238E27FC236}">
                <a16:creationId xmlns:a16="http://schemas.microsoft.com/office/drawing/2014/main" id="{7C204BAD-F5FA-40D5-77F9-F4B0D6A20E08}"/>
              </a:ext>
            </a:extLst>
          </p:cNvPr>
          <p:cNvSpPr>
            <a:spLocks noGrp="1"/>
          </p:cNvSpPr>
          <p:nvPr/>
        </p:nvSpPr>
        <p:spPr>
          <a:xfrm>
            <a:off x="21678900" y="47274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2" name="14v8-graph-edge-2-3">
            <a:extLst>
              <a:ext uri="{FF2B5EF4-FFF2-40B4-BE49-F238E27FC236}">
                <a16:creationId xmlns:a16="http://schemas.microsoft.com/office/drawing/2014/main" id="{1A3C29CA-DD48-63CE-2C28-5A6856F854D1}"/>
              </a:ext>
            </a:extLst>
          </p:cNvPr>
          <p:cNvSpPr>
            <a:spLocks noGrp="1"/>
          </p:cNvSpPr>
          <p:nvPr/>
        </p:nvSpPr>
        <p:spPr>
          <a:xfrm>
            <a:off x="22641794" y="4895432"/>
            <a:ext cx="393192" cy="309057"/>
          </a:xfrm>
          <a:custGeom>
            <a:avLst/>
            <a:gdLst/>
            <a:ahLst/>
            <a:cxnLst/>
            <a:rect l="0" t="0" r="0" b="0"/>
            <a:pathLst>
              <a:path w="393192" h="309057">
                <a:moveTo>
                  <a:pt x="15570" y="0"/>
                </a:moveTo>
                <a:lnTo>
                  <a:pt x="285355" y="209316"/>
                </a:lnTo>
                <a:lnTo>
                  <a:pt x="305596" y="183227"/>
                </a:lnTo>
                <a:lnTo>
                  <a:pt x="393192" y="309057"/>
                </a:lnTo>
                <a:lnTo>
                  <a:pt x="249544" y="255473"/>
                </a:lnTo>
                <a:lnTo>
                  <a:pt x="269785" y="229384"/>
                </a:lnTo>
                <a:lnTo>
                  <a:pt x="0" y="200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3" name="14v8-graph-edge-0-4">
            <a:extLst>
              <a:ext uri="{FF2B5EF4-FFF2-40B4-BE49-F238E27FC236}">
                <a16:creationId xmlns:a16="http://schemas.microsoft.com/office/drawing/2014/main" id="{71BD2905-7C56-B889-A4B1-06C702907DB0}"/>
              </a:ext>
            </a:extLst>
          </p:cNvPr>
          <p:cNvSpPr>
            <a:spLocks noGrp="1"/>
          </p:cNvSpPr>
          <p:nvPr/>
        </p:nvSpPr>
        <p:spPr>
          <a:xfrm>
            <a:off x="20750030" y="5448764"/>
            <a:ext cx="519429" cy="333002"/>
          </a:xfrm>
          <a:custGeom>
            <a:avLst/>
            <a:gdLst/>
            <a:ahLst/>
            <a:cxnLst/>
            <a:rect l="0" t="0" r="0" b="0"/>
            <a:pathLst>
              <a:path w="519429" h="333002">
                <a:moveTo>
                  <a:pt x="13517" y="0"/>
                </a:moveTo>
                <a:lnTo>
                  <a:pt x="372386" y="225575"/>
                </a:lnTo>
                <a:lnTo>
                  <a:pt x="389958" y="197619"/>
                </a:lnTo>
                <a:lnTo>
                  <a:pt x="519429" y="333002"/>
                </a:lnTo>
                <a:lnTo>
                  <a:pt x="341297" y="275035"/>
                </a:lnTo>
                <a:lnTo>
                  <a:pt x="358869" y="247079"/>
                </a:lnTo>
                <a:lnTo>
                  <a:pt x="0" y="21505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4" name="14v8-graph-edge-4-5">
            <a:extLst>
              <a:ext uri="{FF2B5EF4-FFF2-40B4-BE49-F238E27FC236}">
                <a16:creationId xmlns:a16="http://schemas.microsoft.com/office/drawing/2014/main" id="{55B15B8F-E9FD-6AA8-9545-EDC05CC4F6D4}"/>
              </a:ext>
            </a:extLst>
          </p:cNvPr>
          <p:cNvSpPr>
            <a:spLocks noGrp="1"/>
          </p:cNvSpPr>
          <p:nvPr/>
        </p:nvSpPr>
        <p:spPr>
          <a:xfrm>
            <a:off x="21678900" y="58577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5" name="14v8-graph-edge-5-3">
            <a:extLst>
              <a:ext uri="{FF2B5EF4-FFF2-40B4-BE49-F238E27FC236}">
                <a16:creationId xmlns:a16="http://schemas.microsoft.com/office/drawing/2014/main" id="{B131E3E4-122C-6DC9-AD99-28F28A23CB50}"/>
              </a:ext>
            </a:extLst>
          </p:cNvPr>
          <p:cNvSpPr>
            <a:spLocks noGrp="1"/>
          </p:cNvSpPr>
          <p:nvPr/>
        </p:nvSpPr>
        <p:spPr>
          <a:xfrm>
            <a:off x="22643330" y="5482783"/>
            <a:ext cx="390146" cy="300268"/>
          </a:xfrm>
          <a:custGeom>
            <a:avLst/>
            <a:gdLst/>
            <a:ahLst/>
            <a:cxnLst/>
            <a:rect l="0" t="0" r="0" b="0"/>
            <a:pathLst>
              <a:path w="390146" h="300268">
                <a:moveTo>
                  <a:pt x="0" y="280032"/>
                </a:moveTo>
                <a:lnTo>
                  <a:pt x="267730" y="76927"/>
                </a:lnTo>
                <a:lnTo>
                  <a:pt x="247773" y="50620"/>
                </a:lnTo>
                <a:lnTo>
                  <a:pt x="390146" y="0"/>
                </a:lnTo>
                <a:lnTo>
                  <a:pt x="303038" y="123470"/>
                </a:lnTo>
                <a:lnTo>
                  <a:pt x="283081" y="97163"/>
                </a:lnTo>
                <a:lnTo>
                  <a:pt x="15351" y="3002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6" name="14v8-graph-node-0">
            <a:extLst>
              <a:ext uri="{FF2B5EF4-FFF2-40B4-BE49-F238E27FC236}">
                <a16:creationId xmlns:a16="http://schemas.microsoft.com/office/drawing/2014/main" id="{867B0333-6FAB-DA5D-6ACD-7EBBA78CD024}"/>
              </a:ext>
            </a:extLst>
          </p:cNvPr>
          <p:cNvSpPr>
            <a:spLocks noGrp="1"/>
          </p:cNvSpPr>
          <p:nvPr/>
        </p:nvSpPr>
        <p:spPr>
          <a:xfrm>
            <a:off x="20370800" y="51414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37" name="14v8-graph-node-1">
            <a:extLst>
              <a:ext uri="{FF2B5EF4-FFF2-40B4-BE49-F238E27FC236}">
                <a16:creationId xmlns:a16="http://schemas.microsoft.com/office/drawing/2014/main" id="{4984DA7F-2D7C-CDEF-39BA-019A0884DFDA}"/>
              </a:ext>
            </a:extLst>
          </p:cNvPr>
          <p:cNvSpPr>
            <a:spLocks noGrp="1"/>
          </p:cNvSpPr>
          <p:nvPr/>
        </p:nvSpPr>
        <p:spPr>
          <a:xfrm>
            <a:off x="21259800" y="45699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38" name="14v8-graph-node-2">
            <a:extLst>
              <a:ext uri="{FF2B5EF4-FFF2-40B4-BE49-F238E27FC236}">
                <a16:creationId xmlns:a16="http://schemas.microsoft.com/office/drawing/2014/main" id="{7B6AA3A1-EF71-6EC6-BECC-B63CB6C7116D}"/>
              </a:ext>
            </a:extLst>
          </p:cNvPr>
          <p:cNvSpPr>
            <a:spLocks noGrp="1"/>
          </p:cNvSpPr>
          <p:nvPr/>
        </p:nvSpPr>
        <p:spPr>
          <a:xfrm>
            <a:off x="22275800" y="45699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39" name="14v8-graph-node-3">
            <a:extLst>
              <a:ext uri="{FF2B5EF4-FFF2-40B4-BE49-F238E27FC236}">
                <a16:creationId xmlns:a16="http://schemas.microsoft.com/office/drawing/2014/main" id="{5356AA06-D055-A6BB-8312-C98F1B758AAE}"/>
              </a:ext>
            </a:extLst>
          </p:cNvPr>
          <p:cNvSpPr>
            <a:spLocks noGrp="1"/>
          </p:cNvSpPr>
          <p:nvPr/>
        </p:nvSpPr>
        <p:spPr>
          <a:xfrm>
            <a:off x="23012400" y="51414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40" name="14v8-graph-node-4">
            <a:extLst>
              <a:ext uri="{FF2B5EF4-FFF2-40B4-BE49-F238E27FC236}">
                <a16:creationId xmlns:a16="http://schemas.microsoft.com/office/drawing/2014/main" id="{7EA997EC-D5F3-FC4A-85F7-6C03B1C1CEE6}"/>
              </a:ext>
            </a:extLst>
          </p:cNvPr>
          <p:cNvSpPr>
            <a:spLocks noGrp="1"/>
          </p:cNvSpPr>
          <p:nvPr/>
        </p:nvSpPr>
        <p:spPr>
          <a:xfrm>
            <a:off x="21259800" y="57002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41" name="14v8-graph-node-5">
            <a:extLst>
              <a:ext uri="{FF2B5EF4-FFF2-40B4-BE49-F238E27FC236}">
                <a16:creationId xmlns:a16="http://schemas.microsoft.com/office/drawing/2014/main" id="{FCD886B5-4E7A-5118-6851-578131E39478}"/>
              </a:ext>
            </a:extLst>
          </p:cNvPr>
          <p:cNvSpPr>
            <a:spLocks noGrp="1"/>
          </p:cNvSpPr>
          <p:nvPr/>
        </p:nvSpPr>
        <p:spPr>
          <a:xfrm>
            <a:off x="22275800" y="57002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42" name="14v8-graph-caption">
            <a:extLst>
              <a:ext uri="{FF2B5EF4-FFF2-40B4-BE49-F238E27FC236}">
                <a16:creationId xmlns:a16="http://schemas.microsoft.com/office/drawing/2014/main" id="{423888FB-F4CD-B66A-FAA4-E60195A0D727}"/>
              </a:ext>
            </a:extLst>
          </p:cNvPr>
          <p:cNvSpPr>
            <a:spLocks noGrp="1"/>
          </p:cNvSpPr>
          <p:nvPr/>
        </p:nvSpPr>
        <p:spPr>
          <a:xfrm>
            <a:off x="19833490" y="6500320"/>
            <a:ext cx="3937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Dependencies + timing</a:t>
            </a:r>
          </a:p>
        </p:txBody>
      </p:sp>
      <p:sp>
        <p:nvSpPr>
          <p:cNvPr id="43" name="14v8-divider">
            <a:extLst>
              <a:ext uri="{FF2B5EF4-FFF2-40B4-BE49-F238E27FC236}">
                <a16:creationId xmlns:a16="http://schemas.microsoft.com/office/drawing/2014/main" id="{74D6B07A-E49B-A4A5-D02E-D588234969AE}"/>
              </a:ext>
            </a:extLst>
          </p:cNvPr>
          <p:cNvSpPr>
            <a:spLocks noGrp="1"/>
          </p:cNvSpPr>
          <p:nvPr/>
        </p:nvSpPr>
        <p:spPr>
          <a:xfrm>
            <a:off x="762000" y="7186120"/>
            <a:ext cx="22860000" cy="12700"/>
          </a:xfrm>
          <a:custGeom>
            <a:avLst/>
            <a:gdLst/>
            <a:ahLst/>
            <a:cxnLst/>
            <a:rect l="0" t="0" r="0" b="0"/>
            <a:pathLst>
              <a:path w="22860000" h="12700">
                <a:moveTo>
                  <a:pt x="0" y="0"/>
                </a:moveTo>
                <a:lnTo>
                  <a:pt x="22860000" y="0"/>
                </a:ln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</p:sp>
      <p:sp>
        <p:nvSpPr>
          <p:cNvPr id="44" name="14v8-phase2">
            <a:extLst>
              <a:ext uri="{FF2B5EF4-FFF2-40B4-BE49-F238E27FC236}">
                <a16:creationId xmlns:a16="http://schemas.microsoft.com/office/drawing/2014/main" id="{D16AB8D0-C978-5927-CB00-0A9690302F45}"/>
              </a:ext>
            </a:extLst>
          </p:cNvPr>
          <p:cNvSpPr>
            <a:spLocks noGrp="1"/>
          </p:cNvSpPr>
          <p:nvPr/>
        </p:nvSpPr>
        <p:spPr>
          <a:xfrm>
            <a:off x="762000" y="7541720"/>
            <a:ext cx="1524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2. Online hybrid emulation</a:t>
            </a:r>
          </a:p>
        </p:txBody>
      </p:sp>
      <p:sp>
        <p:nvSpPr>
          <p:cNvPr id="45" name="14v8-virtual-earlier">
            <a:extLst>
              <a:ext uri="{FF2B5EF4-FFF2-40B4-BE49-F238E27FC236}">
                <a16:creationId xmlns:a16="http://schemas.microsoft.com/office/drawing/2014/main" id="{E9C16025-DE5E-191C-70A8-C97D4C7A6922}"/>
              </a:ext>
            </a:extLst>
          </p:cNvPr>
          <p:cNvSpPr>
            <a:spLocks noGrp="1"/>
          </p:cNvSpPr>
          <p:nvPr/>
        </p:nvSpPr>
        <p:spPr>
          <a:xfrm>
            <a:off x="762000" y="87228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46" name="14v8-earlier-layers">
            <a:extLst>
              <a:ext uri="{FF2B5EF4-FFF2-40B4-BE49-F238E27FC236}">
                <a16:creationId xmlns:a16="http://schemas.microsoft.com/office/drawing/2014/main" id="{41F00647-7742-3E38-D101-916DE95F1D51}"/>
              </a:ext>
            </a:extLst>
          </p:cNvPr>
          <p:cNvSpPr>
            <a:spLocks noGrp="1"/>
          </p:cNvSpPr>
          <p:nvPr/>
        </p:nvSpPr>
        <p:spPr>
          <a:xfrm>
            <a:off x="762000" y="9243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Earlier layers</a:t>
            </a:r>
          </a:p>
        </p:txBody>
      </p:sp>
      <p:sp>
        <p:nvSpPr>
          <p:cNvPr id="47" name="14v8-sandbox-ranks">
            <a:extLst>
              <a:ext uri="{FF2B5EF4-FFF2-40B4-BE49-F238E27FC236}">
                <a16:creationId xmlns:a16="http://schemas.microsoft.com/office/drawing/2014/main" id="{230116C6-C8AE-FEB7-4AAB-6C89A1B18E17}"/>
              </a:ext>
            </a:extLst>
          </p:cNvPr>
          <p:cNvSpPr>
            <a:spLocks noGrp="1"/>
          </p:cNvSpPr>
          <p:nvPr/>
        </p:nvSpPr>
        <p:spPr>
          <a:xfrm>
            <a:off x="914400" y="10145220"/>
            <a:ext cx="3302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48" name="14v8-training-code">
            <a:extLst>
              <a:ext uri="{FF2B5EF4-FFF2-40B4-BE49-F238E27FC236}">
                <a16:creationId xmlns:a16="http://schemas.microsoft.com/office/drawing/2014/main" id="{D056562D-235F-D427-72EB-998386AC5DD9}"/>
              </a:ext>
            </a:extLst>
          </p:cNvPr>
          <p:cNvSpPr>
            <a:spLocks noGrp="1"/>
          </p:cNvSpPr>
          <p:nvPr/>
        </p:nvSpPr>
        <p:spPr>
          <a:xfrm>
            <a:off x="914400" y="10691320"/>
            <a:ext cx="33020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Run training code</a:t>
            </a:r>
          </a:p>
        </p:txBody>
      </p:sp>
      <p:sp>
        <p:nvSpPr>
          <p:cNvPr id="49" name="14v8-virtual-later">
            <a:extLst>
              <a:ext uri="{FF2B5EF4-FFF2-40B4-BE49-F238E27FC236}">
                <a16:creationId xmlns:a16="http://schemas.microsoft.com/office/drawing/2014/main" id="{BD269479-35AC-3725-6BA7-C7A368CDCF99}"/>
              </a:ext>
            </a:extLst>
          </p:cNvPr>
          <p:cNvSpPr>
            <a:spLocks noGrp="1"/>
          </p:cNvSpPr>
          <p:nvPr/>
        </p:nvSpPr>
        <p:spPr>
          <a:xfrm>
            <a:off x="762000" y="116184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50" name="14v8-later-layers">
            <a:extLst>
              <a:ext uri="{FF2B5EF4-FFF2-40B4-BE49-F238E27FC236}">
                <a16:creationId xmlns:a16="http://schemas.microsoft.com/office/drawing/2014/main" id="{C65C5403-20F0-316F-161A-00648B0D4745}"/>
              </a:ext>
            </a:extLst>
          </p:cNvPr>
          <p:cNvSpPr>
            <a:spLocks noGrp="1"/>
          </p:cNvSpPr>
          <p:nvPr/>
        </p:nvSpPr>
        <p:spPr>
          <a:xfrm>
            <a:off x="762000" y="121391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Later layers</a:t>
            </a:r>
          </a:p>
        </p:txBody>
      </p:sp>
      <p:sp>
        <p:nvSpPr>
          <p:cNvPr id="59" name="14v8-sandbox-boundary">
            <a:extLst>
              <a:ext uri="{FF2B5EF4-FFF2-40B4-BE49-F238E27FC236}">
                <a16:creationId xmlns:a16="http://schemas.microsoft.com/office/drawing/2014/main" id="{D784181C-D29C-95D3-C118-13CAD9B2DA14}"/>
              </a:ext>
            </a:extLst>
          </p:cNvPr>
          <p:cNvSpPr>
            <a:spLocks noGrp="1"/>
          </p:cNvSpPr>
          <p:nvPr/>
        </p:nvSpPr>
        <p:spPr>
          <a:xfrm>
            <a:off x="762000" y="10005520"/>
            <a:ext cx="19138900" cy="13970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85" name="14v8-guide-label">
            <a:extLst>
              <a:ext uri="{FF2B5EF4-FFF2-40B4-BE49-F238E27FC236}">
                <a16:creationId xmlns:a16="http://schemas.microsoft.com/office/drawing/2014/main" id="{4A4D0BB6-A7F7-C4CB-0F41-FA1109151F38}"/>
              </a:ext>
            </a:extLst>
          </p:cNvPr>
          <p:cNvSpPr>
            <a:spLocks noGrp="1"/>
          </p:cNvSpPr>
          <p:nvPr/>
        </p:nvSpPr>
        <p:spPr>
          <a:xfrm>
            <a:off x="20828000" y="8278320"/>
            <a:ext cx="29845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Guide replay</a:t>
            </a:r>
          </a:p>
        </p:txBody>
      </p:sp>
      <p:sp>
        <p:nvSpPr>
          <p:cNvPr id="88" name="14v8-time-axis">
            <a:extLst>
              <a:ext uri="{FF2B5EF4-FFF2-40B4-BE49-F238E27FC236}">
                <a16:creationId xmlns:a16="http://schemas.microsoft.com/office/drawing/2014/main" id="{684BB868-8128-E72A-B0C8-97E540EFD970}"/>
              </a:ext>
            </a:extLst>
          </p:cNvPr>
          <p:cNvSpPr>
            <a:spLocks noGrp="1"/>
          </p:cNvSpPr>
          <p:nvPr/>
        </p:nvSpPr>
        <p:spPr>
          <a:xfrm>
            <a:off x="762000" y="12981130"/>
            <a:ext cx="22606000" cy="68580"/>
          </a:xfrm>
          <a:custGeom>
            <a:avLst/>
            <a:gdLst/>
            <a:ahLst/>
            <a:cxnLst/>
            <a:rect l="0" t="0" r="0" b="0"/>
            <a:pathLst>
              <a:path w="22606000" h="68580">
                <a:moveTo>
                  <a:pt x="0" y="24765"/>
                </a:moveTo>
                <a:lnTo>
                  <a:pt x="22415500" y="24765"/>
                </a:lnTo>
                <a:lnTo>
                  <a:pt x="22415500" y="0"/>
                </a:lnTo>
                <a:lnTo>
                  <a:pt x="22606000" y="34290"/>
                </a:lnTo>
                <a:lnTo>
                  <a:pt x="22415500" y="68580"/>
                </a:lnTo>
                <a:lnTo>
                  <a:pt x="22415500" y="43815"/>
                </a:lnTo>
                <a:lnTo>
                  <a:pt x="0" y="43815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89" name="14v8-time-label">
            <a:extLst>
              <a:ext uri="{FF2B5EF4-FFF2-40B4-BE49-F238E27FC236}">
                <a16:creationId xmlns:a16="http://schemas.microsoft.com/office/drawing/2014/main" id="{076C57C3-C387-EA9D-3A88-3473A6AB97A3}"/>
              </a:ext>
            </a:extLst>
          </p:cNvPr>
          <p:cNvSpPr>
            <a:spLocks noGrp="1"/>
          </p:cNvSpPr>
          <p:nvPr/>
        </p:nvSpPr>
        <p:spPr>
          <a:xfrm>
            <a:off x="10795000" y="13040820"/>
            <a:ext cx="2286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101" name="13v7-ellipsis-0">
            <a:extLst>
              <a:ext uri="{FF2B5EF4-FFF2-40B4-BE49-F238E27FC236}">
                <a16:creationId xmlns:a16="http://schemas.microsoft.com/office/drawing/2014/main" id="{F5AA3987-6F6B-35C0-3BC6-15BC5D4EDA25}"/>
              </a:ext>
            </a:extLst>
          </p:cNvPr>
          <p:cNvSpPr>
            <a:spLocks noGrp="1"/>
          </p:cNvSpPr>
          <p:nvPr/>
        </p:nvSpPr>
        <p:spPr>
          <a:xfrm>
            <a:off x="1860815" y="56133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2" name="13v7-ellipsis-1">
            <a:extLst>
              <a:ext uri="{FF2B5EF4-FFF2-40B4-BE49-F238E27FC236}">
                <a16:creationId xmlns:a16="http://schemas.microsoft.com/office/drawing/2014/main" id="{5BE073E3-4717-AF16-5DDC-59DDD73DFEFC}"/>
              </a:ext>
            </a:extLst>
          </p:cNvPr>
          <p:cNvSpPr>
            <a:spLocks noGrp="1"/>
          </p:cNvSpPr>
          <p:nvPr/>
        </p:nvSpPr>
        <p:spPr>
          <a:xfrm>
            <a:off x="1860815" y="57657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3" name="13v7-ellipsis-2">
            <a:extLst>
              <a:ext uri="{FF2B5EF4-FFF2-40B4-BE49-F238E27FC236}">
                <a16:creationId xmlns:a16="http://schemas.microsoft.com/office/drawing/2014/main" id="{535F8421-A910-58D1-9A28-12BA50C8980E}"/>
              </a:ext>
            </a:extLst>
          </p:cNvPr>
          <p:cNvSpPr>
            <a:spLocks noGrp="1"/>
          </p:cNvSpPr>
          <p:nvPr/>
        </p:nvSpPr>
        <p:spPr>
          <a:xfrm>
            <a:off x="1860815" y="59181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6" name="14v8-later-layers">
            <a:extLst>
              <a:ext uri="{FF2B5EF4-FFF2-40B4-BE49-F238E27FC236}">
                <a16:creationId xmlns:a16="http://schemas.microsoft.com/office/drawing/2014/main" id="{ABF6E775-C559-F0B5-71CD-3D35B507380B}"/>
              </a:ext>
            </a:extLst>
          </p:cNvPr>
          <p:cNvSpPr>
            <a:spLocks noGrp="1"/>
          </p:cNvSpPr>
          <p:nvPr/>
        </p:nvSpPr>
        <p:spPr>
          <a:xfrm>
            <a:off x="762000" y="6449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800" dirty="0">
                <a:solidFill>
                  <a:srgbClr val="6C7479"/>
                </a:solidFill>
                <a:ea typeface="Avenir Next"/>
                <a:cs typeface="Avenir Next"/>
              </a:rPr>
              <a:t>(Other model replicas not shown)</a:t>
            </a:r>
            <a:endParaRPr sz="28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cxnSp>
        <p:nvCxnSpPr>
          <p:cNvPr id="93" name="肘形连接符 92">
            <a:extLst>
              <a:ext uri="{FF2B5EF4-FFF2-40B4-BE49-F238E27FC236}">
                <a16:creationId xmlns:a16="http://schemas.microsoft.com/office/drawing/2014/main" id="{49515395-36C8-0264-732F-8AEAF872941C}"/>
              </a:ext>
            </a:extLst>
          </p:cNvPr>
          <p:cNvCxnSpPr>
            <a:cxnSpLocks/>
            <a:stCxn id="28" idx="3"/>
          </p:cNvCxnSpPr>
          <p:nvPr/>
        </p:nvCxnSpPr>
        <p:spPr>
          <a:xfrm flipH="1">
            <a:off x="19481800" y="5096970"/>
            <a:ext cx="4140200" cy="4006850"/>
          </a:xfrm>
          <a:prstGeom prst="bentConnector3">
            <a:avLst>
              <a:gd name="adj1" fmla="val -5521"/>
            </a:avLst>
          </a:prstGeom>
          <a:noFill/>
          <a:ln w="31750" cap="flat">
            <a:solidFill>
              <a:srgbClr val="12304F"/>
            </a:solidFill>
            <a:prstDash val="solid"/>
            <a:miter lim="400000"/>
            <a:headEnd w="med" len="lg"/>
            <a:tailEnd type="triangle" w="med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14v8-observed-output">
            <a:extLst>
              <a:ext uri="{FF2B5EF4-FFF2-40B4-BE49-F238E27FC236}">
                <a16:creationId xmlns:a16="http://schemas.microsoft.com/office/drawing/2014/main" id="{6A3CD7E8-CD11-912A-F450-4CCB2FE8452B}"/>
              </a:ext>
            </a:extLst>
          </p:cNvPr>
          <p:cNvSpPr>
            <a:spLocks noGrp="1"/>
          </p:cNvSpPr>
          <p:nvPr/>
        </p:nvSpPr>
        <p:spPr>
          <a:xfrm>
            <a:off x="19900900" y="10621470"/>
            <a:ext cx="444500" cy="114300"/>
          </a:xfrm>
          <a:custGeom>
            <a:avLst/>
            <a:gdLst/>
            <a:ahLst/>
            <a:cxnLst/>
            <a:rect l="0" t="0" r="0" b="0"/>
            <a:pathLst>
              <a:path w="444500" h="114300">
                <a:moveTo>
                  <a:pt x="0" y="41275"/>
                </a:moveTo>
                <a:lnTo>
                  <a:pt x="311150" y="41275"/>
                </a:lnTo>
                <a:lnTo>
                  <a:pt x="311150" y="0"/>
                </a:lnTo>
                <a:lnTo>
                  <a:pt x="444500" y="57150"/>
                </a:lnTo>
                <a:lnTo>
                  <a:pt x="311150" y="114300"/>
                </a:lnTo>
                <a:lnTo>
                  <a:pt x="31115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66" name="14v8-observation">
            <a:extLst>
              <a:ext uri="{FF2B5EF4-FFF2-40B4-BE49-F238E27FC236}">
                <a16:creationId xmlns:a16="http://schemas.microsoft.com/office/drawing/2014/main" id="{26A7C4EB-A719-D612-EF14-F757326533BA}"/>
              </a:ext>
            </a:extLst>
          </p:cNvPr>
          <p:cNvSpPr>
            <a:spLocks noGrp="1"/>
          </p:cNvSpPr>
          <p:nvPr/>
        </p:nvSpPr>
        <p:spPr>
          <a:xfrm>
            <a:off x="20383500" y="10107120"/>
            <a:ext cx="3683000" cy="1168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target-scale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timing &amp; memory</a:t>
            </a:r>
          </a:p>
        </p:txBody>
      </p:sp>
    </p:spTree>
    <p:extLst>
      <p:ext uri="{BB962C8B-B14F-4D97-AF65-F5344CB8AC3E}">
        <p14:creationId xmlns:p14="http://schemas.microsoft.com/office/powerpoint/2010/main" val="3963140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8A8A2-54A1-C13F-5A72-D45FBDEF8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4v8-title">
            <a:extLst>
              <a:ext uri="{FF2B5EF4-FFF2-40B4-BE49-F238E27FC236}">
                <a16:creationId xmlns:a16="http://schemas.microsoft.com/office/drawing/2014/main" id="{845EB48E-D160-7864-63A2-38453CDD7067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Overview: CrystalLLM’s Two-Phase Workflow</a:t>
            </a:r>
          </a:p>
        </p:txBody>
      </p:sp>
      <p:sp>
        <p:nvSpPr>
          <p:cNvPr id="3" name="14v8-takeaway">
            <a:extLst>
              <a:ext uri="{FF2B5EF4-FFF2-40B4-BE49-F238E27FC236}">
                <a16:creationId xmlns:a16="http://schemas.microsoft.com/office/drawing/2014/main" id="{05DA1C4B-8941-45AB-BA47-DC8092003DF6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Prepare an execution graph, then observe target-scale behavior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—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all on a few GPUs.</a:t>
            </a:r>
          </a:p>
        </p:txBody>
      </p:sp>
      <p:sp>
        <p:nvSpPr>
          <p:cNvPr id="4" name="14v8-page">
            <a:extLst>
              <a:ext uri="{FF2B5EF4-FFF2-40B4-BE49-F238E27FC236}">
                <a16:creationId xmlns:a16="http://schemas.microsoft.com/office/drawing/2014/main" id="{EA040277-6369-D90F-C9C5-6FDF08FC81C6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18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4v8-phase1">
            <a:extLst>
              <a:ext uri="{FF2B5EF4-FFF2-40B4-BE49-F238E27FC236}">
                <a16:creationId xmlns:a16="http://schemas.microsoft.com/office/drawing/2014/main" id="{7C275454-8415-E29B-F20A-CE4355F32475}"/>
              </a:ext>
            </a:extLst>
          </p:cNvPr>
          <p:cNvSpPr>
            <a:spLocks noGrp="1"/>
          </p:cNvSpPr>
          <p:nvPr/>
        </p:nvSpPr>
        <p:spPr>
          <a:xfrm>
            <a:off x="762000" y="2811110"/>
            <a:ext cx="1651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1. Offline graph preparation</a:t>
            </a:r>
          </a:p>
        </p:txBody>
      </p:sp>
      <p:sp>
        <p:nvSpPr>
          <p:cNvPr id="6" name="14v8-replica">
            <a:extLst>
              <a:ext uri="{FF2B5EF4-FFF2-40B4-BE49-F238E27FC236}">
                <a16:creationId xmlns:a16="http://schemas.microsoft.com/office/drawing/2014/main" id="{153DEC3C-4235-D881-0404-69917A6C83E7}"/>
              </a:ext>
            </a:extLst>
          </p:cNvPr>
          <p:cNvSpPr>
            <a:spLocks noGrp="1"/>
          </p:cNvSpPr>
          <p:nvPr/>
        </p:nvSpPr>
        <p:spPr>
          <a:xfrm>
            <a:off x="762000" y="4684220"/>
            <a:ext cx="2667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Model replica</a:t>
            </a:r>
            <a:endParaRPr lang="en-US" sz="28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7" name="14v8-sandbox-outline">
            <a:extLst>
              <a:ext uri="{FF2B5EF4-FFF2-40B4-BE49-F238E27FC236}">
                <a16:creationId xmlns:a16="http://schemas.microsoft.com/office/drawing/2014/main" id="{4166D6B6-603D-54FA-9157-9315DEB9B7B2}"/>
              </a:ext>
            </a:extLst>
          </p:cNvPr>
          <p:cNvSpPr>
            <a:spLocks noGrp="1"/>
          </p:cNvSpPr>
          <p:nvPr/>
        </p:nvSpPr>
        <p:spPr>
          <a:xfrm>
            <a:off x="3265456" y="4239720"/>
            <a:ext cx="3035300" cy="14732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8" name="14v8-sandbox-label">
            <a:extLst>
              <a:ext uri="{FF2B5EF4-FFF2-40B4-BE49-F238E27FC236}">
                <a16:creationId xmlns:a16="http://schemas.microsoft.com/office/drawing/2014/main" id="{71815C47-D105-9B28-B13E-A7C8A43B3782}"/>
              </a:ext>
            </a:extLst>
          </p:cNvPr>
          <p:cNvSpPr>
            <a:spLocks noGrp="1"/>
          </p:cNvSpPr>
          <p:nvPr/>
        </p:nvSpPr>
        <p:spPr>
          <a:xfrm>
            <a:off x="3354356" y="3731720"/>
            <a:ext cx="29845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9" name="14v8-virtual-label">
            <a:extLst>
              <a:ext uri="{FF2B5EF4-FFF2-40B4-BE49-F238E27FC236}">
                <a16:creationId xmlns:a16="http://schemas.microsoft.com/office/drawing/2014/main" id="{8ECBE1B6-AD97-25DD-5ECA-46C73E748E40}"/>
              </a:ext>
            </a:extLst>
          </p:cNvPr>
          <p:cNvSpPr>
            <a:spLocks noGrp="1"/>
          </p:cNvSpPr>
          <p:nvPr/>
        </p:nvSpPr>
        <p:spPr>
          <a:xfrm>
            <a:off x="8842954" y="3731720"/>
            <a:ext cx="6096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 ranks: replay</a:t>
            </a:r>
          </a:p>
        </p:txBody>
      </p:sp>
      <p:sp>
        <p:nvSpPr>
          <p:cNvPr id="10" name="14v8-virtual-bracket">
            <a:extLst>
              <a:ext uri="{FF2B5EF4-FFF2-40B4-BE49-F238E27FC236}">
                <a16:creationId xmlns:a16="http://schemas.microsoft.com/office/drawing/2014/main" id="{189939C6-8432-3007-EDE7-0DBC06F97E0F}"/>
              </a:ext>
            </a:extLst>
          </p:cNvPr>
          <p:cNvSpPr>
            <a:spLocks noGrp="1"/>
          </p:cNvSpPr>
          <p:nvPr/>
        </p:nvSpPr>
        <p:spPr>
          <a:xfrm>
            <a:off x="7037356" y="4163520"/>
            <a:ext cx="9647766" cy="139700"/>
          </a:xfrm>
          <a:custGeom>
            <a:avLst/>
            <a:gdLst/>
            <a:ahLst/>
            <a:cxnLst/>
            <a:rect l="0" t="0" r="0" b="0"/>
            <a:pathLst>
              <a:path w="9715500" h="114300">
                <a:moveTo>
                  <a:pt x="0" y="114300"/>
                </a:moveTo>
                <a:lnTo>
                  <a:pt x="0" y="0"/>
                </a:lnTo>
                <a:lnTo>
                  <a:pt x="9715500" y="0"/>
                </a:lnTo>
                <a:lnTo>
                  <a:pt x="9715500" y="114300"/>
                </a:lnTo>
              </a:path>
            </a:pathLst>
          </a:custGeom>
          <a:noFill/>
          <a:ln w="25400">
            <a:solidFill>
              <a:srgbClr val="9AA4AE"/>
            </a:solidFill>
          </a:ln>
        </p:spPr>
      </p:sp>
      <p:sp>
        <p:nvSpPr>
          <p:cNvPr id="11" name="14v8-layer-0">
            <a:extLst>
              <a:ext uri="{FF2B5EF4-FFF2-40B4-BE49-F238E27FC236}">
                <a16:creationId xmlns:a16="http://schemas.microsoft.com/office/drawing/2014/main" id="{45CF608E-4B65-837C-A4D0-B1191D436052}"/>
              </a:ext>
            </a:extLst>
          </p:cNvPr>
          <p:cNvSpPr>
            <a:spLocks noGrp="1"/>
          </p:cNvSpPr>
          <p:nvPr/>
        </p:nvSpPr>
        <p:spPr>
          <a:xfrm>
            <a:off x="3481356" y="4519120"/>
            <a:ext cx="2603500" cy="965200"/>
          </a:xfrm>
          <a:prstGeom prst="rect">
            <a:avLst/>
          </a:prstGeom>
          <a:solidFill>
            <a:srgbClr val="FF6038"/>
          </a:solidFill>
          <a:ln w="17780">
            <a:solidFill>
              <a:srgbClr val="FF6038"/>
            </a:solidFill>
          </a:ln>
        </p:spPr>
      </p:sp>
      <p:sp>
        <p:nvSpPr>
          <p:cNvPr id="12" name="14v8-layer-text-0">
            <a:extLst>
              <a:ext uri="{FF2B5EF4-FFF2-40B4-BE49-F238E27FC236}">
                <a16:creationId xmlns:a16="http://schemas.microsoft.com/office/drawing/2014/main" id="{98E37F9B-2420-04B7-EF10-D2F3AB39B2CB}"/>
              </a:ext>
            </a:extLst>
          </p:cNvPr>
          <p:cNvSpPr>
            <a:spLocks noGrp="1"/>
          </p:cNvSpPr>
          <p:nvPr/>
        </p:nvSpPr>
        <p:spPr>
          <a:xfrm>
            <a:off x="3582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3" name="14v8-stage-link-0">
            <a:extLst>
              <a:ext uri="{FF2B5EF4-FFF2-40B4-BE49-F238E27FC236}">
                <a16:creationId xmlns:a16="http://schemas.microsoft.com/office/drawing/2014/main" id="{6926CD70-1EC2-85B4-7D7D-AC5391D3D0D3}"/>
              </a:ext>
            </a:extLst>
          </p:cNvPr>
          <p:cNvSpPr>
            <a:spLocks noGrp="1"/>
          </p:cNvSpPr>
          <p:nvPr/>
        </p:nvSpPr>
        <p:spPr>
          <a:xfrm>
            <a:off x="6342881" y="4956000"/>
            <a:ext cx="6480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4" name="14v8-layer-1">
            <a:extLst>
              <a:ext uri="{FF2B5EF4-FFF2-40B4-BE49-F238E27FC236}">
                <a16:creationId xmlns:a16="http://schemas.microsoft.com/office/drawing/2014/main" id="{066BFD1C-5582-4C34-9B69-533967883947}"/>
              </a:ext>
            </a:extLst>
          </p:cNvPr>
          <p:cNvSpPr>
            <a:spLocks noGrp="1"/>
          </p:cNvSpPr>
          <p:nvPr/>
        </p:nvSpPr>
        <p:spPr>
          <a:xfrm>
            <a:off x="7037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5" name="14v8-layer-text-1">
            <a:extLst>
              <a:ext uri="{FF2B5EF4-FFF2-40B4-BE49-F238E27FC236}">
                <a16:creationId xmlns:a16="http://schemas.microsoft.com/office/drawing/2014/main" id="{B8AA641B-8B3F-F546-ACA8-9778872203B2}"/>
              </a:ext>
            </a:extLst>
          </p:cNvPr>
          <p:cNvSpPr>
            <a:spLocks noGrp="1"/>
          </p:cNvSpPr>
          <p:nvPr/>
        </p:nvSpPr>
        <p:spPr>
          <a:xfrm>
            <a:off x="7138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6" name="14v8-stage-link-1">
            <a:extLst>
              <a:ext uri="{FF2B5EF4-FFF2-40B4-BE49-F238E27FC236}">
                <a16:creationId xmlns:a16="http://schemas.microsoft.com/office/drawing/2014/main" id="{B0C9D35A-34EF-4151-1518-31303EA069B8}"/>
              </a:ext>
            </a:extLst>
          </p:cNvPr>
          <p:cNvSpPr>
            <a:spLocks noGrp="1"/>
          </p:cNvSpPr>
          <p:nvPr/>
        </p:nvSpPr>
        <p:spPr>
          <a:xfrm>
            <a:off x="9678956" y="4956000"/>
            <a:ext cx="876300" cy="91440"/>
          </a:xfrm>
          <a:custGeom>
            <a:avLst/>
            <a:gdLst/>
            <a:ahLst/>
            <a:cxnLst/>
            <a:rect l="0" t="0" r="0" b="0"/>
            <a:pathLst>
              <a:path w="876300" h="91440">
                <a:moveTo>
                  <a:pt x="0" y="33020"/>
                </a:moveTo>
                <a:lnTo>
                  <a:pt x="685800" y="33020"/>
                </a:lnTo>
                <a:lnTo>
                  <a:pt x="685800" y="0"/>
                </a:lnTo>
                <a:lnTo>
                  <a:pt x="876300" y="45720"/>
                </a:lnTo>
                <a:lnTo>
                  <a:pt x="685800" y="91440"/>
                </a:lnTo>
                <a:lnTo>
                  <a:pt x="68580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17" name="14v8-layer-2">
            <a:extLst>
              <a:ext uri="{FF2B5EF4-FFF2-40B4-BE49-F238E27FC236}">
                <a16:creationId xmlns:a16="http://schemas.microsoft.com/office/drawing/2014/main" id="{1D74B407-817E-9289-EAC8-D63B5F8A0B93}"/>
              </a:ext>
            </a:extLst>
          </p:cNvPr>
          <p:cNvSpPr>
            <a:spLocks noGrp="1"/>
          </p:cNvSpPr>
          <p:nvPr/>
        </p:nvSpPr>
        <p:spPr>
          <a:xfrm>
            <a:off x="10593356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18" name="14v8-layer-text-2">
            <a:extLst>
              <a:ext uri="{FF2B5EF4-FFF2-40B4-BE49-F238E27FC236}">
                <a16:creationId xmlns:a16="http://schemas.microsoft.com/office/drawing/2014/main" id="{1DCF7948-51AA-AF24-2139-12241F6EE9AC}"/>
              </a:ext>
            </a:extLst>
          </p:cNvPr>
          <p:cNvSpPr>
            <a:spLocks noGrp="1"/>
          </p:cNvSpPr>
          <p:nvPr/>
        </p:nvSpPr>
        <p:spPr>
          <a:xfrm>
            <a:off x="10694956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19" name="14v8-layer-3">
            <a:extLst>
              <a:ext uri="{FF2B5EF4-FFF2-40B4-BE49-F238E27FC236}">
                <a16:creationId xmlns:a16="http://schemas.microsoft.com/office/drawing/2014/main" id="{D2037D2E-1F75-63BF-C884-B967AA1C77D2}"/>
              </a:ext>
            </a:extLst>
          </p:cNvPr>
          <p:cNvSpPr>
            <a:spLocks noGrp="1"/>
          </p:cNvSpPr>
          <p:nvPr/>
        </p:nvSpPr>
        <p:spPr>
          <a:xfrm>
            <a:off x="14081622" y="4519120"/>
            <a:ext cx="2603500" cy="965200"/>
          </a:xfrm>
          <a:prstGeom prst="rect">
            <a:avLst/>
          </a:prstGeom>
          <a:solidFill>
            <a:srgbClr val="EEF0F2"/>
          </a:solidFill>
          <a:ln w="17780">
            <a:solidFill>
              <a:srgbClr val="9AA4AE"/>
            </a:solidFill>
          </a:ln>
        </p:spPr>
      </p:sp>
      <p:sp>
        <p:nvSpPr>
          <p:cNvPr id="20" name="14v8-layer-text-3">
            <a:extLst>
              <a:ext uri="{FF2B5EF4-FFF2-40B4-BE49-F238E27FC236}">
                <a16:creationId xmlns:a16="http://schemas.microsoft.com/office/drawing/2014/main" id="{EC201E51-9EEA-4B3C-092B-940FBDD38D9A}"/>
              </a:ext>
            </a:extLst>
          </p:cNvPr>
          <p:cNvSpPr>
            <a:spLocks noGrp="1"/>
          </p:cNvSpPr>
          <p:nvPr/>
        </p:nvSpPr>
        <p:spPr>
          <a:xfrm>
            <a:off x="14183222" y="4747720"/>
            <a:ext cx="24003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Layers</a:t>
            </a:r>
          </a:p>
        </p:txBody>
      </p:sp>
      <p:sp>
        <p:nvSpPr>
          <p:cNvPr id="21" name="14v8-stage-link-last-a">
            <a:extLst>
              <a:ext uri="{FF2B5EF4-FFF2-40B4-BE49-F238E27FC236}">
                <a16:creationId xmlns:a16="http://schemas.microsoft.com/office/drawing/2014/main" id="{B172618A-5F93-05FF-83D2-D075F8DD151D}"/>
              </a:ext>
            </a:extLst>
          </p:cNvPr>
          <p:cNvSpPr>
            <a:spLocks noGrp="1"/>
          </p:cNvSpPr>
          <p:nvPr/>
        </p:nvSpPr>
        <p:spPr>
          <a:xfrm>
            <a:off x="13234956" y="4956000"/>
            <a:ext cx="279400" cy="91440"/>
          </a:xfrm>
          <a:custGeom>
            <a:avLst/>
            <a:gdLst/>
            <a:ahLst/>
            <a:cxnLst/>
            <a:rect l="0" t="0" r="0" b="0"/>
            <a:pathLst>
              <a:path w="279400" h="91440">
                <a:moveTo>
                  <a:pt x="0" y="33020"/>
                </a:moveTo>
                <a:lnTo>
                  <a:pt x="195580" y="33020"/>
                </a:lnTo>
                <a:lnTo>
                  <a:pt x="195580" y="0"/>
                </a:lnTo>
                <a:lnTo>
                  <a:pt x="279400" y="45720"/>
                </a:lnTo>
                <a:lnTo>
                  <a:pt x="195580" y="91440"/>
                </a:lnTo>
                <a:lnTo>
                  <a:pt x="19558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22" name="14v8-stages-ellipsis">
            <a:extLst>
              <a:ext uri="{FF2B5EF4-FFF2-40B4-BE49-F238E27FC236}">
                <a16:creationId xmlns:a16="http://schemas.microsoft.com/office/drawing/2014/main" id="{10B4A581-3321-E588-77D8-DF32907A5D8E}"/>
              </a:ext>
            </a:extLst>
          </p:cNvPr>
          <p:cNvSpPr>
            <a:spLocks noGrp="1"/>
          </p:cNvSpPr>
          <p:nvPr/>
        </p:nvSpPr>
        <p:spPr>
          <a:xfrm>
            <a:off x="13552456" y="4671520"/>
            <a:ext cx="4318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24" name="14v8-move-sandbox">
            <a:extLst>
              <a:ext uri="{FF2B5EF4-FFF2-40B4-BE49-F238E27FC236}">
                <a16:creationId xmlns:a16="http://schemas.microsoft.com/office/drawing/2014/main" id="{42B0669C-2ED1-72E1-8241-7959C6BDD67F}"/>
              </a:ext>
            </a:extLst>
          </p:cNvPr>
          <p:cNvSpPr>
            <a:spLocks noGrp="1"/>
          </p:cNvSpPr>
          <p:nvPr/>
        </p:nvSpPr>
        <p:spPr>
          <a:xfrm>
            <a:off x="3265456" y="6024070"/>
            <a:ext cx="13487400" cy="114300"/>
          </a:xfrm>
          <a:custGeom>
            <a:avLst/>
            <a:gdLst/>
            <a:ahLst/>
            <a:cxnLst/>
            <a:rect l="0" t="0" r="0" b="0"/>
            <a:pathLst>
              <a:path w="13487400" h="114300">
                <a:moveTo>
                  <a:pt x="0" y="41275"/>
                </a:moveTo>
                <a:lnTo>
                  <a:pt x="13296900" y="41275"/>
                </a:lnTo>
                <a:lnTo>
                  <a:pt x="13296900" y="0"/>
                </a:lnTo>
                <a:lnTo>
                  <a:pt x="13487400" y="57150"/>
                </a:lnTo>
                <a:lnTo>
                  <a:pt x="13296900" y="114300"/>
                </a:lnTo>
                <a:lnTo>
                  <a:pt x="132969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FF6038"/>
          </a:solidFill>
          <a:ln w="0">
            <a:noFill/>
          </a:ln>
        </p:spPr>
      </p:sp>
      <p:sp>
        <p:nvSpPr>
          <p:cNvPr id="25" name="14v8-measure-stages">
            <a:extLst>
              <a:ext uri="{FF2B5EF4-FFF2-40B4-BE49-F238E27FC236}">
                <a16:creationId xmlns:a16="http://schemas.microsoft.com/office/drawing/2014/main" id="{15C78A06-A406-5C79-238E-C13F7BDA92A7}"/>
              </a:ext>
            </a:extLst>
          </p:cNvPr>
          <p:cNvSpPr>
            <a:spLocks noGrp="1"/>
          </p:cNvSpPr>
          <p:nvPr/>
        </p:nvSpPr>
        <p:spPr>
          <a:xfrm>
            <a:off x="6350000" y="6233620"/>
            <a:ext cx="7366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Measure stages in turn</a:t>
            </a:r>
          </a:p>
        </p:txBody>
      </p:sp>
      <p:sp>
        <p:nvSpPr>
          <p:cNvPr id="26" name="14v8-capture-calibrate">
            <a:extLst>
              <a:ext uri="{FF2B5EF4-FFF2-40B4-BE49-F238E27FC236}">
                <a16:creationId xmlns:a16="http://schemas.microsoft.com/office/drawing/2014/main" id="{5DF48DBE-7890-AE20-D321-DC5C9CA1DC7F}"/>
              </a:ext>
            </a:extLst>
          </p:cNvPr>
          <p:cNvSpPr>
            <a:spLocks noGrp="1"/>
          </p:cNvSpPr>
          <p:nvPr/>
        </p:nvSpPr>
        <p:spPr>
          <a:xfrm>
            <a:off x="16759134" y="4442920"/>
            <a:ext cx="33655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Capture &amp; calibrate</a:t>
            </a:r>
          </a:p>
        </p:txBody>
      </p:sp>
      <p:sp>
        <p:nvSpPr>
          <p:cNvPr id="27" name="14v8-capture-output">
            <a:extLst>
              <a:ext uri="{FF2B5EF4-FFF2-40B4-BE49-F238E27FC236}">
                <a16:creationId xmlns:a16="http://schemas.microsoft.com/office/drawing/2014/main" id="{DDC02A5E-E633-40D5-5E46-B22A224A9AAB}"/>
              </a:ext>
            </a:extLst>
          </p:cNvPr>
          <p:cNvSpPr>
            <a:spLocks noGrp="1"/>
          </p:cNvSpPr>
          <p:nvPr/>
        </p:nvSpPr>
        <p:spPr>
          <a:xfrm>
            <a:off x="16942578" y="4995370"/>
            <a:ext cx="3035300" cy="114300"/>
          </a:xfrm>
          <a:custGeom>
            <a:avLst/>
            <a:gdLst/>
            <a:ahLst/>
            <a:cxnLst/>
            <a:rect l="0" t="0" r="0" b="0"/>
            <a:pathLst>
              <a:path w="3035300" h="114300">
                <a:moveTo>
                  <a:pt x="0" y="41275"/>
                </a:moveTo>
                <a:lnTo>
                  <a:pt x="2844800" y="41275"/>
                </a:lnTo>
                <a:lnTo>
                  <a:pt x="2844800" y="0"/>
                </a:lnTo>
                <a:lnTo>
                  <a:pt x="3035300" y="57150"/>
                </a:lnTo>
                <a:lnTo>
                  <a:pt x="2844800" y="114300"/>
                </a:lnTo>
                <a:lnTo>
                  <a:pt x="284480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28" name="14v8-graph-box">
            <a:extLst>
              <a:ext uri="{FF2B5EF4-FFF2-40B4-BE49-F238E27FC236}">
                <a16:creationId xmlns:a16="http://schemas.microsoft.com/office/drawing/2014/main" id="{323CC0BA-CF67-83AB-3718-F22EF32937E8}"/>
              </a:ext>
            </a:extLst>
          </p:cNvPr>
          <p:cNvSpPr>
            <a:spLocks noGrp="1"/>
          </p:cNvSpPr>
          <p:nvPr/>
        </p:nvSpPr>
        <p:spPr>
          <a:xfrm>
            <a:off x="20193000" y="3846020"/>
            <a:ext cx="3429000" cy="2501900"/>
          </a:xfrm>
          <a:prstGeom prst="rect">
            <a:avLst/>
          </a:prstGeom>
          <a:noFill/>
          <a:ln w="19050">
            <a:solidFill>
              <a:srgbClr val="9AA4AE"/>
            </a:solidFill>
          </a:ln>
        </p:spPr>
      </p:sp>
      <p:sp>
        <p:nvSpPr>
          <p:cNvPr id="29" name="14v8-graph-title">
            <a:extLst>
              <a:ext uri="{FF2B5EF4-FFF2-40B4-BE49-F238E27FC236}">
                <a16:creationId xmlns:a16="http://schemas.microsoft.com/office/drawing/2014/main" id="{370252A3-E17B-BEA5-AC1C-8DD3A6FF9308}"/>
              </a:ext>
            </a:extLst>
          </p:cNvPr>
          <p:cNvSpPr>
            <a:spLocks noGrp="1"/>
          </p:cNvSpPr>
          <p:nvPr/>
        </p:nvSpPr>
        <p:spPr>
          <a:xfrm>
            <a:off x="20294600" y="3985720"/>
            <a:ext cx="32258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Execution graph</a:t>
            </a:r>
          </a:p>
        </p:txBody>
      </p:sp>
      <p:sp>
        <p:nvSpPr>
          <p:cNvPr id="30" name="14v8-graph-edge-0-1">
            <a:extLst>
              <a:ext uri="{FF2B5EF4-FFF2-40B4-BE49-F238E27FC236}">
                <a16:creationId xmlns:a16="http://schemas.microsoft.com/office/drawing/2014/main" id="{245C412B-B120-C30E-22EE-E7750549BA50}"/>
              </a:ext>
            </a:extLst>
          </p:cNvPr>
          <p:cNvSpPr>
            <a:spLocks noGrp="1"/>
          </p:cNvSpPr>
          <p:nvPr/>
        </p:nvSpPr>
        <p:spPr>
          <a:xfrm>
            <a:off x="20748743" y="4896737"/>
            <a:ext cx="521964" cy="341816"/>
          </a:xfrm>
          <a:custGeom>
            <a:avLst/>
            <a:gdLst/>
            <a:ahLst/>
            <a:cxnLst/>
            <a:rect l="0" t="0" r="0" b="0"/>
            <a:pathLst>
              <a:path w="521964" h="341816">
                <a:moveTo>
                  <a:pt x="0" y="320450"/>
                </a:moveTo>
                <a:lnTo>
                  <a:pt x="360567" y="88657"/>
                </a:lnTo>
                <a:lnTo>
                  <a:pt x="342712" y="60881"/>
                </a:lnTo>
                <a:lnTo>
                  <a:pt x="521964" y="0"/>
                </a:lnTo>
                <a:lnTo>
                  <a:pt x="392158" y="137799"/>
                </a:lnTo>
                <a:lnTo>
                  <a:pt x="374303" y="110023"/>
                </a:lnTo>
                <a:lnTo>
                  <a:pt x="13735" y="341816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1" name="14v8-graph-edge-1-2">
            <a:extLst>
              <a:ext uri="{FF2B5EF4-FFF2-40B4-BE49-F238E27FC236}">
                <a16:creationId xmlns:a16="http://schemas.microsoft.com/office/drawing/2014/main" id="{DD5C3F57-E79E-EAA6-7AA4-83BFD1A97A9E}"/>
              </a:ext>
            </a:extLst>
          </p:cNvPr>
          <p:cNvSpPr>
            <a:spLocks noGrp="1"/>
          </p:cNvSpPr>
          <p:nvPr/>
        </p:nvSpPr>
        <p:spPr>
          <a:xfrm>
            <a:off x="21678900" y="47274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2" name="14v8-graph-edge-2-3">
            <a:extLst>
              <a:ext uri="{FF2B5EF4-FFF2-40B4-BE49-F238E27FC236}">
                <a16:creationId xmlns:a16="http://schemas.microsoft.com/office/drawing/2014/main" id="{32462953-6B1C-73ED-9A6B-112511A57710}"/>
              </a:ext>
            </a:extLst>
          </p:cNvPr>
          <p:cNvSpPr>
            <a:spLocks noGrp="1"/>
          </p:cNvSpPr>
          <p:nvPr/>
        </p:nvSpPr>
        <p:spPr>
          <a:xfrm>
            <a:off x="22641794" y="4895432"/>
            <a:ext cx="393192" cy="309057"/>
          </a:xfrm>
          <a:custGeom>
            <a:avLst/>
            <a:gdLst/>
            <a:ahLst/>
            <a:cxnLst/>
            <a:rect l="0" t="0" r="0" b="0"/>
            <a:pathLst>
              <a:path w="393192" h="309057">
                <a:moveTo>
                  <a:pt x="15570" y="0"/>
                </a:moveTo>
                <a:lnTo>
                  <a:pt x="285355" y="209316"/>
                </a:lnTo>
                <a:lnTo>
                  <a:pt x="305596" y="183227"/>
                </a:lnTo>
                <a:lnTo>
                  <a:pt x="393192" y="309057"/>
                </a:lnTo>
                <a:lnTo>
                  <a:pt x="249544" y="255473"/>
                </a:lnTo>
                <a:lnTo>
                  <a:pt x="269785" y="229384"/>
                </a:lnTo>
                <a:lnTo>
                  <a:pt x="0" y="200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3" name="14v8-graph-edge-0-4">
            <a:extLst>
              <a:ext uri="{FF2B5EF4-FFF2-40B4-BE49-F238E27FC236}">
                <a16:creationId xmlns:a16="http://schemas.microsoft.com/office/drawing/2014/main" id="{9F2C390C-48A5-955E-D209-0C52D2F43028}"/>
              </a:ext>
            </a:extLst>
          </p:cNvPr>
          <p:cNvSpPr>
            <a:spLocks noGrp="1"/>
          </p:cNvSpPr>
          <p:nvPr/>
        </p:nvSpPr>
        <p:spPr>
          <a:xfrm>
            <a:off x="20750030" y="5448764"/>
            <a:ext cx="519429" cy="333002"/>
          </a:xfrm>
          <a:custGeom>
            <a:avLst/>
            <a:gdLst/>
            <a:ahLst/>
            <a:cxnLst/>
            <a:rect l="0" t="0" r="0" b="0"/>
            <a:pathLst>
              <a:path w="519429" h="333002">
                <a:moveTo>
                  <a:pt x="13517" y="0"/>
                </a:moveTo>
                <a:lnTo>
                  <a:pt x="372386" y="225575"/>
                </a:lnTo>
                <a:lnTo>
                  <a:pt x="389958" y="197619"/>
                </a:lnTo>
                <a:lnTo>
                  <a:pt x="519429" y="333002"/>
                </a:lnTo>
                <a:lnTo>
                  <a:pt x="341297" y="275035"/>
                </a:lnTo>
                <a:lnTo>
                  <a:pt x="358869" y="247079"/>
                </a:lnTo>
                <a:lnTo>
                  <a:pt x="0" y="21505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4" name="14v8-graph-edge-4-5">
            <a:extLst>
              <a:ext uri="{FF2B5EF4-FFF2-40B4-BE49-F238E27FC236}">
                <a16:creationId xmlns:a16="http://schemas.microsoft.com/office/drawing/2014/main" id="{7969A5FF-5DFC-95AA-CEB1-A26AAE4D3904}"/>
              </a:ext>
            </a:extLst>
          </p:cNvPr>
          <p:cNvSpPr>
            <a:spLocks noGrp="1"/>
          </p:cNvSpPr>
          <p:nvPr/>
        </p:nvSpPr>
        <p:spPr>
          <a:xfrm>
            <a:off x="21678900" y="5857700"/>
            <a:ext cx="571500" cy="91440"/>
          </a:xfrm>
          <a:custGeom>
            <a:avLst/>
            <a:gdLst/>
            <a:ahLst/>
            <a:cxnLst/>
            <a:rect l="0" t="0" r="0" b="0"/>
            <a:pathLst>
              <a:path w="571500" h="91440">
                <a:moveTo>
                  <a:pt x="0" y="33020"/>
                </a:moveTo>
                <a:lnTo>
                  <a:pt x="400050" y="33020"/>
                </a:lnTo>
                <a:lnTo>
                  <a:pt x="400050" y="0"/>
                </a:lnTo>
                <a:lnTo>
                  <a:pt x="571500" y="45720"/>
                </a:lnTo>
                <a:lnTo>
                  <a:pt x="400050" y="91440"/>
                </a:lnTo>
                <a:lnTo>
                  <a:pt x="400050" y="58420"/>
                </a:lnTo>
                <a:lnTo>
                  <a:pt x="0" y="58420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5" name="14v8-graph-edge-5-3">
            <a:extLst>
              <a:ext uri="{FF2B5EF4-FFF2-40B4-BE49-F238E27FC236}">
                <a16:creationId xmlns:a16="http://schemas.microsoft.com/office/drawing/2014/main" id="{0A319CA4-E6AE-57EE-4375-00FDD9EA32DE}"/>
              </a:ext>
            </a:extLst>
          </p:cNvPr>
          <p:cNvSpPr>
            <a:spLocks noGrp="1"/>
          </p:cNvSpPr>
          <p:nvPr/>
        </p:nvSpPr>
        <p:spPr>
          <a:xfrm>
            <a:off x="22643330" y="5482783"/>
            <a:ext cx="390146" cy="300268"/>
          </a:xfrm>
          <a:custGeom>
            <a:avLst/>
            <a:gdLst/>
            <a:ahLst/>
            <a:cxnLst/>
            <a:rect l="0" t="0" r="0" b="0"/>
            <a:pathLst>
              <a:path w="390146" h="300268">
                <a:moveTo>
                  <a:pt x="0" y="280032"/>
                </a:moveTo>
                <a:lnTo>
                  <a:pt x="267730" y="76927"/>
                </a:lnTo>
                <a:lnTo>
                  <a:pt x="247773" y="50620"/>
                </a:lnTo>
                <a:lnTo>
                  <a:pt x="390146" y="0"/>
                </a:lnTo>
                <a:lnTo>
                  <a:pt x="303038" y="123470"/>
                </a:lnTo>
                <a:lnTo>
                  <a:pt x="283081" y="97163"/>
                </a:lnTo>
                <a:lnTo>
                  <a:pt x="15351" y="300268"/>
                </a:lnTo>
                <a:close/>
              </a:path>
            </a:pathLst>
          </a:custGeom>
          <a:solidFill>
            <a:srgbClr val="6C7479"/>
          </a:solidFill>
          <a:ln w="0">
            <a:noFill/>
          </a:ln>
        </p:spPr>
      </p:sp>
      <p:sp>
        <p:nvSpPr>
          <p:cNvPr id="36" name="14v8-graph-node-0">
            <a:extLst>
              <a:ext uri="{FF2B5EF4-FFF2-40B4-BE49-F238E27FC236}">
                <a16:creationId xmlns:a16="http://schemas.microsoft.com/office/drawing/2014/main" id="{A4E076B9-C6E7-10EB-D82F-598AC00AC73A}"/>
              </a:ext>
            </a:extLst>
          </p:cNvPr>
          <p:cNvSpPr>
            <a:spLocks noGrp="1"/>
          </p:cNvSpPr>
          <p:nvPr/>
        </p:nvSpPr>
        <p:spPr>
          <a:xfrm>
            <a:off x="20370800" y="51414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37" name="14v8-graph-node-1">
            <a:extLst>
              <a:ext uri="{FF2B5EF4-FFF2-40B4-BE49-F238E27FC236}">
                <a16:creationId xmlns:a16="http://schemas.microsoft.com/office/drawing/2014/main" id="{37956CBA-C321-1AA6-CD4C-0B73FB9A7253}"/>
              </a:ext>
            </a:extLst>
          </p:cNvPr>
          <p:cNvSpPr>
            <a:spLocks noGrp="1"/>
          </p:cNvSpPr>
          <p:nvPr/>
        </p:nvSpPr>
        <p:spPr>
          <a:xfrm>
            <a:off x="21259800" y="45699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38" name="14v8-graph-node-2">
            <a:extLst>
              <a:ext uri="{FF2B5EF4-FFF2-40B4-BE49-F238E27FC236}">
                <a16:creationId xmlns:a16="http://schemas.microsoft.com/office/drawing/2014/main" id="{DB3C2DE0-6087-2501-EF05-6613BBC9D0D7}"/>
              </a:ext>
            </a:extLst>
          </p:cNvPr>
          <p:cNvSpPr>
            <a:spLocks noGrp="1"/>
          </p:cNvSpPr>
          <p:nvPr/>
        </p:nvSpPr>
        <p:spPr>
          <a:xfrm>
            <a:off x="22275800" y="45699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39" name="14v8-graph-node-3">
            <a:extLst>
              <a:ext uri="{FF2B5EF4-FFF2-40B4-BE49-F238E27FC236}">
                <a16:creationId xmlns:a16="http://schemas.microsoft.com/office/drawing/2014/main" id="{589655D6-6535-8EE6-3D26-639D21A9951D}"/>
              </a:ext>
            </a:extLst>
          </p:cNvPr>
          <p:cNvSpPr>
            <a:spLocks noGrp="1"/>
          </p:cNvSpPr>
          <p:nvPr/>
        </p:nvSpPr>
        <p:spPr>
          <a:xfrm>
            <a:off x="23012400" y="51414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40" name="14v8-graph-node-4">
            <a:extLst>
              <a:ext uri="{FF2B5EF4-FFF2-40B4-BE49-F238E27FC236}">
                <a16:creationId xmlns:a16="http://schemas.microsoft.com/office/drawing/2014/main" id="{29E7A369-66FA-0958-8AEC-5719ACF0D526}"/>
              </a:ext>
            </a:extLst>
          </p:cNvPr>
          <p:cNvSpPr>
            <a:spLocks noGrp="1"/>
          </p:cNvSpPr>
          <p:nvPr/>
        </p:nvSpPr>
        <p:spPr>
          <a:xfrm>
            <a:off x="21259800" y="5700220"/>
            <a:ext cx="406400" cy="4064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41" name="14v8-graph-node-5">
            <a:extLst>
              <a:ext uri="{FF2B5EF4-FFF2-40B4-BE49-F238E27FC236}">
                <a16:creationId xmlns:a16="http://schemas.microsoft.com/office/drawing/2014/main" id="{7506F210-AD61-0394-3D53-A30BAE93A743}"/>
              </a:ext>
            </a:extLst>
          </p:cNvPr>
          <p:cNvSpPr>
            <a:spLocks noGrp="1"/>
          </p:cNvSpPr>
          <p:nvPr/>
        </p:nvSpPr>
        <p:spPr>
          <a:xfrm>
            <a:off x="22275800" y="5700220"/>
            <a:ext cx="406400" cy="406400"/>
          </a:xfrm>
          <a:prstGeom prst="ellipse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43" name="14v8-divider">
            <a:extLst>
              <a:ext uri="{FF2B5EF4-FFF2-40B4-BE49-F238E27FC236}">
                <a16:creationId xmlns:a16="http://schemas.microsoft.com/office/drawing/2014/main" id="{D7FA419E-AC4C-5A16-C4CA-A4993BE98461}"/>
              </a:ext>
            </a:extLst>
          </p:cNvPr>
          <p:cNvSpPr>
            <a:spLocks noGrp="1"/>
          </p:cNvSpPr>
          <p:nvPr/>
        </p:nvSpPr>
        <p:spPr>
          <a:xfrm>
            <a:off x="762000" y="7186120"/>
            <a:ext cx="22860000" cy="12700"/>
          </a:xfrm>
          <a:custGeom>
            <a:avLst/>
            <a:gdLst/>
            <a:ahLst/>
            <a:cxnLst/>
            <a:rect l="0" t="0" r="0" b="0"/>
            <a:pathLst>
              <a:path w="22860000" h="12700">
                <a:moveTo>
                  <a:pt x="0" y="0"/>
                </a:moveTo>
                <a:lnTo>
                  <a:pt x="22860000" y="0"/>
                </a:ln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</a:ln>
        </p:spPr>
      </p:sp>
      <p:sp>
        <p:nvSpPr>
          <p:cNvPr id="44" name="14v8-phase2">
            <a:extLst>
              <a:ext uri="{FF2B5EF4-FFF2-40B4-BE49-F238E27FC236}">
                <a16:creationId xmlns:a16="http://schemas.microsoft.com/office/drawing/2014/main" id="{26509DE1-EA94-82F7-1663-D7AF15A37C7E}"/>
              </a:ext>
            </a:extLst>
          </p:cNvPr>
          <p:cNvSpPr>
            <a:spLocks noGrp="1"/>
          </p:cNvSpPr>
          <p:nvPr/>
        </p:nvSpPr>
        <p:spPr>
          <a:xfrm>
            <a:off x="762000" y="7541720"/>
            <a:ext cx="15240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2. Online hybrid emulation</a:t>
            </a:r>
          </a:p>
        </p:txBody>
      </p:sp>
      <p:sp>
        <p:nvSpPr>
          <p:cNvPr id="45" name="14v8-virtual-earlier">
            <a:extLst>
              <a:ext uri="{FF2B5EF4-FFF2-40B4-BE49-F238E27FC236}">
                <a16:creationId xmlns:a16="http://schemas.microsoft.com/office/drawing/2014/main" id="{C7106567-FF97-D2F4-69D3-93AE77F78D75}"/>
              </a:ext>
            </a:extLst>
          </p:cNvPr>
          <p:cNvSpPr>
            <a:spLocks noGrp="1"/>
          </p:cNvSpPr>
          <p:nvPr/>
        </p:nvSpPr>
        <p:spPr>
          <a:xfrm>
            <a:off x="762000" y="87228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46" name="14v8-earlier-layers">
            <a:extLst>
              <a:ext uri="{FF2B5EF4-FFF2-40B4-BE49-F238E27FC236}">
                <a16:creationId xmlns:a16="http://schemas.microsoft.com/office/drawing/2014/main" id="{99B6B77D-A799-ADFF-F0FF-D044C593CE99}"/>
              </a:ext>
            </a:extLst>
          </p:cNvPr>
          <p:cNvSpPr>
            <a:spLocks noGrp="1"/>
          </p:cNvSpPr>
          <p:nvPr/>
        </p:nvSpPr>
        <p:spPr>
          <a:xfrm>
            <a:off x="762000" y="9243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Earlier layers</a:t>
            </a:r>
          </a:p>
        </p:txBody>
      </p:sp>
      <p:sp>
        <p:nvSpPr>
          <p:cNvPr id="47" name="14v8-sandbox-ranks">
            <a:extLst>
              <a:ext uri="{FF2B5EF4-FFF2-40B4-BE49-F238E27FC236}">
                <a16:creationId xmlns:a16="http://schemas.microsoft.com/office/drawing/2014/main" id="{966F80A3-3BFA-E733-A4AE-0355F3A3D068}"/>
              </a:ext>
            </a:extLst>
          </p:cNvPr>
          <p:cNvSpPr>
            <a:spLocks noGrp="1"/>
          </p:cNvSpPr>
          <p:nvPr/>
        </p:nvSpPr>
        <p:spPr>
          <a:xfrm>
            <a:off x="914400" y="10145220"/>
            <a:ext cx="3302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 ranks</a:t>
            </a:r>
          </a:p>
        </p:txBody>
      </p:sp>
      <p:sp>
        <p:nvSpPr>
          <p:cNvPr id="48" name="14v8-training-code">
            <a:extLst>
              <a:ext uri="{FF2B5EF4-FFF2-40B4-BE49-F238E27FC236}">
                <a16:creationId xmlns:a16="http://schemas.microsoft.com/office/drawing/2014/main" id="{3D1C6AF3-20B0-31AE-2EB2-E20C5C92DF89}"/>
              </a:ext>
            </a:extLst>
          </p:cNvPr>
          <p:cNvSpPr>
            <a:spLocks noGrp="1"/>
          </p:cNvSpPr>
          <p:nvPr/>
        </p:nvSpPr>
        <p:spPr>
          <a:xfrm>
            <a:off x="914400" y="10691320"/>
            <a:ext cx="3302000" cy="469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Run training code</a:t>
            </a:r>
          </a:p>
        </p:txBody>
      </p:sp>
      <p:sp>
        <p:nvSpPr>
          <p:cNvPr id="49" name="14v8-virtual-later">
            <a:extLst>
              <a:ext uri="{FF2B5EF4-FFF2-40B4-BE49-F238E27FC236}">
                <a16:creationId xmlns:a16="http://schemas.microsoft.com/office/drawing/2014/main" id="{1E4A584B-186D-B9A9-C95B-5C2C31308F54}"/>
              </a:ext>
            </a:extLst>
          </p:cNvPr>
          <p:cNvSpPr>
            <a:spLocks noGrp="1"/>
          </p:cNvSpPr>
          <p:nvPr/>
        </p:nvSpPr>
        <p:spPr>
          <a:xfrm>
            <a:off x="762000" y="11618420"/>
            <a:ext cx="317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</a:t>
            </a:r>
          </a:p>
        </p:txBody>
      </p:sp>
      <p:sp>
        <p:nvSpPr>
          <p:cNvPr id="50" name="14v8-later-layers">
            <a:extLst>
              <a:ext uri="{FF2B5EF4-FFF2-40B4-BE49-F238E27FC236}">
                <a16:creationId xmlns:a16="http://schemas.microsoft.com/office/drawing/2014/main" id="{57565320-5E25-25D1-B617-2C236CCB15E8}"/>
              </a:ext>
            </a:extLst>
          </p:cNvPr>
          <p:cNvSpPr>
            <a:spLocks noGrp="1"/>
          </p:cNvSpPr>
          <p:nvPr/>
        </p:nvSpPr>
        <p:spPr>
          <a:xfrm>
            <a:off x="762000" y="121391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Later layers</a:t>
            </a:r>
          </a:p>
        </p:txBody>
      </p:sp>
      <p:sp>
        <p:nvSpPr>
          <p:cNvPr id="51" name="14v8-upper-wait1">
            <a:extLst>
              <a:ext uri="{FF2B5EF4-FFF2-40B4-BE49-F238E27FC236}">
                <a16:creationId xmlns:a16="http://schemas.microsoft.com/office/drawing/2014/main" id="{8FB2CE8B-1CC3-5985-2C27-48DEC2C005A5}"/>
              </a:ext>
            </a:extLst>
          </p:cNvPr>
          <p:cNvSpPr>
            <a:spLocks noGrp="1"/>
          </p:cNvSpPr>
          <p:nvPr/>
        </p:nvSpPr>
        <p:spPr>
          <a:xfrm>
            <a:off x="4191000" y="8773620"/>
            <a:ext cx="40132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52" name="14v8-upper-wait1-text">
            <a:extLst>
              <a:ext uri="{FF2B5EF4-FFF2-40B4-BE49-F238E27FC236}">
                <a16:creationId xmlns:a16="http://schemas.microsoft.com/office/drawing/2014/main" id="{4C4EC740-05B4-D44B-79CF-6729620011CA}"/>
              </a:ext>
            </a:extLst>
          </p:cNvPr>
          <p:cNvSpPr>
            <a:spLocks noGrp="1"/>
          </p:cNvSpPr>
          <p:nvPr/>
        </p:nvSpPr>
        <p:spPr>
          <a:xfrm>
            <a:off x="4191000" y="8862520"/>
            <a:ext cx="40132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53" name="14v8-upper-wait2">
            <a:extLst>
              <a:ext uri="{FF2B5EF4-FFF2-40B4-BE49-F238E27FC236}">
                <a16:creationId xmlns:a16="http://schemas.microsoft.com/office/drawing/2014/main" id="{4D4BB5BF-0D52-90D8-9EA3-2664F802AD0C}"/>
              </a:ext>
            </a:extLst>
          </p:cNvPr>
          <p:cNvSpPr>
            <a:spLocks noGrp="1"/>
          </p:cNvSpPr>
          <p:nvPr/>
        </p:nvSpPr>
        <p:spPr>
          <a:xfrm>
            <a:off x="9004300" y="8773620"/>
            <a:ext cx="48260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54" name="14v8-upper-wait2-text">
            <a:extLst>
              <a:ext uri="{FF2B5EF4-FFF2-40B4-BE49-F238E27FC236}">
                <a16:creationId xmlns:a16="http://schemas.microsoft.com/office/drawing/2014/main" id="{C440B949-CCE6-79BB-D68F-673D05369250}"/>
              </a:ext>
            </a:extLst>
          </p:cNvPr>
          <p:cNvSpPr>
            <a:spLocks noGrp="1"/>
          </p:cNvSpPr>
          <p:nvPr/>
        </p:nvSpPr>
        <p:spPr>
          <a:xfrm>
            <a:off x="9004300" y="8862520"/>
            <a:ext cx="4826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55" name="14v8-upper-wait3">
            <a:extLst>
              <a:ext uri="{FF2B5EF4-FFF2-40B4-BE49-F238E27FC236}">
                <a16:creationId xmlns:a16="http://schemas.microsoft.com/office/drawing/2014/main" id="{9E154C72-68DF-D78B-314B-A64C7348639C}"/>
              </a:ext>
            </a:extLst>
          </p:cNvPr>
          <p:cNvSpPr>
            <a:spLocks noGrp="1"/>
          </p:cNvSpPr>
          <p:nvPr/>
        </p:nvSpPr>
        <p:spPr>
          <a:xfrm>
            <a:off x="14071600" y="8773620"/>
            <a:ext cx="54102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56" name="14v8-upper-wait3-text">
            <a:extLst>
              <a:ext uri="{FF2B5EF4-FFF2-40B4-BE49-F238E27FC236}">
                <a16:creationId xmlns:a16="http://schemas.microsoft.com/office/drawing/2014/main" id="{6E095837-843C-90DA-E33A-A3CAA8D65B32}"/>
              </a:ext>
            </a:extLst>
          </p:cNvPr>
          <p:cNvSpPr>
            <a:spLocks noGrp="1"/>
          </p:cNvSpPr>
          <p:nvPr/>
        </p:nvSpPr>
        <p:spPr>
          <a:xfrm>
            <a:off x="14071600" y="8862520"/>
            <a:ext cx="54102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57" name="14v8-upper-act">
            <a:extLst>
              <a:ext uri="{FF2B5EF4-FFF2-40B4-BE49-F238E27FC236}">
                <a16:creationId xmlns:a16="http://schemas.microsoft.com/office/drawing/2014/main" id="{66E86FA8-7961-CF1E-6FEE-D0F04DD86027}"/>
              </a:ext>
            </a:extLst>
          </p:cNvPr>
          <p:cNvSpPr>
            <a:spLocks noGrp="1"/>
          </p:cNvSpPr>
          <p:nvPr/>
        </p:nvSpPr>
        <p:spPr>
          <a:xfrm>
            <a:off x="8521700" y="8773620"/>
            <a:ext cx="127000" cy="660400"/>
          </a:xfrm>
          <a:prstGeom prst="rect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58" name="14v8-upper-act-label">
            <a:extLst>
              <a:ext uri="{FF2B5EF4-FFF2-40B4-BE49-F238E27FC236}">
                <a16:creationId xmlns:a16="http://schemas.microsoft.com/office/drawing/2014/main" id="{588EE44E-CE3D-F74A-7FD9-6F2AEC6C9781}"/>
              </a:ext>
            </a:extLst>
          </p:cNvPr>
          <p:cNvSpPr>
            <a:spLocks noGrp="1"/>
          </p:cNvSpPr>
          <p:nvPr/>
        </p:nvSpPr>
        <p:spPr>
          <a:xfrm>
            <a:off x="8013700" y="8240220"/>
            <a:ext cx="1143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59" name="14v8-sandbox-boundary">
            <a:extLst>
              <a:ext uri="{FF2B5EF4-FFF2-40B4-BE49-F238E27FC236}">
                <a16:creationId xmlns:a16="http://schemas.microsoft.com/office/drawing/2014/main" id="{770EC1B5-6895-EF67-284C-DDB85C0C1B5B}"/>
              </a:ext>
            </a:extLst>
          </p:cNvPr>
          <p:cNvSpPr>
            <a:spLocks noGrp="1"/>
          </p:cNvSpPr>
          <p:nvPr/>
        </p:nvSpPr>
        <p:spPr>
          <a:xfrm>
            <a:off x="762000" y="10005520"/>
            <a:ext cx="19138900" cy="1397000"/>
          </a:xfrm>
          <a:prstGeom prst="rect">
            <a:avLst/>
          </a:prstGeom>
          <a:noFill/>
          <a:ln w="25400">
            <a:solidFill>
              <a:srgbClr val="FF6038"/>
            </a:solidFill>
          </a:ln>
        </p:spPr>
      </p:sp>
      <p:sp>
        <p:nvSpPr>
          <p:cNvPr id="60" name="14v8-fw1">
            <a:extLst>
              <a:ext uri="{FF2B5EF4-FFF2-40B4-BE49-F238E27FC236}">
                <a16:creationId xmlns:a16="http://schemas.microsoft.com/office/drawing/2014/main" id="{BB92D153-0D17-789F-5442-2E219C4C2AD6}"/>
              </a:ext>
            </a:extLst>
          </p:cNvPr>
          <p:cNvSpPr>
            <a:spLocks noGrp="1"/>
          </p:cNvSpPr>
          <p:nvPr/>
        </p:nvSpPr>
        <p:spPr>
          <a:xfrm>
            <a:off x="9017000" y="10284920"/>
            <a:ext cx="2743200" cy="787400"/>
          </a:xfrm>
          <a:prstGeom prst="rect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61" name="14v8-fw1-text">
            <a:extLst>
              <a:ext uri="{FF2B5EF4-FFF2-40B4-BE49-F238E27FC236}">
                <a16:creationId xmlns:a16="http://schemas.microsoft.com/office/drawing/2014/main" id="{15B43EDC-43E9-52D4-E609-730946837434}"/>
              </a:ext>
            </a:extLst>
          </p:cNvPr>
          <p:cNvSpPr>
            <a:spLocks noGrp="1"/>
          </p:cNvSpPr>
          <p:nvPr/>
        </p:nvSpPr>
        <p:spPr>
          <a:xfrm>
            <a:off x="9017000" y="10399220"/>
            <a:ext cx="27432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62" name="14v8-fw2">
            <a:extLst>
              <a:ext uri="{FF2B5EF4-FFF2-40B4-BE49-F238E27FC236}">
                <a16:creationId xmlns:a16="http://schemas.microsoft.com/office/drawing/2014/main" id="{2A229692-E599-948D-BA6D-A1ACAF6A1940}"/>
              </a:ext>
            </a:extLst>
          </p:cNvPr>
          <p:cNvSpPr>
            <a:spLocks noGrp="1"/>
          </p:cNvSpPr>
          <p:nvPr/>
        </p:nvSpPr>
        <p:spPr>
          <a:xfrm>
            <a:off x="12471400" y="10284920"/>
            <a:ext cx="3111500" cy="787400"/>
          </a:xfrm>
          <a:prstGeom prst="rect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63" name="14v8-fw2-text">
            <a:extLst>
              <a:ext uri="{FF2B5EF4-FFF2-40B4-BE49-F238E27FC236}">
                <a16:creationId xmlns:a16="http://schemas.microsoft.com/office/drawing/2014/main" id="{96B03C41-3D49-FDCD-EA34-98B8B8B63E8E}"/>
              </a:ext>
            </a:extLst>
          </p:cNvPr>
          <p:cNvSpPr>
            <a:spLocks noGrp="1"/>
          </p:cNvSpPr>
          <p:nvPr/>
        </p:nvSpPr>
        <p:spPr>
          <a:xfrm>
            <a:off x="12471400" y="10399220"/>
            <a:ext cx="31115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FWD₂</a:t>
            </a:r>
          </a:p>
        </p:txBody>
      </p:sp>
      <p:sp>
        <p:nvSpPr>
          <p:cNvPr id="64" name="14v8-bw1">
            <a:extLst>
              <a:ext uri="{FF2B5EF4-FFF2-40B4-BE49-F238E27FC236}">
                <a16:creationId xmlns:a16="http://schemas.microsoft.com/office/drawing/2014/main" id="{CFA382D4-0A36-CECC-648E-D32D9409182F}"/>
              </a:ext>
            </a:extLst>
          </p:cNvPr>
          <p:cNvSpPr>
            <a:spLocks noGrp="1"/>
          </p:cNvSpPr>
          <p:nvPr/>
        </p:nvSpPr>
        <p:spPr>
          <a:xfrm>
            <a:off x="16637000" y="10284920"/>
            <a:ext cx="2844800" cy="787400"/>
          </a:xfrm>
          <a:prstGeom prst="rect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65" name="14v8-bw1-text">
            <a:extLst>
              <a:ext uri="{FF2B5EF4-FFF2-40B4-BE49-F238E27FC236}">
                <a16:creationId xmlns:a16="http://schemas.microsoft.com/office/drawing/2014/main" id="{6BE8FAF7-D793-7262-EAD8-4C015AD1574C}"/>
              </a:ext>
            </a:extLst>
          </p:cNvPr>
          <p:cNvSpPr>
            <a:spLocks noGrp="1"/>
          </p:cNvSpPr>
          <p:nvPr/>
        </p:nvSpPr>
        <p:spPr>
          <a:xfrm>
            <a:off x="16637000" y="10399220"/>
            <a:ext cx="28448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9" name="14v8-activation-out">
            <a:extLst>
              <a:ext uri="{FF2B5EF4-FFF2-40B4-BE49-F238E27FC236}">
                <a16:creationId xmlns:a16="http://schemas.microsoft.com/office/drawing/2014/main" id="{E93A89FC-9F0B-E83D-378A-14B32B82305C}"/>
              </a:ext>
            </a:extLst>
          </p:cNvPr>
          <p:cNvSpPr>
            <a:spLocks noGrp="1"/>
          </p:cNvSpPr>
          <p:nvPr/>
        </p:nvSpPr>
        <p:spPr>
          <a:xfrm>
            <a:off x="11760200" y="10678620"/>
            <a:ext cx="228600" cy="1188000"/>
          </a:xfrm>
          <a:custGeom>
            <a:avLst/>
            <a:gdLst/>
            <a:ahLst/>
            <a:cxnLst/>
            <a:rect l="0" t="0" r="0" b="0"/>
            <a:pathLst>
              <a:path w="228600" h="1041400">
                <a:moveTo>
                  <a:pt x="0" y="0"/>
                </a:moveTo>
                <a:lnTo>
                  <a:pt x="228600" y="0"/>
                </a:lnTo>
                <a:lnTo>
                  <a:pt x="228600" y="1041400"/>
                </a:lnTo>
              </a:path>
            </a:pathLst>
          </a:custGeom>
          <a:noFill/>
          <a:ln w="31750">
            <a:solidFill>
              <a:srgbClr val="2A9D8F"/>
            </a:solidFill>
          </a:ln>
        </p:spPr>
      </p:sp>
      <p:sp>
        <p:nvSpPr>
          <p:cNvPr id="71" name="14v8-lower-wait1">
            <a:extLst>
              <a:ext uri="{FF2B5EF4-FFF2-40B4-BE49-F238E27FC236}">
                <a16:creationId xmlns:a16="http://schemas.microsoft.com/office/drawing/2014/main" id="{7BACC46C-66EA-B9DB-5EB4-51F69FB24E36}"/>
              </a:ext>
            </a:extLst>
          </p:cNvPr>
          <p:cNvSpPr>
            <a:spLocks noGrp="1"/>
          </p:cNvSpPr>
          <p:nvPr/>
        </p:nvSpPr>
        <p:spPr>
          <a:xfrm>
            <a:off x="4191000" y="11847020"/>
            <a:ext cx="73533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72" name="14v8-lower-wait1-text">
            <a:extLst>
              <a:ext uri="{FF2B5EF4-FFF2-40B4-BE49-F238E27FC236}">
                <a16:creationId xmlns:a16="http://schemas.microsoft.com/office/drawing/2014/main" id="{4880C36A-7466-1D3A-67F0-4D349962405D}"/>
              </a:ext>
            </a:extLst>
          </p:cNvPr>
          <p:cNvSpPr>
            <a:spLocks noGrp="1"/>
          </p:cNvSpPr>
          <p:nvPr/>
        </p:nvSpPr>
        <p:spPr>
          <a:xfrm>
            <a:off x="4191000" y="11935920"/>
            <a:ext cx="73533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73" name="14v8-lower-act">
            <a:extLst>
              <a:ext uri="{FF2B5EF4-FFF2-40B4-BE49-F238E27FC236}">
                <a16:creationId xmlns:a16="http://schemas.microsoft.com/office/drawing/2014/main" id="{62E07821-286B-AB05-FB98-302722212498}"/>
              </a:ext>
            </a:extLst>
          </p:cNvPr>
          <p:cNvSpPr>
            <a:spLocks noGrp="1"/>
          </p:cNvSpPr>
          <p:nvPr/>
        </p:nvSpPr>
        <p:spPr>
          <a:xfrm>
            <a:off x="11925300" y="11847020"/>
            <a:ext cx="127000" cy="660400"/>
          </a:xfrm>
          <a:prstGeom prst="rect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74" name="14v8-lower-wait2">
            <a:extLst>
              <a:ext uri="{FF2B5EF4-FFF2-40B4-BE49-F238E27FC236}">
                <a16:creationId xmlns:a16="http://schemas.microsoft.com/office/drawing/2014/main" id="{4008E581-D6F4-18E4-7AC8-3FB87F1567CC}"/>
              </a:ext>
            </a:extLst>
          </p:cNvPr>
          <p:cNvSpPr>
            <a:spLocks noGrp="1"/>
          </p:cNvSpPr>
          <p:nvPr/>
        </p:nvSpPr>
        <p:spPr>
          <a:xfrm>
            <a:off x="12433300" y="11847020"/>
            <a:ext cx="33655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75" name="14v8-lower-wait2-text">
            <a:extLst>
              <a:ext uri="{FF2B5EF4-FFF2-40B4-BE49-F238E27FC236}">
                <a16:creationId xmlns:a16="http://schemas.microsoft.com/office/drawing/2014/main" id="{9AEF0967-76E3-44B6-489F-AAE5DADE36C8}"/>
              </a:ext>
            </a:extLst>
          </p:cNvPr>
          <p:cNvSpPr>
            <a:spLocks noGrp="1"/>
          </p:cNvSpPr>
          <p:nvPr/>
        </p:nvSpPr>
        <p:spPr>
          <a:xfrm>
            <a:off x="12433300" y="11935920"/>
            <a:ext cx="33655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76" name="14v8-lower-grad">
            <a:extLst>
              <a:ext uri="{FF2B5EF4-FFF2-40B4-BE49-F238E27FC236}">
                <a16:creationId xmlns:a16="http://schemas.microsoft.com/office/drawing/2014/main" id="{83977291-35C6-48B2-5AED-2F266A1B7E70}"/>
              </a:ext>
            </a:extLst>
          </p:cNvPr>
          <p:cNvSpPr>
            <a:spLocks noGrp="1"/>
          </p:cNvSpPr>
          <p:nvPr/>
        </p:nvSpPr>
        <p:spPr>
          <a:xfrm>
            <a:off x="16116300" y="11847020"/>
            <a:ext cx="127000" cy="660400"/>
          </a:xfrm>
          <a:prstGeom prst="rect">
            <a:avLst/>
          </a:prstGeom>
          <a:solidFill>
            <a:srgbClr val="2A9D8F"/>
          </a:solidFill>
          <a:ln w="0">
            <a:noFill/>
          </a:ln>
        </p:spPr>
      </p:sp>
      <p:sp>
        <p:nvSpPr>
          <p:cNvPr id="77" name="14v8-lower-wait3">
            <a:extLst>
              <a:ext uri="{FF2B5EF4-FFF2-40B4-BE49-F238E27FC236}">
                <a16:creationId xmlns:a16="http://schemas.microsoft.com/office/drawing/2014/main" id="{951DB012-1D0C-1CB2-CA2E-17F6D6CE7E2C}"/>
              </a:ext>
            </a:extLst>
          </p:cNvPr>
          <p:cNvSpPr>
            <a:spLocks noGrp="1"/>
          </p:cNvSpPr>
          <p:nvPr/>
        </p:nvSpPr>
        <p:spPr>
          <a:xfrm>
            <a:off x="16624300" y="11847020"/>
            <a:ext cx="2857500" cy="660400"/>
          </a:xfrm>
          <a:prstGeom prst="rect">
            <a:avLst/>
          </a:prstGeom>
          <a:solidFill>
            <a:srgbClr val="EEF0F2"/>
          </a:solidFill>
          <a:ln w="15240">
            <a:solidFill>
              <a:srgbClr val="9AA4AE"/>
            </a:solidFill>
          </a:ln>
        </p:spPr>
      </p:sp>
      <p:sp>
        <p:nvSpPr>
          <p:cNvPr id="78" name="14v8-lower-wait3-text">
            <a:extLst>
              <a:ext uri="{FF2B5EF4-FFF2-40B4-BE49-F238E27FC236}">
                <a16:creationId xmlns:a16="http://schemas.microsoft.com/office/drawing/2014/main" id="{32A5EFBC-AD58-F362-44FA-46895979F1D0}"/>
              </a:ext>
            </a:extLst>
          </p:cNvPr>
          <p:cNvSpPr>
            <a:spLocks noGrp="1"/>
          </p:cNvSpPr>
          <p:nvPr/>
        </p:nvSpPr>
        <p:spPr>
          <a:xfrm>
            <a:off x="16624300" y="11935920"/>
            <a:ext cx="28575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81" name="14v8-lower-act-label">
            <a:extLst>
              <a:ext uri="{FF2B5EF4-FFF2-40B4-BE49-F238E27FC236}">
                <a16:creationId xmlns:a16="http://schemas.microsoft.com/office/drawing/2014/main" id="{C875D78B-EDB8-4CD1-B617-60B41E47A437}"/>
              </a:ext>
            </a:extLst>
          </p:cNvPr>
          <p:cNvSpPr>
            <a:spLocks noGrp="1"/>
          </p:cNvSpPr>
          <p:nvPr/>
        </p:nvSpPr>
        <p:spPr>
          <a:xfrm>
            <a:off x="11417300" y="12507420"/>
            <a:ext cx="1143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82" name="14v8-lower-grad-label">
            <a:extLst>
              <a:ext uri="{FF2B5EF4-FFF2-40B4-BE49-F238E27FC236}">
                <a16:creationId xmlns:a16="http://schemas.microsoft.com/office/drawing/2014/main" id="{2AA2B5B9-3E3F-B4DD-0654-08442AECA809}"/>
              </a:ext>
            </a:extLst>
          </p:cNvPr>
          <p:cNvSpPr>
            <a:spLocks noGrp="1"/>
          </p:cNvSpPr>
          <p:nvPr/>
        </p:nvSpPr>
        <p:spPr>
          <a:xfrm>
            <a:off x="15481300" y="12507420"/>
            <a:ext cx="1397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85" name="14v8-guide-label">
            <a:extLst>
              <a:ext uri="{FF2B5EF4-FFF2-40B4-BE49-F238E27FC236}">
                <a16:creationId xmlns:a16="http://schemas.microsoft.com/office/drawing/2014/main" id="{97F06953-549B-53C1-0585-819E7D0EA20C}"/>
              </a:ext>
            </a:extLst>
          </p:cNvPr>
          <p:cNvSpPr>
            <a:spLocks noGrp="1"/>
          </p:cNvSpPr>
          <p:nvPr/>
        </p:nvSpPr>
        <p:spPr>
          <a:xfrm>
            <a:off x="20828000" y="8278320"/>
            <a:ext cx="29845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Guide replay</a:t>
            </a:r>
          </a:p>
        </p:txBody>
      </p:sp>
      <p:sp>
        <p:nvSpPr>
          <p:cNvPr id="86" name="14v8-observed-output">
            <a:extLst>
              <a:ext uri="{FF2B5EF4-FFF2-40B4-BE49-F238E27FC236}">
                <a16:creationId xmlns:a16="http://schemas.microsoft.com/office/drawing/2014/main" id="{EFF3ADD8-008E-4B9F-5E90-DAA2897EA45F}"/>
              </a:ext>
            </a:extLst>
          </p:cNvPr>
          <p:cNvSpPr>
            <a:spLocks noGrp="1"/>
          </p:cNvSpPr>
          <p:nvPr/>
        </p:nvSpPr>
        <p:spPr>
          <a:xfrm>
            <a:off x="19900900" y="10621470"/>
            <a:ext cx="444500" cy="114300"/>
          </a:xfrm>
          <a:custGeom>
            <a:avLst/>
            <a:gdLst/>
            <a:ahLst/>
            <a:cxnLst/>
            <a:rect l="0" t="0" r="0" b="0"/>
            <a:pathLst>
              <a:path w="444500" h="114300">
                <a:moveTo>
                  <a:pt x="0" y="41275"/>
                </a:moveTo>
                <a:lnTo>
                  <a:pt x="311150" y="41275"/>
                </a:lnTo>
                <a:lnTo>
                  <a:pt x="311150" y="0"/>
                </a:lnTo>
                <a:lnTo>
                  <a:pt x="444500" y="57150"/>
                </a:lnTo>
                <a:lnTo>
                  <a:pt x="311150" y="114300"/>
                </a:lnTo>
                <a:lnTo>
                  <a:pt x="311150" y="73025"/>
                </a:lnTo>
                <a:lnTo>
                  <a:pt x="0" y="73025"/>
                </a:lnTo>
                <a:close/>
              </a:path>
            </a:pathLst>
          </a:custGeom>
          <a:solidFill>
            <a:srgbClr val="102D4D"/>
          </a:solidFill>
          <a:ln w="0">
            <a:noFill/>
          </a:ln>
        </p:spPr>
      </p:sp>
      <p:sp>
        <p:nvSpPr>
          <p:cNvPr id="87" name="14v8-observation">
            <a:extLst>
              <a:ext uri="{FF2B5EF4-FFF2-40B4-BE49-F238E27FC236}">
                <a16:creationId xmlns:a16="http://schemas.microsoft.com/office/drawing/2014/main" id="{079FF55C-ED53-6FBB-1326-BC581CC2DEC8}"/>
              </a:ext>
            </a:extLst>
          </p:cNvPr>
          <p:cNvSpPr>
            <a:spLocks noGrp="1"/>
          </p:cNvSpPr>
          <p:nvPr/>
        </p:nvSpPr>
        <p:spPr>
          <a:xfrm>
            <a:off x="20383500" y="10107120"/>
            <a:ext cx="3683000" cy="1168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target-scale</a:t>
            </a:r>
          </a:p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timing &amp; memory</a:t>
            </a:r>
          </a:p>
        </p:txBody>
      </p:sp>
      <p:sp>
        <p:nvSpPr>
          <p:cNvPr id="88" name="14v8-time-axis">
            <a:extLst>
              <a:ext uri="{FF2B5EF4-FFF2-40B4-BE49-F238E27FC236}">
                <a16:creationId xmlns:a16="http://schemas.microsoft.com/office/drawing/2014/main" id="{6FE87701-2A40-C2F7-48F2-F7BA1B88D6A6}"/>
              </a:ext>
            </a:extLst>
          </p:cNvPr>
          <p:cNvSpPr>
            <a:spLocks noGrp="1"/>
          </p:cNvSpPr>
          <p:nvPr/>
        </p:nvSpPr>
        <p:spPr>
          <a:xfrm>
            <a:off x="762000" y="12981130"/>
            <a:ext cx="22606000" cy="68580"/>
          </a:xfrm>
          <a:custGeom>
            <a:avLst/>
            <a:gdLst/>
            <a:ahLst/>
            <a:cxnLst/>
            <a:rect l="0" t="0" r="0" b="0"/>
            <a:pathLst>
              <a:path w="22606000" h="68580">
                <a:moveTo>
                  <a:pt x="0" y="24765"/>
                </a:moveTo>
                <a:lnTo>
                  <a:pt x="22415500" y="24765"/>
                </a:lnTo>
                <a:lnTo>
                  <a:pt x="22415500" y="0"/>
                </a:lnTo>
                <a:lnTo>
                  <a:pt x="22606000" y="34290"/>
                </a:lnTo>
                <a:lnTo>
                  <a:pt x="22415500" y="68580"/>
                </a:lnTo>
                <a:lnTo>
                  <a:pt x="22415500" y="43815"/>
                </a:lnTo>
                <a:lnTo>
                  <a:pt x="0" y="43815"/>
                </a:lnTo>
                <a:close/>
              </a:path>
            </a:pathLst>
          </a:custGeom>
          <a:solidFill>
            <a:srgbClr val="9AA4AE"/>
          </a:solidFill>
          <a:ln w="0">
            <a:solidFill>
              <a:schemeClr val="bg2">
                <a:lumMod val="75000"/>
              </a:schemeClr>
            </a:solidFill>
          </a:ln>
        </p:spPr>
      </p:sp>
      <p:sp>
        <p:nvSpPr>
          <p:cNvPr id="89" name="14v8-time-label">
            <a:extLst>
              <a:ext uri="{FF2B5EF4-FFF2-40B4-BE49-F238E27FC236}">
                <a16:creationId xmlns:a16="http://schemas.microsoft.com/office/drawing/2014/main" id="{A63CC3B9-4CE8-22B6-474D-2BF7081498B1}"/>
              </a:ext>
            </a:extLst>
          </p:cNvPr>
          <p:cNvSpPr>
            <a:spLocks noGrp="1"/>
          </p:cNvSpPr>
          <p:nvPr/>
        </p:nvSpPr>
        <p:spPr>
          <a:xfrm>
            <a:off x="10795000" y="13040820"/>
            <a:ext cx="2286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101" name="13v7-ellipsis-0">
            <a:extLst>
              <a:ext uri="{FF2B5EF4-FFF2-40B4-BE49-F238E27FC236}">
                <a16:creationId xmlns:a16="http://schemas.microsoft.com/office/drawing/2014/main" id="{87DAE38B-A04B-6311-7A6F-DC0EF04BC646}"/>
              </a:ext>
            </a:extLst>
          </p:cNvPr>
          <p:cNvSpPr>
            <a:spLocks noGrp="1"/>
          </p:cNvSpPr>
          <p:nvPr/>
        </p:nvSpPr>
        <p:spPr>
          <a:xfrm>
            <a:off x="1860815" y="56133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2" name="13v7-ellipsis-1">
            <a:extLst>
              <a:ext uri="{FF2B5EF4-FFF2-40B4-BE49-F238E27FC236}">
                <a16:creationId xmlns:a16="http://schemas.microsoft.com/office/drawing/2014/main" id="{ACD39E5C-9E81-D95E-AF9A-56D7ACB16830}"/>
              </a:ext>
            </a:extLst>
          </p:cNvPr>
          <p:cNvSpPr>
            <a:spLocks noGrp="1"/>
          </p:cNvSpPr>
          <p:nvPr/>
        </p:nvSpPr>
        <p:spPr>
          <a:xfrm>
            <a:off x="1860815" y="57657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3" name="13v7-ellipsis-2">
            <a:extLst>
              <a:ext uri="{FF2B5EF4-FFF2-40B4-BE49-F238E27FC236}">
                <a16:creationId xmlns:a16="http://schemas.microsoft.com/office/drawing/2014/main" id="{CB77AD84-CE2A-388F-DAA8-8A59DB233380}"/>
              </a:ext>
            </a:extLst>
          </p:cNvPr>
          <p:cNvSpPr>
            <a:spLocks noGrp="1"/>
          </p:cNvSpPr>
          <p:nvPr/>
        </p:nvSpPr>
        <p:spPr>
          <a:xfrm>
            <a:off x="1860815" y="5918196"/>
            <a:ext cx="63500" cy="63500"/>
          </a:xfrm>
          <a:prstGeom prst="ellipse">
            <a:avLst/>
          </a:prstGeom>
          <a:solidFill>
            <a:srgbClr val="102D4D"/>
          </a:solidFill>
          <a:ln w="0">
            <a:noFill/>
          </a:ln>
        </p:spPr>
      </p:sp>
      <p:sp>
        <p:nvSpPr>
          <p:cNvPr id="106" name="14v8-later-layers">
            <a:extLst>
              <a:ext uri="{FF2B5EF4-FFF2-40B4-BE49-F238E27FC236}">
                <a16:creationId xmlns:a16="http://schemas.microsoft.com/office/drawing/2014/main" id="{2BD9774C-6853-6458-63B8-344D9671EE30}"/>
              </a:ext>
            </a:extLst>
          </p:cNvPr>
          <p:cNvSpPr>
            <a:spLocks noGrp="1"/>
          </p:cNvSpPr>
          <p:nvPr/>
        </p:nvSpPr>
        <p:spPr>
          <a:xfrm>
            <a:off x="762000" y="6449520"/>
            <a:ext cx="3175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2800" dirty="0">
                <a:solidFill>
                  <a:srgbClr val="6C7479"/>
                </a:solidFill>
                <a:ea typeface="Avenir Next"/>
                <a:cs typeface="Avenir Next"/>
              </a:rPr>
              <a:t>(Other model replicas not shown)</a:t>
            </a:r>
            <a:endParaRPr sz="28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cxnSp>
        <p:nvCxnSpPr>
          <p:cNvPr id="70" name="肘形连接符 69">
            <a:extLst>
              <a:ext uri="{FF2B5EF4-FFF2-40B4-BE49-F238E27FC236}">
                <a16:creationId xmlns:a16="http://schemas.microsoft.com/office/drawing/2014/main" id="{F52BD0DD-DFB7-BFA9-4FAC-A8DC08994A9E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78800" y="9840420"/>
            <a:ext cx="1244600" cy="431800"/>
          </a:xfrm>
          <a:prstGeom prst="bentConnector2">
            <a:avLst/>
          </a:prstGeom>
          <a:noFill/>
          <a:ln w="31750" cap="flat">
            <a:solidFill>
              <a:srgbClr val="2C9E9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1" name="肘形连接符 90">
            <a:extLst>
              <a:ext uri="{FF2B5EF4-FFF2-40B4-BE49-F238E27FC236}">
                <a16:creationId xmlns:a16="http://schemas.microsoft.com/office/drawing/2014/main" id="{5F608CD8-5180-2150-2DBB-46631FA6246B}"/>
              </a:ext>
            </a:extLst>
          </p:cNvPr>
          <p:cNvCxnSpPr>
            <a:stCxn id="76" idx="0"/>
            <a:endCxn id="64" idx="1"/>
          </p:cNvCxnSpPr>
          <p:nvPr/>
        </p:nvCxnSpPr>
        <p:spPr>
          <a:xfrm rot="5400000" flipH="1" flipV="1">
            <a:off x="15824200" y="11034220"/>
            <a:ext cx="1168400" cy="457200"/>
          </a:xfrm>
          <a:prstGeom prst="bentConnector2">
            <a:avLst/>
          </a:prstGeom>
          <a:noFill/>
          <a:ln w="31750" cap="flat">
            <a:solidFill>
              <a:srgbClr val="2C9E9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3" name="肘形连接符 92">
            <a:extLst>
              <a:ext uri="{FF2B5EF4-FFF2-40B4-BE49-F238E27FC236}">
                <a16:creationId xmlns:a16="http://schemas.microsoft.com/office/drawing/2014/main" id="{CF1D7C00-FFED-FDFC-F67B-9A2B3E9DD3F8}"/>
              </a:ext>
            </a:extLst>
          </p:cNvPr>
          <p:cNvCxnSpPr>
            <a:stCxn id="28" idx="3"/>
            <a:endCxn id="55" idx="3"/>
          </p:cNvCxnSpPr>
          <p:nvPr/>
        </p:nvCxnSpPr>
        <p:spPr>
          <a:xfrm flipH="1">
            <a:off x="19481800" y="5096970"/>
            <a:ext cx="4140200" cy="4006850"/>
          </a:xfrm>
          <a:prstGeom prst="bentConnector3">
            <a:avLst>
              <a:gd name="adj1" fmla="val -5521"/>
            </a:avLst>
          </a:prstGeom>
          <a:noFill/>
          <a:ln w="31750" cap="flat">
            <a:solidFill>
              <a:srgbClr val="12304F"/>
            </a:solidFill>
            <a:prstDash val="solid"/>
            <a:miter lim="400000"/>
            <a:headEnd w="med" len="lg"/>
            <a:tailEnd type="triangle" w="med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14v8-graph-caption">
            <a:extLst>
              <a:ext uri="{FF2B5EF4-FFF2-40B4-BE49-F238E27FC236}">
                <a16:creationId xmlns:a16="http://schemas.microsoft.com/office/drawing/2014/main" id="{3A5A7035-E01B-3EF7-3168-FEB8794F4283}"/>
              </a:ext>
            </a:extLst>
          </p:cNvPr>
          <p:cNvSpPr>
            <a:spLocks noGrp="1"/>
          </p:cNvSpPr>
          <p:nvPr/>
        </p:nvSpPr>
        <p:spPr>
          <a:xfrm>
            <a:off x="19833490" y="6500320"/>
            <a:ext cx="3937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Dependencies + timing</a:t>
            </a:r>
          </a:p>
        </p:txBody>
      </p:sp>
    </p:spTree>
    <p:extLst>
      <p:ext uri="{BB962C8B-B14F-4D97-AF65-F5344CB8AC3E}">
        <p14:creationId xmlns:p14="http://schemas.microsoft.com/office/powerpoint/2010/main" val="1660964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AB8DAA6-0DE6-41AF-8783-34A7E79CD6A8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331BEEC6-8E63-4781-9C33-AAEE37FB26B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Faithful replay requires accurate target-scale execution behavior.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90797E35-AE0B-46A2-B4D6-CEDF225C6FD4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15</a:t>
            </a:r>
          </a:p>
        </p:txBody>
      </p:sp>
      <p:sp>
        <p:nvSpPr>
          <p:cNvPr id="5" name="15-text-288">
            <a:extLst>
              <a:ext uri="{FF2B5EF4-FFF2-40B4-BE49-F238E27FC236}">
                <a16:creationId xmlns:a16="http://schemas.microsoft.com/office/drawing/2014/main" id="{D2B99985-B147-4800-B869-07BDA1891C01}"/>
              </a:ext>
            </a:extLst>
          </p:cNvPr>
          <p:cNvSpPr>
            <a:spLocks noGrp="1"/>
          </p:cNvSpPr>
          <p:nvPr/>
        </p:nvSpPr>
        <p:spPr>
          <a:xfrm>
            <a:off x="762000" y="3808329"/>
            <a:ext cx="22860000" cy="8037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 1: Accurately Capture Target-Scale Execution Behavior</a:t>
            </a:r>
          </a:p>
        </p:txBody>
      </p:sp>
      <p:sp>
        <p:nvSpPr>
          <p:cNvPr id="6" name="15-text-289">
            <a:extLst>
              <a:ext uri="{FF2B5EF4-FFF2-40B4-BE49-F238E27FC236}">
                <a16:creationId xmlns:a16="http://schemas.microsoft.com/office/drawing/2014/main" id="{CB03D5FF-EE81-4EE1-97AE-683DEFC03449}"/>
              </a:ext>
            </a:extLst>
          </p:cNvPr>
          <p:cNvSpPr>
            <a:spLocks noGrp="1"/>
          </p:cNvSpPr>
          <p:nvPr/>
        </p:nvSpPr>
        <p:spPr>
          <a:xfrm>
            <a:off x="1333500" y="5106737"/>
            <a:ext cx="21971000" cy="8037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 few GPUs cannot run the entire target job at once.</a:t>
            </a:r>
          </a:p>
        </p:txBody>
      </p:sp>
      <p:sp>
        <p:nvSpPr>
          <p:cNvPr id="7" name="15-text-290">
            <a:extLst>
              <a:ext uri="{FF2B5EF4-FFF2-40B4-BE49-F238E27FC236}">
                <a16:creationId xmlns:a16="http://schemas.microsoft.com/office/drawing/2014/main" id="{9227CDC3-C719-4377-91A8-9C307AAA1262}"/>
              </a:ext>
            </a:extLst>
          </p:cNvPr>
          <p:cNvSpPr>
            <a:spLocks noGrp="1"/>
          </p:cNvSpPr>
          <p:nvPr/>
        </p:nvSpPr>
        <p:spPr>
          <a:xfrm>
            <a:off x="1333500" y="6776118"/>
            <a:ext cx="8890000" cy="76667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Solution:</a:t>
            </a:r>
          </a:p>
        </p:txBody>
      </p:sp>
      <p:sp>
        <p:nvSpPr>
          <p:cNvPr id="8" name="15-text-291">
            <a:extLst>
              <a:ext uri="{FF2B5EF4-FFF2-40B4-BE49-F238E27FC236}">
                <a16:creationId xmlns:a16="http://schemas.microsoft.com/office/drawing/2014/main" id="{BDD80C39-250C-4652-855C-9CDC6637001C}"/>
              </a:ext>
            </a:extLst>
          </p:cNvPr>
          <p:cNvSpPr>
            <a:spLocks noGrp="1"/>
          </p:cNvSpPr>
          <p:nvPr/>
        </p:nvSpPr>
        <p:spPr>
          <a:xfrm>
            <a:off x="1333500" y="7950868"/>
            <a:ext cx="21717000" cy="38333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406400" indent="-279400" algn="l">
              <a:buChar char="•"/>
              <a:defRPr sz="4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t>Capture dependencies across ranks</a:t>
            </a:r>
          </a:p>
          <a:p>
            <a:pPr marL="406400" indent="-279400" algn="l">
              <a:buChar char="•"/>
              <a:defRPr sz="4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t>Measure execution durations in the sandbox</a:t>
            </a:r>
          </a:p>
          <a:p>
            <a:pPr marL="406400" indent="-279400" algn="l">
              <a:buChar char="•"/>
              <a:defRPr sz="4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t>Align timings using dependencies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16-box-297">
            <a:extLst>
              <a:ext uri="{FF2B5EF4-FFF2-40B4-BE49-F238E27FC236}">
                <a16:creationId xmlns:a16="http://schemas.microsoft.com/office/drawing/2014/main" id="{C4BEEAEB-0A71-755A-A9AA-5813B675F5A0}"/>
              </a:ext>
            </a:extLst>
          </p:cNvPr>
          <p:cNvSpPr>
            <a:spLocks noGrp="1"/>
          </p:cNvSpPr>
          <p:nvPr/>
        </p:nvSpPr>
        <p:spPr>
          <a:xfrm>
            <a:off x="762000" y="9044622"/>
            <a:ext cx="22860000" cy="3813421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E9BE4B0-A05D-446A-9BE6-A88AE3958B15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Capture Dependencies Across Ranks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474A44C3-982B-4701-BF9C-0DE40C4FC971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Capture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execution dependencies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by running ranks in turn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on a few GPUs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87E09A94-D0CA-4287-B5CE-D89E70D54157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16</a:t>
            </a:r>
          </a:p>
        </p:txBody>
      </p:sp>
      <p:sp>
        <p:nvSpPr>
          <p:cNvPr id="5" name="16-text-292">
            <a:extLst>
              <a:ext uri="{FF2B5EF4-FFF2-40B4-BE49-F238E27FC236}">
                <a16:creationId xmlns:a16="http://schemas.microsoft.com/office/drawing/2014/main" id="{AC9CF665-C07F-4A4E-B714-815D3942270B}"/>
              </a:ext>
            </a:extLst>
          </p:cNvPr>
          <p:cNvSpPr>
            <a:spLocks noGrp="1"/>
          </p:cNvSpPr>
          <p:nvPr/>
        </p:nvSpPr>
        <p:spPr>
          <a:xfrm>
            <a:off x="762000" y="2743200"/>
            <a:ext cx="6731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Capture dependencies</a:t>
            </a:r>
          </a:p>
        </p:txBody>
      </p:sp>
      <p:sp>
        <p:nvSpPr>
          <p:cNvPr id="6" name="16-text-293">
            <a:extLst>
              <a:ext uri="{FF2B5EF4-FFF2-40B4-BE49-F238E27FC236}">
                <a16:creationId xmlns:a16="http://schemas.microsoft.com/office/drawing/2014/main" id="{63E006DE-9B05-4618-9CDB-B700B8262907}"/>
              </a:ext>
            </a:extLst>
          </p:cNvPr>
          <p:cNvSpPr>
            <a:spLocks noGrp="1"/>
          </p:cNvSpPr>
          <p:nvPr/>
        </p:nvSpPr>
        <p:spPr>
          <a:xfrm>
            <a:off x="7112000" y="2743200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Measure durations</a:t>
            </a:r>
          </a:p>
        </p:txBody>
      </p:sp>
      <p:sp>
        <p:nvSpPr>
          <p:cNvPr id="7" name="16-text-294">
            <a:extLst>
              <a:ext uri="{FF2B5EF4-FFF2-40B4-BE49-F238E27FC236}">
                <a16:creationId xmlns:a16="http://schemas.microsoft.com/office/drawing/2014/main" id="{2BA93227-C329-40B2-AABA-30D88E8F887C}"/>
              </a:ext>
            </a:extLst>
          </p:cNvPr>
          <p:cNvSpPr>
            <a:spLocks noGrp="1"/>
          </p:cNvSpPr>
          <p:nvPr/>
        </p:nvSpPr>
        <p:spPr>
          <a:xfrm>
            <a:off x="12537440" y="274320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Align timings</a:t>
            </a:r>
          </a:p>
        </p:txBody>
      </p:sp>
      <p:sp>
        <p:nvSpPr>
          <p:cNvPr id="9" name="16-path-296">
            <a:extLst>
              <a:ext uri="{FF2B5EF4-FFF2-40B4-BE49-F238E27FC236}">
                <a16:creationId xmlns:a16="http://schemas.microsoft.com/office/drawing/2014/main" id="{3CB3F4E9-7F98-46B9-9E87-C5887F9B1AFC}"/>
              </a:ext>
            </a:extLst>
          </p:cNvPr>
          <p:cNvSpPr>
            <a:spLocks noGrp="1"/>
          </p:cNvSpPr>
          <p:nvPr/>
        </p:nvSpPr>
        <p:spPr>
          <a:xfrm>
            <a:off x="111633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16-box-297">
            <a:extLst>
              <a:ext uri="{FF2B5EF4-FFF2-40B4-BE49-F238E27FC236}">
                <a16:creationId xmlns:a16="http://schemas.microsoft.com/office/drawing/2014/main" id="{42019F24-7D4A-4105-9A8E-03DA52EFD399}"/>
              </a:ext>
            </a:extLst>
          </p:cNvPr>
          <p:cNvSpPr>
            <a:spLocks noGrp="1"/>
          </p:cNvSpPr>
          <p:nvPr/>
        </p:nvSpPr>
        <p:spPr>
          <a:xfrm>
            <a:off x="762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3" name="16-text-300">
            <a:extLst>
              <a:ext uri="{FF2B5EF4-FFF2-40B4-BE49-F238E27FC236}">
                <a16:creationId xmlns:a16="http://schemas.microsoft.com/office/drawing/2014/main" id="{FE4CF2FD-A98F-4C6B-B959-B851CFD21B29}"/>
              </a:ext>
            </a:extLst>
          </p:cNvPr>
          <p:cNvSpPr>
            <a:spLocks noGrp="1"/>
          </p:cNvSpPr>
          <p:nvPr/>
        </p:nvSpPr>
        <p:spPr>
          <a:xfrm>
            <a:off x="952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4" name="16-text-301">
            <a:extLst>
              <a:ext uri="{FF2B5EF4-FFF2-40B4-BE49-F238E27FC236}">
                <a16:creationId xmlns:a16="http://schemas.microsoft.com/office/drawing/2014/main" id="{E40F85AA-B70E-403B-A8A9-513BC5037B39}"/>
              </a:ext>
            </a:extLst>
          </p:cNvPr>
          <p:cNvSpPr>
            <a:spLocks noGrp="1"/>
          </p:cNvSpPr>
          <p:nvPr/>
        </p:nvSpPr>
        <p:spPr>
          <a:xfrm>
            <a:off x="952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9" name="16-box-306">
            <a:extLst>
              <a:ext uri="{FF2B5EF4-FFF2-40B4-BE49-F238E27FC236}">
                <a16:creationId xmlns:a16="http://schemas.microsoft.com/office/drawing/2014/main" id="{A1C2BA82-A99A-4EB2-81A0-57C8CCB5B804}"/>
              </a:ext>
            </a:extLst>
          </p:cNvPr>
          <p:cNvSpPr>
            <a:spLocks noGrp="1"/>
          </p:cNvSpPr>
          <p:nvPr/>
        </p:nvSpPr>
        <p:spPr>
          <a:xfrm>
            <a:off x="2603500" y="4707392"/>
            <a:ext cx="2222500" cy="659081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6-text-307">
            <a:extLst>
              <a:ext uri="{FF2B5EF4-FFF2-40B4-BE49-F238E27FC236}">
                <a16:creationId xmlns:a16="http://schemas.microsoft.com/office/drawing/2014/main" id="{F37A8FDF-B3F9-40FF-AB91-EA83AA34F7EA}"/>
              </a:ext>
            </a:extLst>
          </p:cNvPr>
          <p:cNvSpPr>
            <a:spLocks noGrp="1"/>
          </p:cNvSpPr>
          <p:nvPr/>
        </p:nvSpPr>
        <p:spPr>
          <a:xfrm>
            <a:off x="2705100" y="4744007"/>
            <a:ext cx="20193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21" name="16-box-308">
            <a:extLst>
              <a:ext uri="{FF2B5EF4-FFF2-40B4-BE49-F238E27FC236}">
                <a16:creationId xmlns:a16="http://schemas.microsoft.com/office/drawing/2014/main" id="{8AD6BFC7-F19C-4857-BB0E-C2B8FD334BA1}"/>
              </a:ext>
            </a:extLst>
          </p:cNvPr>
          <p:cNvSpPr>
            <a:spLocks noGrp="1"/>
          </p:cNvSpPr>
          <p:nvPr/>
        </p:nvSpPr>
        <p:spPr>
          <a:xfrm>
            <a:off x="4826000" y="4707392"/>
            <a:ext cx="990600" cy="659081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22" name="16-text-309">
            <a:extLst>
              <a:ext uri="{FF2B5EF4-FFF2-40B4-BE49-F238E27FC236}">
                <a16:creationId xmlns:a16="http://schemas.microsoft.com/office/drawing/2014/main" id="{C62AA033-030D-4ADC-ABF7-4D2EA35C5A41}"/>
              </a:ext>
            </a:extLst>
          </p:cNvPr>
          <p:cNvSpPr>
            <a:spLocks noGrp="1"/>
          </p:cNvSpPr>
          <p:nvPr/>
        </p:nvSpPr>
        <p:spPr>
          <a:xfrm>
            <a:off x="4927600" y="4744007"/>
            <a:ext cx="7874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3" name="16-text-310">
            <a:extLst>
              <a:ext uri="{FF2B5EF4-FFF2-40B4-BE49-F238E27FC236}">
                <a16:creationId xmlns:a16="http://schemas.microsoft.com/office/drawing/2014/main" id="{FCC79EAA-BB97-4167-8672-C1F5D5B482C7}"/>
              </a:ext>
            </a:extLst>
          </p:cNvPr>
          <p:cNvSpPr>
            <a:spLocks noGrp="1"/>
          </p:cNvSpPr>
          <p:nvPr/>
        </p:nvSpPr>
        <p:spPr>
          <a:xfrm>
            <a:off x="2742523" y="4030228"/>
            <a:ext cx="3619500" cy="4515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Pause at communication</a:t>
            </a:r>
          </a:p>
        </p:txBody>
      </p:sp>
      <p:sp>
        <p:nvSpPr>
          <p:cNvPr id="24" name="16-path-311">
            <a:extLst>
              <a:ext uri="{FF2B5EF4-FFF2-40B4-BE49-F238E27FC236}">
                <a16:creationId xmlns:a16="http://schemas.microsoft.com/office/drawing/2014/main" id="{ABEE7188-7806-46DF-9F0C-EC91EE8F0B24}"/>
              </a:ext>
            </a:extLst>
          </p:cNvPr>
          <p:cNvSpPr>
            <a:spLocks noGrp="1"/>
          </p:cNvSpPr>
          <p:nvPr/>
        </p:nvSpPr>
        <p:spPr>
          <a:xfrm>
            <a:off x="5252720" y="4448750"/>
            <a:ext cx="86360" cy="216000"/>
          </a:xfrm>
          <a:custGeom>
            <a:avLst/>
            <a:gdLst/>
            <a:ahLst/>
            <a:cxnLst/>
            <a:rect l="0" t="0" r="0" b="0"/>
            <a:pathLst>
              <a:path w="86360" h="76200">
                <a:moveTo>
                  <a:pt x="55880" y="0"/>
                </a:moveTo>
                <a:lnTo>
                  <a:pt x="55880" y="51816"/>
                </a:lnTo>
                <a:lnTo>
                  <a:pt x="86360" y="51816"/>
                </a:lnTo>
                <a:lnTo>
                  <a:pt x="43180" y="76200"/>
                </a:lnTo>
                <a:lnTo>
                  <a:pt x="0" y="51816"/>
                </a:lnTo>
                <a:lnTo>
                  <a:pt x="30480" y="51816"/>
                </a:lnTo>
                <a:lnTo>
                  <a:pt x="30480" y="0"/>
                </a:lnTo>
                <a:close/>
              </a:path>
            </a:pathLst>
          </a:custGeom>
          <a:solidFill>
            <a:srgbClr val="2C9E90"/>
          </a:solidFill>
          <a:ln w="25400">
            <a:solidFill>
              <a:srgbClr val="2C9E90"/>
            </a:solidFill>
            <a:prstDash val="solid"/>
          </a:ln>
        </p:spPr>
      </p:sp>
      <p:sp>
        <p:nvSpPr>
          <p:cNvPr id="25" name="16-box-312">
            <a:extLst>
              <a:ext uri="{FF2B5EF4-FFF2-40B4-BE49-F238E27FC236}">
                <a16:creationId xmlns:a16="http://schemas.microsoft.com/office/drawing/2014/main" id="{EFA5FFEF-5A37-4323-9839-36B8107ACC84}"/>
              </a:ext>
            </a:extLst>
          </p:cNvPr>
          <p:cNvSpPr>
            <a:spLocks noGrp="1"/>
          </p:cNvSpPr>
          <p:nvPr/>
        </p:nvSpPr>
        <p:spPr>
          <a:xfrm>
            <a:off x="2603500" y="5842475"/>
            <a:ext cx="32131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6" name="16-text-313">
            <a:extLst>
              <a:ext uri="{FF2B5EF4-FFF2-40B4-BE49-F238E27FC236}">
                <a16:creationId xmlns:a16="http://schemas.microsoft.com/office/drawing/2014/main" id="{4DADFDB3-654D-4B93-9D92-B859FDC8A12D}"/>
              </a:ext>
            </a:extLst>
          </p:cNvPr>
          <p:cNvSpPr>
            <a:spLocks noGrp="1"/>
          </p:cNvSpPr>
          <p:nvPr/>
        </p:nvSpPr>
        <p:spPr>
          <a:xfrm>
            <a:off x="2705100" y="5879090"/>
            <a:ext cx="43053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47" name="16-path-334">
            <a:extLst>
              <a:ext uri="{FF2B5EF4-FFF2-40B4-BE49-F238E27FC236}">
                <a16:creationId xmlns:a16="http://schemas.microsoft.com/office/drawing/2014/main" id="{F25CCF8E-91D7-4B51-BB4B-C814C98EBE9A}"/>
              </a:ext>
            </a:extLst>
          </p:cNvPr>
          <p:cNvSpPr>
            <a:spLocks noGrp="1"/>
          </p:cNvSpPr>
          <p:nvPr/>
        </p:nvSpPr>
        <p:spPr>
          <a:xfrm>
            <a:off x="889000" y="7168058"/>
            <a:ext cx="22606000" cy="146462"/>
          </a:xfrm>
          <a:custGeom>
            <a:avLst/>
            <a:gdLst/>
            <a:ahLst/>
            <a:cxnLst/>
            <a:rect l="0" t="0" r="0" b="0"/>
            <a:pathLst>
              <a:path w="22606000" h="152400">
                <a:moveTo>
                  <a:pt x="0" y="0"/>
                </a:moveTo>
                <a:lnTo>
                  <a:pt x="0" y="152400"/>
                </a:lnTo>
                <a:lnTo>
                  <a:pt x="22606000" y="152400"/>
                </a:lnTo>
                <a:lnTo>
                  <a:pt x="22606000" y="0"/>
                </a:lnTo>
              </a:path>
            </a:pathLst>
          </a:custGeom>
          <a:noFill/>
          <a:ln w="31750">
            <a:solidFill>
              <a:srgbClr val="102D4D"/>
            </a:solidFill>
            <a:prstDash val="solid"/>
          </a:ln>
        </p:spPr>
      </p:sp>
      <p:sp>
        <p:nvSpPr>
          <p:cNvPr id="48" name="16-text-335">
            <a:extLst>
              <a:ext uri="{FF2B5EF4-FFF2-40B4-BE49-F238E27FC236}">
                <a16:creationId xmlns:a16="http://schemas.microsoft.com/office/drawing/2014/main" id="{C415299F-F679-43F4-BC2D-B943D44D817F}"/>
              </a:ext>
            </a:extLst>
          </p:cNvPr>
          <p:cNvSpPr>
            <a:spLocks noGrp="1"/>
          </p:cNvSpPr>
          <p:nvPr/>
        </p:nvSpPr>
        <p:spPr>
          <a:xfrm>
            <a:off x="7620000" y="7589742"/>
            <a:ext cx="9144000" cy="54923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Same available GPUs</a:t>
            </a:r>
          </a:p>
        </p:txBody>
      </p:sp>
      <p:sp>
        <p:nvSpPr>
          <p:cNvPr id="49" name="16-path-336">
            <a:extLst>
              <a:ext uri="{FF2B5EF4-FFF2-40B4-BE49-F238E27FC236}">
                <a16:creationId xmlns:a16="http://schemas.microsoft.com/office/drawing/2014/main" id="{074259BD-EE27-4756-A8B7-151BCA2B7D83}"/>
              </a:ext>
            </a:extLst>
          </p:cNvPr>
          <p:cNvSpPr>
            <a:spLocks noGrp="1"/>
          </p:cNvSpPr>
          <p:nvPr/>
        </p:nvSpPr>
        <p:spPr>
          <a:xfrm>
            <a:off x="11846560" y="8240006"/>
            <a:ext cx="690880" cy="598055"/>
          </a:xfrm>
          <a:custGeom>
            <a:avLst/>
            <a:gdLst/>
            <a:ahLst/>
            <a:cxnLst/>
            <a:rect l="0" t="0" r="0" b="0"/>
            <a:pathLst>
              <a:path w="690880" h="622300">
                <a:moveTo>
                  <a:pt x="447040" y="0"/>
                </a:moveTo>
                <a:lnTo>
                  <a:pt x="447040" y="423164"/>
                </a:lnTo>
                <a:lnTo>
                  <a:pt x="690880" y="423164"/>
                </a:lnTo>
                <a:lnTo>
                  <a:pt x="345440" y="622300"/>
                </a:lnTo>
                <a:lnTo>
                  <a:pt x="0" y="423164"/>
                </a:lnTo>
                <a:lnTo>
                  <a:pt x="243840" y="423164"/>
                </a:lnTo>
                <a:lnTo>
                  <a:pt x="24384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50" name="16-text-337">
            <a:extLst>
              <a:ext uri="{FF2B5EF4-FFF2-40B4-BE49-F238E27FC236}">
                <a16:creationId xmlns:a16="http://schemas.microsoft.com/office/drawing/2014/main" id="{E7E82277-3932-422B-AA54-C99536B18383}"/>
              </a:ext>
            </a:extLst>
          </p:cNvPr>
          <p:cNvSpPr>
            <a:spLocks noGrp="1"/>
          </p:cNvSpPr>
          <p:nvPr/>
        </p:nvSpPr>
        <p:spPr>
          <a:xfrm>
            <a:off x="1010358" y="9228921"/>
            <a:ext cx="4445000" cy="6712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Dependencies</a:t>
            </a:r>
          </a:p>
        </p:txBody>
      </p:sp>
      <p:sp>
        <p:nvSpPr>
          <p:cNvPr id="52" name="16-text-339">
            <a:extLst>
              <a:ext uri="{FF2B5EF4-FFF2-40B4-BE49-F238E27FC236}">
                <a16:creationId xmlns:a16="http://schemas.microsoft.com/office/drawing/2014/main" id="{DDF4F283-171B-4EAF-94B5-D241168CA73C}"/>
              </a:ext>
            </a:extLst>
          </p:cNvPr>
          <p:cNvSpPr>
            <a:spLocks noGrp="1"/>
          </p:cNvSpPr>
          <p:nvPr/>
        </p:nvSpPr>
        <p:spPr>
          <a:xfrm>
            <a:off x="1016000" y="10290773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53" name="16-text-340">
            <a:extLst>
              <a:ext uri="{FF2B5EF4-FFF2-40B4-BE49-F238E27FC236}">
                <a16:creationId xmlns:a16="http://schemas.microsoft.com/office/drawing/2014/main" id="{DA5C06E6-4341-4774-937D-3A3525D5D6CF}"/>
              </a:ext>
            </a:extLst>
          </p:cNvPr>
          <p:cNvSpPr>
            <a:spLocks noGrp="1"/>
          </p:cNvSpPr>
          <p:nvPr/>
        </p:nvSpPr>
        <p:spPr>
          <a:xfrm>
            <a:off x="1016000" y="11779807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54" name="16-box-341">
            <a:extLst>
              <a:ext uri="{FF2B5EF4-FFF2-40B4-BE49-F238E27FC236}">
                <a16:creationId xmlns:a16="http://schemas.microsoft.com/office/drawing/2014/main" id="{50A45569-FE41-492E-918F-F9C519003718}"/>
              </a:ext>
            </a:extLst>
          </p:cNvPr>
          <p:cNvSpPr>
            <a:spLocks noGrp="1"/>
          </p:cNvSpPr>
          <p:nvPr/>
        </p:nvSpPr>
        <p:spPr>
          <a:xfrm>
            <a:off x="3302000" y="10144311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6-text-342">
            <a:extLst>
              <a:ext uri="{FF2B5EF4-FFF2-40B4-BE49-F238E27FC236}">
                <a16:creationId xmlns:a16="http://schemas.microsoft.com/office/drawing/2014/main" id="{5F9AEFC3-4D67-4D17-9DBB-6505DFE605D7}"/>
              </a:ext>
            </a:extLst>
          </p:cNvPr>
          <p:cNvSpPr>
            <a:spLocks noGrp="1"/>
          </p:cNvSpPr>
          <p:nvPr/>
        </p:nvSpPr>
        <p:spPr>
          <a:xfrm>
            <a:off x="3403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6" name="16-box-343">
            <a:extLst>
              <a:ext uri="{FF2B5EF4-FFF2-40B4-BE49-F238E27FC236}">
                <a16:creationId xmlns:a16="http://schemas.microsoft.com/office/drawing/2014/main" id="{06AAD78C-679F-4CA8-A0E6-ABF747D64EBE}"/>
              </a:ext>
            </a:extLst>
          </p:cNvPr>
          <p:cNvSpPr>
            <a:spLocks noGrp="1"/>
          </p:cNvSpPr>
          <p:nvPr/>
        </p:nvSpPr>
        <p:spPr>
          <a:xfrm>
            <a:off x="6604000" y="10144311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7" name="16-text-344">
            <a:extLst>
              <a:ext uri="{FF2B5EF4-FFF2-40B4-BE49-F238E27FC236}">
                <a16:creationId xmlns:a16="http://schemas.microsoft.com/office/drawing/2014/main" id="{561A85ED-04B9-4772-9C4B-D04D0513131C}"/>
              </a:ext>
            </a:extLst>
          </p:cNvPr>
          <p:cNvSpPr>
            <a:spLocks noGrp="1"/>
          </p:cNvSpPr>
          <p:nvPr/>
        </p:nvSpPr>
        <p:spPr>
          <a:xfrm>
            <a:off x="6705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Send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70" name="16-path-357">
            <a:extLst>
              <a:ext uri="{FF2B5EF4-FFF2-40B4-BE49-F238E27FC236}">
                <a16:creationId xmlns:a16="http://schemas.microsoft.com/office/drawing/2014/main" id="{7F7C4BC5-C458-4BA4-81FC-41D31EA4546A}"/>
              </a:ext>
            </a:extLst>
          </p:cNvPr>
          <p:cNvSpPr>
            <a:spLocks noGrp="1"/>
          </p:cNvSpPr>
          <p:nvPr/>
        </p:nvSpPr>
        <p:spPr>
          <a:xfrm>
            <a:off x="5524500" y="10448220"/>
            <a:ext cx="1016000" cy="124493"/>
          </a:xfrm>
          <a:custGeom>
            <a:avLst/>
            <a:gdLst/>
            <a:ahLst/>
            <a:cxnLst/>
            <a:rect l="0" t="0" r="0" b="0"/>
            <a:pathLst>
              <a:path w="1016000" h="129540">
                <a:moveTo>
                  <a:pt x="0" y="45720"/>
                </a:moveTo>
                <a:lnTo>
                  <a:pt x="736600" y="45720"/>
                </a:lnTo>
                <a:lnTo>
                  <a:pt x="736600" y="0"/>
                </a:lnTo>
                <a:lnTo>
                  <a:pt x="1016000" y="64770"/>
                </a:lnTo>
                <a:lnTo>
                  <a:pt x="736600" y="129540"/>
                </a:lnTo>
                <a:lnTo>
                  <a:pt x="736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7" name="16-path-296">
            <a:extLst>
              <a:ext uri="{FF2B5EF4-FFF2-40B4-BE49-F238E27FC236}">
                <a16:creationId xmlns:a16="http://schemas.microsoft.com/office/drawing/2014/main" id="{8706EB4D-2D07-FB5F-8B9B-CF4D9B7F23E0}"/>
              </a:ext>
            </a:extLst>
          </p:cNvPr>
          <p:cNvSpPr>
            <a:spLocks noGrp="1"/>
          </p:cNvSpPr>
          <p:nvPr/>
        </p:nvSpPr>
        <p:spPr>
          <a:xfrm>
            <a:off x="57150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37972B-E437-EE2F-75F7-853AC6430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16-box-297">
            <a:extLst>
              <a:ext uri="{FF2B5EF4-FFF2-40B4-BE49-F238E27FC236}">
                <a16:creationId xmlns:a16="http://schemas.microsoft.com/office/drawing/2014/main" id="{7BFB308D-CF81-116E-2BDD-F101F6EE1C70}"/>
              </a:ext>
            </a:extLst>
          </p:cNvPr>
          <p:cNvSpPr>
            <a:spLocks noGrp="1"/>
          </p:cNvSpPr>
          <p:nvPr/>
        </p:nvSpPr>
        <p:spPr>
          <a:xfrm>
            <a:off x="762000" y="9044622"/>
            <a:ext cx="22860000" cy="3813421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DF73DAC-8D50-3130-E298-EE6F30BC0F29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Capture Dependencies Across Ranks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ED7A6E76-2F0E-B85A-79A9-3D1D2B6EA143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Capture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execution dependencies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by running ranks in turn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on a few GPUs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562724F9-FBFA-DD79-2083-4E21ABB898B2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7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6-text-292">
            <a:extLst>
              <a:ext uri="{FF2B5EF4-FFF2-40B4-BE49-F238E27FC236}">
                <a16:creationId xmlns:a16="http://schemas.microsoft.com/office/drawing/2014/main" id="{A76F242D-4A66-BAEB-9907-0D3EE3424ECB}"/>
              </a:ext>
            </a:extLst>
          </p:cNvPr>
          <p:cNvSpPr>
            <a:spLocks noGrp="1"/>
          </p:cNvSpPr>
          <p:nvPr/>
        </p:nvSpPr>
        <p:spPr>
          <a:xfrm>
            <a:off x="762000" y="2743200"/>
            <a:ext cx="6731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Capture dependencies</a:t>
            </a:r>
          </a:p>
        </p:txBody>
      </p:sp>
      <p:sp>
        <p:nvSpPr>
          <p:cNvPr id="6" name="16-text-293">
            <a:extLst>
              <a:ext uri="{FF2B5EF4-FFF2-40B4-BE49-F238E27FC236}">
                <a16:creationId xmlns:a16="http://schemas.microsoft.com/office/drawing/2014/main" id="{C51D21BE-3781-94AA-2F9A-9013A8AD6135}"/>
              </a:ext>
            </a:extLst>
          </p:cNvPr>
          <p:cNvSpPr>
            <a:spLocks noGrp="1"/>
          </p:cNvSpPr>
          <p:nvPr/>
        </p:nvSpPr>
        <p:spPr>
          <a:xfrm>
            <a:off x="7112000" y="2743200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Measure durations</a:t>
            </a:r>
          </a:p>
        </p:txBody>
      </p:sp>
      <p:sp>
        <p:nvSpPr>
          <p:cNvPr id="7" name="16-text-294">
            <a:extLst>
              <a:ext uri="{FF2B5EF4-FFF2-40B4-BE49-F238E27FC236}">
                <a16:creationId xmlns:a16="http://schemas.microsoft.com/office/drawing/2014/main" id="{5D10F057-8089-10CB-5CD0-C79C67F67EC3}"/>
              </a:ext>
            </a:extLst>
          </p:cNvPr>
          <p:cNvSpPr>
            <a:spLocks noGrp="1"/>
          </p:cNvSpPr>
          <p:nvPr/>
        </p:nvSpPr>
        <p:spPr>
          <a:xfrm>
            <a:off x="12537440" y="274320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Align timings</a:t>
            </a:r>
          </a:p>
        </p:txBody>
      </p:sp>
      <p:sp>
        <p:nvSpPr>
          <p:cNvPr id="9" name="16-path-296">
            <a:extLst>
              <a:ext uri="{FF2B5EF4-FFF2-40B4-BE49-F238E27FC236}">
                <a16:creationId xmlns:a16="http://schemas.microsoft.com/office/drawing/2014/main" id="{8178681E-DF22-39B6-F6E5-2D6A44DD7974}"/>
              </a:ext>
            </a:extLst>
          </p:cNvPr>
          <p:cNvSpPr>
            <a:spLocks noGrp="1"/>
          </p:cNvSpPr>
          <p:nvPr/>
        </p:nvSpPr>
        <p:spPr>
          <a:xfrm>
            <a:off x="111633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16-box-297">
            <a:extLst>
              <a:ext uri="{FF2B5EF4-FFF2-40B4-BE49-F238E27FC236}">
                <a16:creationId xmlns:a16="http://schemas.microsoft.com/office/drawing/2014/main" id="{7F67FC8F-AC2F-1858-E659-93A42B0C52D2}"/>
              </a:ext>
            </a:extLst>
          </p:cNvPr>
          <p:cNvSpPr>
            <a:spLocks noGrp="1"/>
          </p:cNvSpPr>
          <p:nvPr/>
        </p:nvSpPr>
        <p:spPr>
          <a:xfrm>
            <a:off x="762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1" name="16-box-298">
            <a:extLst>
              <a:ext uri="{FF2B5EF4-FFF2-40B4-BE49-F238E27FC236}">
                <a16:creationId xmlns:a16="http://schemas.microsoft.com/office/drawing/2014/main" id="{77F7D73E-4B75-68D8-2B4A-65B57ED79847}"/>
              </a:ext>
            </a:extLst>
          </p:cNvPr>
          <p:cNvSpPr>
            <a:spLocks noGrp="1"/>
          </p:cNvSpPr>
          <p:nvPr/>
        </p:nvSpPr>
        <p:spPr>
          <a:xfrm>
            <a:off x="8890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3" name="16-text-300">
            <a:extLst>
              <a:ext uri="{FF2B5EF4-FFF2-40B4-BE49-F238E27FC236}">
                <a16:creationId xmlns:a16="http://schemas.microsoft.com/office/drawing/2014/main" id="{0C047B1E-B85F-87F0-9B90-2C2DC7AE6691}"/>
              </a:ext>
            </a:extLst>
          </p:cNvPr>
          <p:cNvSpPr>
            <a:spLocks noGrp="1"/>
          </p:cNvSpPr>
          <p:nvPr/>
        </p:nvSpPr>
        <p:spPr>
          <a:xfrm>
            <a:off x="952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4" name="16-text-301">
            <a:extLst>
              <a:ext uri="{FF2B5EF4-FFF2-40B4-BE49-F238E27FC236}">
                <a16:creationId xmlns:a16="http://schemas.microsoft.com/office/drawing/2014/main" id="{B149FFC4-7EBE-98B5-4172-29544549D198}"/>
              </a:ext>
            </a:extLst>
          </p:cNvPr>
          <p:cNvSpPr>
            <a:spLocks noGrp="1"/>
          </p:cNvSpPr>
          <p:nvPr/>
        </p:nvSpPr>
        <p:spPr>
          <a:xfrm>
            <a:off x="952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5" name="16-text-302">
            <a:extLst>
              <a:ext uri="{FF2B5EF4-FFF2-40B4-BE49-F238E27FC236}">
                <a16:creationId xmlns:a16="http://schemas.microsoft.com/office/drawing/2014/main" id="{5A6F01E3-7F4B-F2FF-2470-304E604AF7F6}"/>
              </a:ext>
            </a:extLst>
          </p:cNvPr>
          <p:cNvSpPr>
            <a:spLocks noGrp="1"/>
          </p:cNvSpPr>
          <p:nvPr/>
        </p:nvSpPr>
        <p:spPr>
          <a:xfrm>
            <a:off x="9080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6" name="16-text-303">
            <a:extLst>
              <a:ext uri="{FF2B5EF4-FFF2-40B4-BE49-F238E27FC236}">
                <a16:creationId xmlns:a16="http://schemas.microsoft.com/office/drawing/2014/main" id="{6551993B-6882-A776-439F-B8BE21E58786}"/>
              </a:ext>
            </a:extLst>
          </p:cNvPr>
          <p:cNvSpPr>
            <a:spLocks noGrp="1"/>
          </p:cNvSpPr>
          <p:nvPr/>
        </p:nvSpPr>
        <p:spPr>
          <a:xfrm>
            <a:off x="9080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9" name="16-box-306">
            <a:extLst>
              <a:ext uri="{FF2B5EF4-FFF2-40B4-BE49-F238E27FC236}">
                <a16:creationId xmlns:a16="http://schemas.microsoft.com/office/drawing/2014/main" id="{AFECC239-BA98-6269-891E-89289082013D}"/>
              </a:ext>
            </a:extLst>
          </p:cNvPr>
          <p:cNvSpPr>
            <a:spLocks noGrp="1"/>
          </p:cNvSpPr>
          <p:nvPr/>
        </p:nvSpPr>
        <p:spPr>
          <a:xfrm>
            <a:off x="2603500" y="4707392"/>
            <a:ext cx="2222500" cy="659081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6-text-307">
            <a:extLst>
              <a:ext uri="{FF2B5EF4-FFF2-40B4-BE49-F238E27FC236}">
                <a16:creationId xmlns:a16="http://schemas.microsoft.com/office/drawing/2014/main" id="{BF18856C-D95F-D209-1BBE-774344C75E00}"/>
              </a:ext>
            </a:extLst>
          </p:cNvPr>
          <p:cNvSpPr>
            <a:spLocks noGrp="1"/>
          </p:cNvSpPr>
          <p:nvPr/>
        </p:nvSpPr>
        <p:spPr>
          <a:xfrm>
            <a:off x="2705100" y="4744007"/>
            <a:ext cx="20193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21" name="16-box-308">
            <a:extLst>
              <a:ext uri="{FF2B5EF4-FFF2-40B4-BE49-F238E27FC236}">
                <a16:creationId xmlns:a16="http://schemas.microsoft.com/office/drawing/2014/main" id="{1BA197F3-C308-F096-8BC4-0617F244CB33}"/>
              </a:ext>
            </a:extLst>
          </p:cNvPr>
          <p:cNvSpPr>
            <a:spLocks noGrp="1"/>
          </p:cNvSpPr>
          <p:nvPr/>
        </p:nvSpPr>
        <p:spPr>
          <a:xfrm>
            <a:off x="4826000" y="4707392"/>
            <a:ext cx="990600" cy="659081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22" name="16-text-309">
            <a:extLst>
              <a:ext uri="{FF2B5EF4-FFF2-40B4-BE49-F238E27FC236}">
                <a16:creationId xmlns:a16="http://schemas.microsoft.com/office/drawing/2014/main" id="{0B2301A8-D374-5117-A150-9DC92A9761CA}"/>
              </a:ext>
            </a:extLst>
          </p:cNvPr>
          <p:cNvSpPr>
            <a:spLocks noGrp="1"/>
          </p:cNvSpPr>
          <p:nvPr/>
        </p:nvSpPr>
        <p:spPr>
          <a:xfrm>
            <a:off x="4927600" y="4744007"/>
            <a:ext cx="7874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4" name="16-path-311">
            <a:extLst>
              <a:ext uri="{FF2B5EF4-FFF2-40B4-BE49-F238E27FC236}">
                <a16:creationId xmlns:a16="http://schemas.microsoft.com/office/drawing/2014/main" id="{0F46159D-2CA8-1E73-25F1-17492EC02DF1}"/>
              </a:ext>
            </a:extLst>
          </p:cNvPr>
          <p:cNvSpPr>
            <a:spLocks noGrp="1"/>
          </p:cNvSpPr>
          <p:nvPr/>
        </p:nvSpPr>
        <p:spPr>
          <a:xfrm>
            <a:off x="5252720" y="4448750"/>
            <a:ext cx="86360" cy="216000"/>
          </a:xfrm>
          <a:custGeom>
            <a:avLst/>
            <a:gdLst/>
            <a:ahLst/>
            <a:cxnLst/>
            <a:rect l="0" t="0" r="0" b="0"/>
            <a:pathLst>
              <a:path w="86360" h="76200">
                <a:moveTo>
                  <a:pt x="55880" y="0"/>
                </a:moveTo>
                <a:lnTo>
                  <a:pt x="55880" y="51816"/>
                </a:lnTo>
                <a:lnTo>
                  <a:pt x="86360" y="51816"/>
                </a:lnTo>
                <a:lnTo>
                  <a:pt x="43180" y="76200"/>
                </a:lnTo>
                <a:lnTo>
                  <a:pt x="0" y="51816"/>
                </a:lnTo>
                <a:lnTo>
                  <a:pt x="30480" y="51816"/>
                </a:lnTo>
                <a:lnTo>
                  <a:pt x="30480" y="0"/>
                </a:lnTo>
                <a:close/>
              </a:path>
            </a:pathLst>
          </a:custGeom>
          <a:solidFill>
            <a:srgbClr val="2C9E90"/>
          </a:solidFill>
          <a:ln w="25400">
            <a:solidFill>
              <a:srgbClr val="2C9E90"/>
            </a:solidFill>
            <a:prstDash val="solid"/>
          </a:ln>
        </p:spPr>
      </p:sp>
      <p:sp>
        <p:nvSpPr>
          <p:cNvPr id="25" name="16-box-312">
            <a:extLst>
              <a:ext uri="{FF2B5EF4-FFF2-40B4-BE49-F238E27FC236}">
                <a16:creationId xmlns:a16="http://schemas.microsoft.com/office/drawing/2014/main" id="{AD2C2906-0C78-4FA6-4C84-A7003582C16D}"/>
              </a:ext>
            </a:extLst>
          </p:cNvPr>
          <p:cNvSpPr>
            <a:spLocks noGrp="1"/>
          </p:cNvSpPr>
          <p:nvPr/>
        </p:nvSpPr>
        <p:spPr>
          <a:xfrm>
            <a:off x="2603500" y="5842475"/>
            <a:ext cx="32131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6" name="16-text-313">
            <a:extLst>
              <a:ext uri="{FF2B5EF4-FFF2-40B4-BE49-F238E27FC236}">
                <a16:creationId xmlns:a16="http://schemas.microsoft.com/office/drawing/2014/main" id="{9C180AFB-914C-D5A3-ACA2-D4EE3826B26D}"/>
              </a:ext>
            </a:extLst>
          </p:cNvPr>
          <p:cNvSpPr>
            <a:spLocks noGrp="1"/>
          </p:cNvSpPr>
          <p:nvPr/>
        </p:nvSpPr>
        <p:spPr>
          <a:xfrm>
            <a:off x="2705100" y="5879090"/>
            <a:ext cx="43053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27" name="16-box-314">
            <a:extLst>
              <a:ext uri="{FF2B5EF4-FFF2-40B4-BE49-F238E27FC236}">
                <a16:creationId xmlns:a16="http://schemas.microsoft.com/office/drawing/2014/main" id="{C3B60D3F-6BFE-A678-7B69-1825D442F484}"/>
              </a:ext>
            </a:extLst>
          </p:cNvPr>
          <p:cNvSpPr>
            <a:spLocks noGrp="1"/>
          </p:cNvSpPr>
          <p:nvPr/>
        </p:nvSpPr>
        <p:spPr>
          <a:xfrm>
            <a:off x="10731500" y="4707392"/>
            <a:ext cx="45720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8" name="16-text-315">
            <a:extLst>
              <a:ext uri="{FF2B5EF4-FFF2-40B4-BE49-F238E27FC236}">
                <a16:creationId xmlns:a16="http://schemas.microsoft.com/office/drawing/2014/main" id="{4E0DE9E0-01B4-5170-64C3-148518FF57D3}"/>
              </a:ext>
            </a:extLst>
          </p:cNvPr>
          <p:cNvSpPr>
            <a:spLocks noGrp="1"/>
          </p:cNvSpPr>
          <p:nvPr/>
        </p:nvSpPr>
        <p:spPr>
          <a:xfrm>
            <a:off x="10833100" y="4744007"/>
            <a:ext cx="4241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29" name="16-box-316">
            <a:extLst>
              <a:ext uri="{FF2B5EF4-FFF2-40B4-BE49-F238E27FC236}">
                <a16:creationId xmlns:a16="http://schemas.microsoft.com/office/drawing/2014/main" id="{6CE6FA9E-CA74-89D0-ABEC-7AEA7B9FA816}"/>
              </a:ext>
            </a:extLst>
          </p:cNvPr>
          <p:cNvSpPr>
            <a:spLocks noGrp="1"/>
          </p:cNvSpPr>
          <p:nvPr/>
        </p:nvSpPr>
        <p:spPr>
          <a:xfrm>
            <a:off x="10731500" y="5842475"/>
            <a:ext cx="889000" cy="671286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0" name="16-text-317">
            <a:extLst>
              <a:ext uri="{FF2B5EF4-FFF2-40B4-BE49-F238E27FC236}">
                <a16:creationId xmlns:a16="http://schemas.microsoft.com/office/drawing/2014/main" id="{9D9CFD50-DEBF-EA82-B79F-B4EA108A893D}"/>
              </a:ext>
            </a:extLst>
          </p:cNvPr>
          <p:cNvSpPr>
            <a:spLocks noGrp="1"/>
          </p:cNvSpPr>
          <p:nvPr/>
        </p:nvSpPr>
        <p:spPr>
          <a:xfrm>
            <a:off x="10833100" y="5879090"/>
            <a:ext cx="685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31" name="16-box-318">
            <a:extLst>
              <a:ext uri="{FF2B5EF4-FFF2-40B4-BE49-F238E27FC236}">
                <a16:creationId xmlns:a16="http://schemas.microsoft.com/office/drawing/2014/main" id="{3CC4B9E6-39B3-818C-BC24-E267F00E82D5}"/>
              </a:ext>
            </a:extLst>
          </p:cNvPr>
          <p:cNvSpPr>
            <a:spLocks noGrp="1"/>
          </p:cNvSpPr>
          <p:nvPr/>
        </p:nvSpPr>
        <p:spPr>
          <a:xfrm>
            <a:off x="11620500" y="5842475"/>
            <a:ext cx="13208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32" name="16-text-319">
            <a:extLst>
              <a:ext uri="{FF2B5EF4-FFF2-40B4-BE49-F238E27FC236}">
                <a16:creationId xmlns:a16="http://schemas.microsoft.com/office/drawing/2014/main" id="{93799BDC-1D74-A67B-1402-77B4E1BE85C2}"/>
              </a:ext>
            </a:extLst>
          </p:cNvPr>
          <p:cNvSpPr>
            <a:spLocks noGrp="1"/>
          </p:cNvSpPr>
          <p:nvPr/>
        </p:nvSpPr>
        <p:spPr>
          <a:xfrm>
            <a:off x="11722100" y="5879090"/>
            <a:ext cx="11176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33" name="16-box-320">
            <a:extLst>
              <a:ext uri="{FF2B5EF4-FFF2-40B4-BE49-F238E27FC236}">
                <a16:creationId xmlns:a16="http://schemas.microsoft.com/office/drawing/2014/main" id="{11846EAB-42F9-5FD6-0873-0DF584A0765F}"/>
              </a:ext>
            </a:extLst>
          </p:cNvPr>
          <p:cNvSpPr>
            <a:spLocks noGrp="1"/>
          </p:cNvSpPr>
          <p:nvPr/>
        </p:nvSpPr>
        <p:spPr>
          <a:xfrm>
            <a:off x="12941300" y="5842475"/>
            <a:ext cx="13208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34" name="16-text-321">
            <a:extLst>
              <a:ext uri="{FF2B5EF4-FFF2-40B4-BE49-F238E27FC236}">
                <a16:creationId xmlns:a16="http://schemas.microsoft.com/office/drawing/2014/main" id="{5C33D863-1912-ADD8-4618-77E41809FCBC}"/>
              </a:ext>
            </a:extLst>
          </p:cNvPr>
          <p:cNvSpPr>
            <a:spLocks noGrp="1"/>
          </p:cNvSpPr>
          <p:nvPr/>
        </p:nvSpPr>
        <p:spPr>
          <a:xfrm>
            <a:off x="13042900" y="5879090"/>
            <a:ext cx="11176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35" name="16-box-322">
            <a:extLst>
              <a:ext uri="{FF2B5EF4-FFF2-40B4-BE49-F238E27FC236}">
                <a16:creationId xmlns:a16="http://schemas.microsoft.com/office/drawing/2014/main" id="{91BD2FA0-6BBB-801A-2341-39F2B3D1EDE7}"/>
              </a:ext>
            </a:extLst>
          </p:cNvPr>
          <p:cNvSpPr>
            <a:spLocks noGrp="1"/>
          </p:cNvSpPr>
          <p:nvPr/>
        </p:nvSpPr>
        <p:spPr>
          <a:xfrm>
            <a:off x="14262100" y="5842475"/>
            <a:ext cx="1041400" cy="671286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6" name="16-text-323">
            <a:extLst>
              <a:ext uri="{FF2B5EF4-FFF2-40B4-BE49-F238E27FC236}">
                <a16:creationId xmlns:a16="http://schemas.microsoft.com/office/drawing/2014/main" id="{5040F8B9-2530-E81C-0266-10A230DD41B1}"/>
              </a:ext>
            </a:extLst>
          </p:cNvPr>
          <p:cNvSpPr>
            <a:spLocks noGrp="1"/>
          </p:cNvSpPr>
          <p:nvPr/>
        </p:nvSpPr>
        <p:spPr>
          <a:xfrm>
            <a:off x="14363700" y="5879090"/>
            <a:ext cx="8382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43" name="16-path-330">
            <a:extLst>
              <a:ext uri="{FF2B5EF4-FFF2-40B4-BE49-F238E27FC236}">
                <a16:creationId xmlns:a16="http://schemas.microsoft.com/office/drawing/2014/main" id="{3290C06D-7661-02DC-8344-BDBB4D72AD37}"/>
              </a:ext>
            </a:extLst>
          </p:cNvPr>
          <p:cNvSpPr>
            <a:spLocks noGrp="1"/>
          </p:cNvSpPr>
          <p:nvPr/>
        </p:nvSpPr>
        <p:spPr>
          <a:xfrm>
            <a:off x="7493000" y="5265169"/>
            <a:ext cx="1219200" cy="373479"/>
          </a:xfrm>
          <a:custGeom>
            <a:avLst/>
            <a:gdLst/>
            <a:ahLst/>
            <a:cxnLst/>
            <a:rect l="0" t="0" r="0" b="0"/>
            <a:pathLst>
              <a:path w="1219200" h="388620">
                <a:moveTo>
                  <a:pt x="0" y="137160"/>
                </a:moveTo>
                <a:lnTo>
                  <a:pt x="939800" y="137160"/>
                </a:lnTo>
                <a:lnTo>
                  <a:pt x="939800" y="0"/>
                </a:lnTo>
                <a:lnTo>
                  <a:pt x="1219200" y="194310"/>
                </a:lnTo>
                <a:lnTo>
                  <a:pt x="939800" y="388620"/>
                </a:lnTo>
                <a:lnTo>
                  <a:pt x="939800" y="251460"/>
                </a:lnTo>
                <a:lnTo>
                  <a:pt x="0" y="25146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4" name="16-text-331">
            <a:extLst>
              <a:ext uri="{FF2B5EF4-FFF2-40B4-BE49-F238E27FC236}">
                <a16:creationId xmlns:a16="http://schemas.microsoft.com/office/drawing/2014/main" id="{AC30BB7E-C047-5F01-D98D-C349122CFD4E}"/>
              </a:ext>
            </a:extLst>
          </p:cNvPr>
          <p:cNvSpPr>
            <a:spLocks noGrp="1"/>
          </p:cNvSpPr>
          <p:nvPr/>
        </p:nvSpPr>
        <p:spPr>
          <a:xfrm>
            <a:off x="7493000" y="5744833"/>
            <a:ext cx="1270000" cy="4271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Switch</a:t>
            </a:r>
          </a:p>
        </p:txBody>
      </p:sp>
      <p:sp>
        <p:nvSpPr>
          <p:cNvPr id="47" name="16-path-334">
            <a:extLst>
              <a:ext uri="{FF2B5EF4-FFF2-40B4-BE49-F238E27FC236}">
                <a16:creationId xmlns:a16="http://schemas.microsoft.com/office/drawing/2014/main" id="{3A5A0F00-5A7B-BE22-F625-384E018CE6D5}"/>
              </a:ext>
            </a:extLst>
          </p:cNvPr>
          <p:cNvSpPr>
            <a:spLocks noGrp="1"/>
          </p:cNvSpPr>
          <p:nvPr/>
        </p:nvSpPr>
        <p:spPr>
          <a:xfrm>
            <a:off x="889000" y="7168058"/>
            <a:ext cx="22606000" cy="146462"/>
          </a:xfrm>
          <a:custGeom>
            <a:avLst/>
            <a:gdLst/>
            <a:ahLst/>
            <a:cxnLst/>
            <a:rect l="0" t="0" r="0" b="0"/>
            <a:pathLst>
              <a:path w="22606000" h="152400">
                <a:moveTo>
                  <a:pt x="0" y="0"/>
                </a:moveTo>
                <a:lnTo>
                  <a:pt x="0" y="152400"/>
                </a:lnTo>
                <a:lnTo>
                  <a:pt x="22606000" y="152400"/>
                </a:lnTo>
                <a:lnTo>
                  <a:pt x="22606000" y="0"/>
                </a:lnTo>
              </a:path>
            </a:pathLst>
          </a:custGeom>
          <a:noFill/>
          <a:ln w="31750">
            <a:solidFill>
              <a:srgbClr val="102D4D"/>
            </a:solidFill>
            <a:prstDash val="solid"/>
          </a:ln>
        </p:spPr>
      </p:sp>
      <p:sp>
        <p:nvSpPr>
          <p:cNvPr id="48" name="16-text-335">
            <a:extLst>
              <a:ext uri="{FF2B5EF4-FFF2-40B4-BE49-F238E27FC236}">
                <a16:creationId xmlns:a16="http://schemas.microsoft.com/office/drawing/2014/main" id="{EB4B6722-DF53-53E5-A873-4389A66603E5}"/>
              </a:ext>
            </a:extLst>
          </p:cNvPr>
          <p:cNvSpPr>
            <a:spLocks noGrp="1"/>
          </p:cNvSpPr>
          <p:nvPr/>
        </p:nvSpPr>
        <p:spPr>
          <a:xfrm>
            <a:off x="7620000" y="7589742"/>
            <a:ext cx="9144000" cy="54923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Same available GPUs</a:t>
            </a:r>
          </a:p>
        </p:txBody>
      </p:sp>
      <p:sp>
        <p:nvSpPr>
          <p:cNvPr id="49" name="16-path-336">
            <a:extLst>
              <a:ext uri="{FF2B5EF4-FFF2-40B4-BE49-F238E27FC236}">
                <a16:creationId xmlns:a16="http://schemas.microsoft.com/office/drawing/2014/main" id="{E9EF3012-374D-D69C-BF01-AA33647012FF}"/>
              </a:ext>
            </a:extLst>
          </p:cNvPr>
          <p:cNvSpPr>
            <a:spLocks noGrp="1"/>
          </p:cNvSpPr>
          <p:nvPr/>
        </p:nvSpPr>
        <p:spPr>
          <a:xfrm>
            <a:off x="11846560" y="8240006"/>
            <a:ext cx="690880" cy="598055"/>
          </a:xfrm>
          <a:custGeom>
            <a:avLst/>
            <a:gdLst/>
            <a:ahLst/>
            <a:cxnLst/>
            <a:rect l="0" t="0" r="0" b="0"/>
            <a:pathLst>
              <a:path w="690880" h="622300">
                <a:moveTo>
                  <a:pt x="447040" y="0"/>
                </a:moveTo>
                <a:lnTo>
                  <a:pt x="447040" y="423164"/>
                </a:lnTo>
                <a:lnTo>
                  <a:pt x="690880" y="423164"/>
                </a:lnTo>
                <a:lnTo>
                  <a:pt x="345440" y="622300"/>
                </a:lnTo>
                <a:lnTo>
                  <a:pt x="0" y="423164"/>
                </a:lnTo>
                <a:lnTo>
                  <a:pt x="243840" y="423164"/>
                </a:lnTo>
                <a:lnTo>
                  <a:pt x="24384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50" name="16-text-337">
            <a:extLst>
              <a:ext uri="{FF2B5EF4-FFF2-40B4-BE49-F238E27FC236}">
                <a16:creationId xmlns:a16="http://schemas.microsoft.com/office/drawing/2014/main" id="{F33FD2B6-6CBD-F42A-A5D0-09974E1869FC}"/>
              </a:ext>
            </a:extLst>
          </p:cNvPr>
          <p:cNvSpPr>
            <a:spLocks noGrp="1"/>
          </p:cNvSpPr>
          <p:nvPr/>
        </p:nvSpPr>
        <p:spPr>
          <a:xfrm>
            <a:off x="1010358" y="9228921"/>
            <a:ext cx="4445000" cy="6712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Dependencies</a:t>
            </a:r>
          </a:p>
        </p:txBody>
      </p:sp>
      <p:sp>
        <p:nvSpPr>
          <p:cNvPr id="52" name="16-text-339">
            <a:extLst>
              <a:ext uri="{FF2B5EF4-FFF2-40B4-BE49-F238E27FC236}">
                <a16:creationId xmlns:a16="http://schemas.microsoft.com/office/drawing/2014/main" id="{4F3D4DAD-F8A3-9A76-EA0F-1F648E9F890D}"/>
              </a:ext>
            </a:extLst>
          </p:cNvPr>
          <p:cNvSpPr>
            <a:spLocks noGrp="1"/>
          </p:cNvSpPr>
          <p:nvPr/>
        </p:nvSpPr>
        <p:spPr>
          <a:xfrm>
            <a:off x="1016000" y="10290773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53" name="16-text-340">
            <a:extLst>
              <a:ext uri="{FF2B5EF4-FFF2-40B4-BE49-F238E27FC236}">
                <a16:creationId xmlns:a16="http://schemas.microsoft.com/office/drawing/2014/main" id="{832F0529-A13F-9971-D6DB-E758FB4DDEEE}"/>
              </a:ext>
            </a:extLst>
          </p:cNvPr>
          <p:cNvSpPr>
            <a:spLocks noGrp="1"/>
          </p:cNvSpPr>
          <p:nvPr/>
        </p:nvSpPr>
        <p:spPr>
          <a:xfrm>
            <a:off x="1016000" y="11779807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54" name="16-box-341">
            <a:extLst>
              <a:ext uri="{FF2B5EF4-FFF2-40B4-BE49-F238E27FC236}">
                <a16:creationId xmlns:a16="http://schemas.microsoft.com/office/drawing/2014/main" id="{7729B0FF-938E-BC11-6B3F-0396EA78978A}"/>
              </a:ext>
            </a:extLst>
          </p:cNvPr>
          <p:cNvSpPr>
            <a:spLocks noGrp="1"/>
          </p:cNvSpPr>
          <p:nvPr/>
        </p:nvSpPr>
        <p:spPr>
          <a:xfrm>
            <a:off x="3302000" y="10144311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6-text-342">
            <a:extLst>
              <a:ext uri="{FF2B5EF4-FFF2-40B4-BE49-F238E27FC236}">
                <a16:creationId xmlns:a16="http://schemas.microsoft.com/office/drawing/2014/main" id="{CA623170-8749-1CD3-D60A-E8D8E2593BC9}"/>
              </a:ext>
            </a:extLst>
          </p:cNvPr>
          <p:cNvSpPr>
            <a:spLocks noGrp="1"/>
          </p:cNvSpPr>
          <p:nvPr/>
        </p:nvSpPr>
        <p:spPr>
          <a:xfrm>
            <a:off x="3403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6" name="16-box-343">
            <a:extLst>
              <a:ext uri="{FF2B5EF4-FFF2-40B4-BE49-F238E27FC236}">
                <a16:creationId xmlns:a16="http://schemas.microsoft.com/office/drawing/2014/main" id="{D92E65F0-F356-EAE4-D97D-615C7CDE3D8C}"/>
              </a:ext>
            </a:extLst>
          </p:cNvPr>
          <p:cNvSpPr>
            <a:spLocks noGrp="1"/>
          </p:cNvSpPr>
          <p:nvPr/>
        </p:nvSpPr>
        <p:spPr>
          <a:xfrm>
            <a:off x="6604000" y="10144311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7" name="16-text-344">
            <a:extLst>
              <a:ext uri="{FF2B5EF4-FFF2-40B4-BE49-F238E27FC236}">
                <a16:creationId xmlns:a16="http://schemas.microsoft.com/office/drawing/2014/main" id="{90D7CFFF-ECA1-8E2B-3E02-851BB6B22CC8}"/>
              </a:ext>
            </a:extLst>
          </p:cNvPr>
          <p:cNvSpPr>
            <a:spLocks noGrp="1"/>
          </p:cNvSpPr>
          <p:nvPr/>
        </p:nvSpPr>
        <p:spPr>
          <a:xfrm>
            <a:off x="6705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Send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62" name="16-box-349">
            <a:extLst>
              <a:ext uri="{FF2B5EF4-FFF2-40B4-BE49-F238E27FC236}">
                <a16:creationId xmlns:a16="http://schemas.microsoft.com/office/drawing/2014/main" id="{294BDAF9-7451-DF7A-D5E9-79114454DE4B}"/>
              </a:ext>
            </a:extLst>
          </p:cNvPr>
          <p:cNvSpPr>
            <a:spLocks noGrp="1"/>
          </p:cNvSpPr>
          <p:nvPr/>
        </p:nvSpPr>
        <p:spPr>
          <a:xfrm>
            <a:off x="6604000" y="11633345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63" name="16-text-350">
            <a:extLst>
              <a:ext uri="{FF2B5EF4-FFF2-40B4-BE49-F238E27FC236}">
                <a16:creationId xmlns:a16="http://schemas.microsoft.com/office/drawing/2014/main" id="{1A433163-4640-ADEB-9CA7-D5B98DA03FE7}"/>
              </a:ext>
            </a:extLst>
          </p:cNvPr>
          <p:cNvSpPr>
            <a:spLocks noGrp="1"/>
          </p:cNvSpPr>
          <p:nvPr/>
        </p:nvSpPr>
        <p:spPr>
          <a:xfrm>
            <a:off x="6705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Receive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64" name="16-box-351">
            <a:extLst>
              <a:ext uri="{FF2B5EF4-FFF2-40B4-BE49-F238E27FC236}">
                <a16:creationId xmlns:a16="http://schemas.microsoft.com/office/drawing/2014/main" id="{E7EFECAB-36A1-0DFE-B1D3-76249F4738AF}"/>
              </a:ext>
            </a:extLst>
          </p:cNvPr>
          <p:cNvSpPr>
            <a:spLocks noGrp="1"/>
          </p:cNvSpPr>
          <p:nvPr/>
        </p:nvSpPr>
        <p:spPr>
          <a:xfrm>
            <a:off x="10287000" y="11633345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5" name="16-text-352">
            <a:extLst>
              <a:ext uri="{FF2B5EF4-FFF2-40B4-BE49-F238E27FC236}">
                <a16:creationId xmlns:a16="http://schemas.microsoft.com/office/drawing/2014/main" id="{968FA1B3-0937-023C-4BB8-7CE9D6153826}"/>
              </a:ext>
            </a:extLst>
          </p:cNvPr>
          <p:cNvSpPr>
            <a:spLocks noGrp="1"/>
          </p:cNvSpPr>
          <p:nvPr/>
        </p:nvSpPr>
        <p:spPr>
          <a:xfrm>
            <a:off x="10388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66" name="16-box-353">
            <a:extLst>
              <a:ext uri="{FF2B5EF4-FFF2-40B4-BE49-F238E27FC236}">
                <a16:creationId xmlns:a16="http://schemas.microsoft.com/office/drawing/2014/main" id="{5C1516B2-CF53-CA6D-5006-4F2555493527}"/>
              </a:ext>
            </a:extLst>
          </p:cNvPr>
          <p:cNvSpPr>
            <a:spLocks noGrp="1"/>
          </p:cNvSpPr>
          <p:nvPr/>
        </p:nvSpPr>
        <p:spPr>
          <a:xfrm>
            <a:off x="13970000" y="11633345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7" name="16-text-354">
            <a:extLst>
              <a:ext uri="{FF2B5EF4-FFF2-40B4-BE49-F238E27FC236}">
                <a16:creationId xmlns:a16="http://schemas.microsoft.com/office/drawing/2014/main" id="{FFD4EC07-DF90-908A-0CDC-7EEA669D82A9}"/>
              </a:ext>
            </a:extLst>
          </p:cNvPr>
          <p:cNvSpPr>
            <a:spLocks noGrp="1"/>
          </p:cNvSpPr>
          <p:nvPr/>
        </p:nvSpPr>
        <p:spPr>
          <a:xfrm>
            <a:off x="14071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8" name="16-box-355">
            <a:extLst>
              <a:ext uri="{FF2B5EF4-FFF2-40B4-BE49-F238E27FC236}">
                <a16:creationId xmlns:a16="http://schemas.microsoft.com/office/drawing/2014/main" id="{9DA1E4A6-E86A-B49F-22CB-0F12DB38E62A}"/>
              </a:ext>
            </a:extLst>
          </p:cNvPr>
          <p:cNvSpPr>
            <a:spLocks noGrp="1"/>
          </p:cNvSpPr>
          <p:nvPr/>
        </p:nvSpPr>
        <p:spPr>
          <a:xfrm>
            <a:off x="17653000" y="11633345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69" name="16-text-356">
            <a:extLst>
              <a:ext uri="{FF2B5EF4-FFF2-40B4-BE49-F238E27FC236}">
                <a16:creationId xmlns:a16="http://schemas.microsoft.com/office/drawing/2014/main" id="{7325CF7D-3A8E-B26D-4974-1D18B4229BE2}"/>
              </a:ext>
            </a:extLst>
          </p:cNvPr>
          <p:cNvSpPr>
            <a:spLocks noGrp="1"/>
          </p:cNvSpPr>
          <p:nvPr/>
        </p:nvSpPr>
        <p:spPr>
          <a:xfrm>
            <a:off x="17754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Send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70" name="16-path-357">
            <a:extLst>
              <a:ext uri="{FF2B5EF4-FFF2-40B4-BE49-F238E27FC236}">
                <a16:creationId xmlns:a16="http://schemas.microsoft.com/office/drawing/2014/main" id="{78A784DC-507A-E1C5-C7BA-4F1A9597E7E5}"/>
              </a:ext>
            </a:extLst>
          </p:cNvPr>
          <p:cNvSpPr>
            <a:spLocks noGrp="1"/>
          </p:cNvSpPr>
          <p:nvPr/>
        </p:nvSpPr>
        <p:spPr>
          <a:xfrm>
            <a:off x="5524500" y="10448220"/>
            <a:ext cx="1016000" cy="124493"/>
          </a:xfrm>
          <a:custGeom>
            <a:avLst/>
            <a:gdLst/>
            <a:ahLst/>
            <a:cxnLst/>
            <a:rect l="0" t="0" r="0" b="0"/>
            <a:pathLst>
              <a:path w="1016000" h="129540">
                <a:moveTo>
                  <a:pt x="0" y="45720"/>
                </a:moveTo>
                <a:lnTo>
                  <a:pt x="736600" y="45720"/>
                </a:lnTo>
                <a:lnTo>
                  <a:pt x="736600" y="0"/>
                </a:lnTo>
                <a:lnTo>
                  <a:pt x="1016000" y="64770"/>
                </a:lnTo>
                <a:lnTo>
                  <a:pt x="736600" y="129540"/>
                </a:lnTo>
                <a:lnTo>
                  <a:pt x="736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2" name="16-path-359">
            <a:extLst>
              <a:ext uri="{FF2B5EF4-FFF2-40B4-BE49-F238E27FC236}">
                <a16:creationId xmlns:a16="http://schemas.microsoft.com/office/drawing/2014/main" id="{32875854-F007-A983-91A7-B2AE85B860B1}"/>
              </a:ext>
            </a:extLst>
          </p:cNvPr>
          <p:cNvSpPr>
            <a:spLocks noGrp="1"/>
          </p:cNvSpPr>
          <p:nvPr/>
        </p:nvSpPr>
        <p:spPr>
          <a:xfrm>
            <a:off x="8826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3" name="16-path-360">
            <a:extLst>
              <a:ext uri="{FF2B5EF4-FFF2-40B4-BE49-F238E27FC236}">
                <a16:creationId xmlns:a16="http://schemas.microsoft.com/office/drawing/2014/main" id="{2DE1BC44-F460-06B7-7812-8363448A637C}"/>
              </a:ext>
            </a:extLst>
          </p:cNvPr>
          <p:cNvSpPr>
            <a:spLocks noGrp="1"/>
          </p:cNvSpPr>
          <p:nvPr/>
        </p:nvSpPr>
        <p:spPr>
          <a:xfrm>
            <a:off x="12509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4" name="16-path-361">
            <a:extLst>
              <a:ext uri="{FF2B5EF4-FFF2-40B4-BE49-F238E27FC236}">
                <a16:creationId xmlns:a16="http://schemas.microsoft.com/office/drawing/2014/main" id="{3650F65D-8365-B461-E376-9E97D559F708}"/>
              </a:ext>
            </a:extLst>
          </p:cNvPr>
          <p:cNvSpPr>
            <a:spLocks noGrp="1"/>
          </p:cNvSpPr>
          <p:nvPr/>
        </p:nvSpPr>
        <p:spPr>
          <a:xfrm>
            <a:off x="16192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5" name="16-path-362">
            <a:extLst>
              <a:ext uri="{FF2B5EF4-FFF2-40B4-BE49-F238E27FC236}">
                <a16:creationId xmlns:a16="http://schemas.microsoft.com/office/drawing/2014/main" id="{C778C942-4B57-80F7-3ABF-68321AF3783A}"/>
              </a:ext>
            </a:extLst>
          </p:cNvPr>
          <p:cNvSpPr>
            <a:spLocks noGrp="1"/>
          </p:cNvSpPr>
          <p:nvPr/>
        </p:nvSpPr>
        <p:spPr>
          <a:xfrm>
            <a:off x="7635240" y="11023085"/>
            <a:ext cx="172720" cy="561439"/>
          </a:xfrm>
          <a:custGeom>
            <a:avLst/>
            <a:gdLst/>
            <a:ahLst/>
            <a:cxnLst/>
            <a:rect l="0" t="0" r="0" b="0"/>
            <a:pathLst>
              <a:path w="172720" h="584200">
                <a:moveTo>
                  <a:pt x="111760" y="0"/>
                </a:moveTo>
                <a:lnTo>
                  <a:pt x="111760" y="397256"/>
                </a:lnTo>
                <a:lnTo>
                  <a:pt x="172720" y="397256"/>
                </a:lnTo>
                <a:lnTo>
                  <a:pt x="86360" y="584200"/>
                </a:lnTo>
                <a:lnTo>
                  <a:pt x="0" y="397256"/>
                </a:lnTo>
                <a:lnTo>
                  <a:pt x="60960" y="397256"/>
                </a:lnTo>
                <a:lnTo>
                  <a:pt x="6096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77" name="16-path-296">
            <a:extLst>
              <a:ext uri="{FF2B5EF4-FFF2-40B4-BE49-F238E27FC236}">
                <a16:creationId xmlns:a16="http://schemas.microsoft.com/office/drawing/2014/main" id="{C34E9E76-1AA2-E785-FD51-3E45B4A05E3A}"/>
              </a:ext>
            </a:extLst>
          </p:cNvPr>
          <p:cNvSpPr>
            <a:spLocks noGrp="1"/>
          </p:cNvSpPr>
          <p:nvPr/>
        </p:nvSpPr>
        <p:spPr>
          <a:xfrm>
            <a:off x="57150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" name="16-text-310">
            <a:extLst>
              <a:ext uri="{FF2B5EF4-FFF2-40B4-BE49-F238E27FC236}">
                <a16:creationId xmlns:a16="http://schemas.microsoft.com/office/drawing/2014/main" id="{5E1A179B-746C-21F0-1E1B-D35995FB0FD5}"/>
              </a:ext>
            </a:extLst>
          </p:cNvPr>
          <p:cNvSpPr>
            <a:spLocks noGrp="1"/>
          </p:cNvSpPr>
          <p:nvPr/>
        </p:nvSpPr>
        <p:spPr>
          <a:xfrm>
            <a:off x="2742523" y="4030228"/>
            <a:ext cx="3619500" cy="4515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Pause at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456707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CC17F-4529-FCE8-34DC-48207BD53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16-box-297">
            <a:extLst>
              <a:ext uri="{FF2B5EF4-FFF2-40B4-BE49-F238E27FC236}">
                <a16:creationId xmlns:a16="http://schemas.microsoft.com/office/drawing/2014/main" id="{E27AF4A8-1065-FEE6-C7A9-9D0B92B37681}"/>
              </a:ext>
            </a:extLst>
          </p:cNvPr>
          <p:cNvSpPr>
            <a:spLocks noGrp="1"/>
          </p:cNvSpPr>
          <p:nvPr/>
        </p:nvSpPr>
        <p:spPr>
          <a:xfrm>
            <a:off x="762000" y="9044622"/>
            <a:ext cx="22860000" cy="3813421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C276D96-B5AB-388B-A173-64F1D8AE3F6D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Capture Dependencies Across Ranks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6603B8AC-D250-2085-1F16-0F4DD755D289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Capture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execution dependencies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by running ranks in turn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on a few GPUs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08EAE95D-2771-85C1-C3B0-197764FD19F9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8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6-text-292">
            <a:extLst>
              <a:ext uri="{FF2B5EF4-FFF2-40B4-BE49-F238E27FC236}">
                <a16:creationId xmlns:a16="http://schemas.microsoft.com/office/drawing/2014/main" id="{3DED92FF-2D26-9DD2-D293-78E6DAE936D3}"/>
              </a:ext>
            </a:extLst>
          </p:cNvPr>
          <p:cNvSpPr>
            <a:spLocks noGrp="1"/>
          </p:cNvSpPr>
          <p:nvPr/>
        </p:nvSpPr>
        <p:spPr>
          <a:xfrm>
            <a:off x="762000" y="2743200"/>
            <a:ext cx="6731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Capture dependencies</a:t>
            </a:r>
          </a:p>
        </p:txBody>
      </p:sp>
      <p:sp>
        <p:nvSpPr>
          <p:cNvPr id="6" name="16-text-293">
            <a:extLst>
              <a:ext uri="{FF2B5EF4-FFF2-40B4-BE49-F238E27FC236}">
                <a16:creationId xmlns:a16="http://schemas.microsoft.com/office/drawing/2014/main" id="{70C9B8C3-D7B6-4654-9C1C-4E82F4A80819}"/>
              </a:ext>
            </a:extLst>
          </p:cNvPr>
          <p:cNvSpPr>
            <a:spLocks noGrp="1"/>
          </p:cNvSpPr>
          <p:nvPr/>
        </p:nvSpPr>
        <p:spPr>
          <a:xfrm>
            <a:off x="7112000" y="2743200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Measure durations</a:t>
            </a:r>
          </a:p>
        </p:txBody>
      </p:sp>
      <p:sp>
        <p:nvSpPr>
          <p:cNvPr id="7" name="16-text-294">
            <a:extLst>
              <a:ext uri="{FF2B5EF4-FFF2-40B4-BE49-F238E27FC236}">
                <a16:creationId xmlns:a16="http://schemas.microsoft.com/office/drawing/2014/main" id="{1894EF7A-D2AA-F87E-C990-90BD2E5D00FB}"/>
              </a:ext>
            </a:extLst>
          </p:cNvPr>
          <p:cNvSpPr>
            <a:spLocks noGrp="1"/>
          </p:cNvSpPr>
          <p:nvPr/>
        </p:nvSpPr>
        <p:spPr>
          <a:xfrm>
            <a:off x="12537440" y="274320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Align timings</a:t>
            </a:r>
          </a:p>
        </p:txBody>
      </p:sp>
      <p:sp>
        <p:nvSpPr>
          <p:cNvPr id="9" name="16-path-296">
            <a:extLst>
              <a:ext uri="{FF2B5EF4-FFF2-40B4-BE49-F238E27FC236}">
                <a16:creationId xmlns:a16="http://schemas.microsoft.com/office/drawing/2014/main" id="{D36669F0-1118-1631-04B0-69F639727253}"/>
              </a:ext>
            </a:extLst>
          </p:cNvPr>
          <p:cNvSpPr>
            <a:spLocks noGrp="1"/>
          </p:cNvSpPr>
          <p:nvPr/>
        </p:nvSpPr>
        <p:spPr>
          <a:xfrm>
            <a:off x="111633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" name="16-box-297">
            <a:extLst>
              <a:ext uri="{FF2B5EF4-FFF2-40B4-BE49-F238E27FC236}">
                <a16:creationId xmlns:a16="http://schemas.microsoft.com/office/drawing/2014/main" id="{AA0DF6B7-C66B-EC39-BBFE-D59BF8DE4763}"/>
              </a:ext>
            </a:extLst>
          </p:cNvPr>
          <p:cNvSpPr>
            <a:spLocks noGrp="1"/>
          </p:cNvSpPr>
          <p:nvPr/>
        </p:nvSpPr>
        <p:spPr>
          <a:xfrm>
            <a:off x="762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1" name="16-box-298">
            <a:extLst>
              <a:ext uri="{FF2B5EF4-FFF2-40B4-BE49-F238E27FC236}">
                <a16:creationId xmlns:a16="http://schemas.microsoft.com/office/drawing/2014/main" id="{80C685E8-C091-9F14-9575-9338DFFF888F}"/>
              </a:ext>
            </a:extLst>
          </p:cNvPr>
          <p:cNvSpPr>
            <a:spLocks noGrp="1"/>
          </p:cNvSpPr>
          <p:nvPr/>
        </p:nvSpPr>
        <p:spPr>
          <a:xfrm>
            <a:off x="8890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2" name="16-box-299">
            <a:extLst>
              <a:ext uri="{FF2B5EF4-FFF2-40B4-BE49-F238E27FC236}">
                <a16:creationId xmlns:a16="http://schemas.microsoft.com/office/drawing/2014/main" id="{195CD059-1FDE-A550-DDEB-31AB507E6149}"/>
              </a:ext>
            </a:extLst>
          </p:cNvPr>
          <p:cNvSpPr>
            <a:spLocks noGrp="1"/>
          </p:cNvSpPr>
          <p:nvPr/>
        </p:nvSpPr>
        <p:spPr>
          <a:xfrm>
            <a:off x="17018000" y="4011695"/>
            <a:ext cx="6604000" cy="28071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</p:sp>
      <p:sp>
        <p:nvSpPr>
          <p:cNvPr id="13" name="16-text-300">
            <a:extLst>
              <a:ext uri="{FF2B5EF4-FFF2-40B4-BE49-F238E27FC236}">
                <a16:creationId xmlns:a16="http://schemas.microsoft.com/office/drawing/2014/main" id="{E8F8DB35-101F-0C62-F502-AEB26A81856A}"/>
              </a:ext>
            </a:extLst>
          </p:cNvPr>
          <p:cNvSpPr>
            <a:spLocks noGrp="1"/>
          </p:cNvSpPr>
          <p:nvPr/>
        </p:nvSpPr>
        <p:spPr>
          <a:xfrm>
            <a:off x="952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4" name="16-text-301">
            <a:extLst>
              <a:ext uri="{FF2B5EF4-FFF2-40B4-BE49-F238E27FC236}">
                <a16:creationId xmlns:a16="http://schemas.microsoft.com/office/drawing/2014/main" id="{24CCE01B-D62C-7B4C-29AB-11FE87F11160}"/>
              </a:ext>
            </a:extLst>
          </p:cNvPr>
          <p:cNvSpPr>
            <a:spLocks noGrp="1"/>
          </p:cNvSpPr>
          <p:nvPr/>
        </p:nvSpPr>
        <p:spPr>
          <a:xfrm>
            <a:off x="952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5" name="16-text-302">
            <a:extLst>
              <a:ext uri="{FF2B5EF4-FFF2-40B4-BE49-F238E27FC236}">
                <a16:creationId xmlns:a16="http://schemas.microsoft.com/office/drawing/2014/main" id="{586D9AF3-13A7-BE6D-DB45-BAB7C340F23D}"/>
              </a:ext>
            </a:extLst>
          </p:cNvPr>
          <p:cNvSpPr>
            <a:spLocks noGrp="1"/>
          </p:cNvSpPr>
          <p:nvPr/>
        </p:nvSpPr>
        <p:spPr>
          <a:xfrm>
            <a:off x="9080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6" name="16-text-303">
            <a:extLst>
              <a:ext uri="{FF2B5EF4-FFF2-40B4-BE49-F238E27FC236}">
                <a16:creationId xmlns:a16="http://schemas.microsoft.com/office/drawing/2014/main" id="{AA652751-D750-AA4D-B166-A98E1E2762F3}"/>
              </a:ext>
            </a:extLst>
          </p:cNvPr>
          <p:cNvSpPr>
            <a:spLocks noGrp="1"/>
          </p:cNvSpPr>
          <p:nvPr/>
        </p:nvSpPr>
        <p:spPr>
          <a:xfrm>
            <a:off x="9080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7" name="16-text-304">
            <a:extLst>
              <a:ext uri="{FF2B5EF4-FFF2-40B4-BE49-F238E27FC236}">
                <a16:creationId xmlns:a16="http://schemas.microsoft.com/office/drawing/2014/main" id="{817DE9BC-7E65-F4B3-1F13-A127F4366ECD}"/>
              </a:ext>
            </a:extLst>
          </p:cNvPr>
          <p:cNvSpPr>
            <a:spLocks noGrp="1"/>
          </p:cNvSpPr>
          <p:nvPr/>
        </p:nvSpPr>
        <p:spPr>
          <a:xfrm>
            <a:off x="17208500" y="4768418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8" name="16-text-305">
            <a:extLst>
              <a:ext uri="{FF2B5EF4-FFF2-40B4-BE49-F238E27FC236}">
                <a16:creationId xmlns:a16="http://schemas.microsoft.com/office/drawing/2014/main" id="{B00A7304-6015-9064-AF3F-C75255BEB448}"/>
              </a:ext>
            </a:extLst>
          </p:cNvPr>
          <p:cNvSpPr>
            <a:spLocks noGrp="1"/>
          </p:cNvSpPr>
          <p:nvPr/>
        </p:nvSpPr>
        <p:spPr>
          <a:xfrm>
            <a:off x="17208500" y="5940116"/>
            <a:ext cx="1524000" cy="47600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19" name="16-box-306">
            <a:extLst>
              <a:ext uri="{FF2B5EF4-FFF2-40B4-BE49-F238E27FC236}">
                <a16:creationId xmlns:a16="http://schemas.microsoft.com/office/drawing/2014/main" id="{66D1C6D3-92F7-9ED6-A386-2B5F27CEC3CB}"/>
              </a:ext>
            </a:extLst>
          </p:cNvPr>
          <p:cNvSpPr>
            <a:spLocks noGrp="1"/>
          </p:cNvSpPr>
          <p:nvPr/>
        </p:nvSpPr>
        <p:spPr>
          <a:xfrm>
            <a:off x="2603500" y="4707392"/>
            <a:ext cx="2222500" cy="659081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6-text-307">
            <a:extLst>
              <a:ext uri="{FF2B5EF4-FFF2-40B4-BE49-F238E27FC236}">
                <a16:creationId xmlns:a16="http://schemas.microsoft.com/office/drawing/2014/main" id="{D75F0755-C705-FC30-9A54-A215FFBDCF47}"/>
              </a:ext>
            </a:extLst>
          </p:cNvPr>
          <p:cNvSpPr>
            <a:spLocks noGrp="1"/>
          </p:cNvSpPr>
          <p:nvPr/>
        </p:nvSpPr>
        <p:spPr>
          <a:xfrm>
            <a:off x="2705100" y="4744007"/>
            <a:ext cx="20193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21" name="16-box-308">
            <a:extLst>
              <a:ext uri="{FF2B5EF4-FFF2-40B4-BE49-F238E27FC236}">
                <a16:creationId xmlns:a16="http://schemas.microsoft.com/office/drawing/2014/main" id="{095EB88F-CC78-F231-2749-FEBC033C7FF3}"/>
              </a:ext>
            </a:extLst>
          </p:cNvPr>
          <p:cNvSpPr>
            <a:spLocks noGrp="1"/>
          </p:cNvSpPr>
          <p:nvPr/>
        </p:nvSpPr>
        <p:spPr>
          <a:xfrm>
            <a:off x="4826000" y="4707392"/>
            <a:ext cx="990600" cy="659081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22" name="16-text-309">
            <a:extLst>
              <a:ext uri="{FF2B5EF4-FFF2-40B4-BE49-F238E27FC236}">
                <a16:creationId xmlns:a16="http://schemas.microsoft.com/office/drawing/2014/main" id="{3590B4D4-0550-E495-1D3E-C28D806F7981}"/>
              </a:ext>
            </a:extLst>
          </p:cNvPr>
          <p:cNvSpPr>
            <a:spLocks noGrp="1"/>
          </p:cNvSpPr>
          <p:nvPr/>
        </p:nvSpPr>
        <p:spPr>
          <a:xfrm>
            <a:off x="4927600" y="4744007"/>
            <a:ext cx="787400" cy="5858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4" name="16-path-311">
            <a:extLst>
              <a:ext uri="{FF2B5EF4-FFF2-40B4-BE49-F238E27FC236}">
                <a16:creationId xmlns:a16="http://schemas.microsoft.com/office/drawing/2014/main" id="{AD671BD8-55DC-13CC-4866-D03EAF8C81F0}"/>
              </a:ext>
            </a:extLst>
          </p:cNvPr>
          <p:cNvSpPr>
            <a:spLocks noGrp="1"/>
          </p:cNvSpPr>
          <p:nvPr/>
        </p:nvSpPr>
        <p:spPr>
          <a:xfrm>
            <a:off x="5252720" y="4448750"/>
            <a:ext cx="86360" cy="216000"/>
          </a:xfrm>
          <a:custGeom>
            <a:avLst/>
            <a:gdLst/>
            <a:ahLst/>
            <a:cxnLst/>
            <a:rect l="0" t="0" r="0" b="0"/>
            <a:pathLst>
              <a:path w="86360" h="76200">
                <a:moveTo>
                  <a:pt x="55880" y="0"/>
                </a:moveTo>
                <a:lnTo>
                  <a:pt x="55880" y="51816"/>
                </a:lnTo>
                <a:lnTo>
                  <a:pt x="86360" y="51816"/>
                </a:lnTo>
                <a:lnTo>
                  <a:pt x="43180" y="76200"/>
                </a:lnTo>
                <a:lnTo>
                  <a:pt x="0" y="51816"/>
                </a:lnTo>
                <a:lnTo>
                  <a:pt x="30480" y="51816"/>
                </a:lnTo>
                <a:lnTo>
                  <a:pt x="30480" y="0"/>
                </a:lnTo>
                <a:close/>
              </a:path>
            </a:pathLst>
          </a:custGeom>
          <a:solidFill>
            <a:srgbClr val="2C9E90"/>
          </a:solidFill>
          <a:ln w="25400">
            <a:solidFill>
              <a:srgbClr val="2C9E90"/>
            </a:solidFill>
            <a:prstDash val="solid"/>
          </a:ln>
        </p:spPr>
      </p:sp>
      <p:sp>
        <p:nvSpPr>
          <p:cNvPr id="25" name="16-box-312">
            <a:extLst>
              <a:ext uri="{FF2B5EF4-FFF2-40B4-BE49-F238E27FC236}">
                <a16:creationId xmlns:a16="http://schemas.microsoft.com/office/drawing/2014/main" id="{AF5E8045-010E-DC37-F30A-A653133619DE}"/>
              </a:ext>
            </a:extLst>
          </p:cNvPr>
          <p:cNvSpPr>
            <a:spLocks noGrp="1"/>
          </p:cNvSpPr>
          <p:nvPr/>
        </p:nvSpPr>
        <p:spPr>
          <a:xfrm>
            <a:off x="2603500" y="5842475"/>
            <a:ext cx="32131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6" name="16-text-313">
            <a:extLst>
              <a:ext uri="{FF2B5EF4-FFF2-40B4-BE49-F238E27FC236}">
                <a16:creationId xmlns:a16="http://schemas.microsoft.com/office/drawing/2014/main" id="{27F55952-97A0-B3D7-29DF-7A2EBB762725}"/>
              </a:ext>
            </a:extLst>
          </p:cNvPr>
          <p:cNvSpPr>
            <a:spLocks noGrp="1"/>
          </p:cNvSpPr>
          <p:nvPr/>
        </p:nvSpPr>
        <p:spPr>
          <a:xfrm>
            <a:off x="2705100" y="5879090"/>
            <a:ext cx="43053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27" name="16-box-314">
            <a:extLst>
              <a:ext uri="{FF2B5EF4-FFF2-40B4-BE49-F238E27FC236}">
                <a16:creationId xmlns:a16="http://schemas.microsoft.com/office/drawing/2014/main" id="{95935E41-B0D2-B3D7-543E-3491D85639DD}"/>
              </a:ext>
            </a:extLst>
          </p:cNvPr>
          <p:cNvSpPr>
            <a:spLocks noGrp="1"/>
          </p:cNvSpPr>
          <p:nvPr/>
        </p:nvSpPr>
        <p:spPr>
          <a:xfrm>
            <a:off x="10731500" y="4707392"/>
            <a:ext cx="45720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28" name="16-text-315">
            <a:extLst>
              <a:ext uri="{FF2B5EF4-FFF2-40B4-BE49-F238E27FC236}">
                <a16:creationId xmlns:a16="http://schemas.microsoft.com/office/drawing/2014/main" id="{AB7ECCDB-C036-F5FA-63CF-62D12281AFC0}"/>
              </a:ext>
            </a:extLst>
          </p:cNvPr>
          <p:cNvSpPr>
            <a:spLocks noGrp="1"/>
          </p:cNvSpPr>
          <p:nvPr/>
        </p:nvSpPr>
        <p:spPr>
          <a:xfrm>
            <a:off x="10833100" y="4744007"/>
            <a:ext cx="4241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29" name="16-box-316">
            <a:extLst>
              <a:ext uri="{FF2B5EF4-FFF2-40B4-BE49-F238E27FC236}">
                <a16:creationId xmlns:a16="http://schemas.microsoft.com/office/drawing/2014/main" id="{3430BE03-D0BA-13A0-CFA7-C3EDC4B30592}"/>
              </a:ext>
            </a:extLst>
          </p:cNvPr>
          <p:cNvSpPr>
            <a:spLocks noGrp="1"/>
          </p:cNvSpPr>
          <p:nvPr/>
        </p:nvSpPr>
        <p:spPr>
          <a:xfrm>
            <a:off x="10731500" y="5842475"/>
            <a:ext cx="889000" cy="671286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0" name="16-text-317">
            <a:extLst>
              <a:ext uri="{FF2B5EF4-FFF2-40B4-BE49-F238E27FC236}">
                <a16:creationId xmlns:a16="http://schemas.microsoft.com/office/drawing/2014/main" id="{D0A3FF83-BC8C-4914-3202-67893D309032}"/>
              </a:ext>
            </a:extLst>
          </p:cNvPr>
          <p:cNvSpPr>
            <a:spLocks noGrp="1"/>
          </p:cNvSpPr>
          <p:nvPr/>
        </p:nvSpPr>
        <p:spPr>
          <a:xfrm>
            <a:off x="10833100" y="5879090"/>
            <a:ext cx="685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31" name="16-box-318">
            <a:extLst>
              <a:ext uri="{FF2B5EF4-FFF2-40B4-BE49-F238E27FC236}">
                <a16:creationId xmlns:a16="http://schemas.microsoft.com/office/drawing/2014/main" id="{FC8D23F4-6C37-FF6A-AD42-B421B1FC9A96}"/>
              </a:ext>
            </a:extLst>
          </p:cNvPr>
          <p:cNvSpPr>
            <a:spLocks noGrp="1"/>
          </p:cNvSpPr>
          <p:nvPr/>
        </p:nvSpPr>
        <p:spPr>
          <a:xfrm>
            <a:off x="11620500" y="5842475"/>
            <a:ext cx="13208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32" name="16-text-319">
            <a:extLst>
              <a:ext uri="{FF2B5EF4-FFF2-40B4-BE49-F238E27FC236}">
                <a16:creationId xmlns:a16="http://schemas.microsoft.com/office/drawing/2014/main" id="{1A528B51-6D06-C08E-77CD-21375EA63E08}"/>
              </a:ext>
            </a:extLst>
          </p:cNvPr>
          <p:cNvSpPr>
            <a:spLocks noGrp="1"/>
          </p:cNvSpPr>
          <p:nvPr/>
        </p:nvSpPr>
        <p:spPr>
          <a:xfrm>
            <a:off x="11722100" y="5879090"/>
            <a:ext cx="11176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33" name="16-box-320">
            <a:extLst>
              <a:ext uri="{FF2B5EF4-FFF2-40B4-BE49-F238E27FC236}">
                <a16:creationId xmlns:a16="http://schemas.microsoft.com/office/drawing/2014/main" id="{75998321-D9B6-C7E6-31ED-43F453BF8688}"/>
              </a:ext>
            </a:extLst>
          </p:cNvPr>
          <p:cNvSpPr>
            <a:spLocks noGrp="1"/>
          </p:cNvSpPr>
          <p:nvPr/>
        </p:nvSpPr>
        <p:spPr>
          <a:xfrm>
            <a:off x="12941300" y="5842475"/>
            <a:ext cx="13208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34" name="16-text-321">
            <a:extLst>
              <a:ext uri="{FF2B5EF4-FFF2-40B4-BE49-F238E27FC236}">
                <a16:creationId xmlns:a16="http://schemas.microsoft.com/office/drawing/2014/main" id="{AC28B460-766C-2E1A-9E34-FE94E4534D17}"/>
              </a:ext>
            </a:extLst>
          </p:cNvPr>
          <p:cNvSpPr>
            <a:spLocks noGrp="1"/>
          </p:cNvSpPr>
          <p:nvPr/>
        </p:nvSpPr>
        <p:spPr>
          <a:xfrm>
            <a:off x="13042900" y="5879090"/>
            <a:ext cx="11176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35" name="16-box-322">
            <a:extLst>
              <a:ext uri="{FF2B5EF4-FFF2-40B4-BE49-F238E27FC236}">
                <a16:creationId xmlns:a16="http://schemas.microsoft.com/office/drawing/2014/main" id="{0FE50626-DD9A-4550-6F67-F7BC31492F7B}"/>
              </a:ext>
            </a:extLst>
          </p:cNvPr>
          <p:cNvSpPr>
            <a:spLocks noGrp="1"/>
          </p:cNvSpPr>
          <p:nvPr/>
        </p:nvSpPr>
        <p:spPr>
          <a:xfrm>
            <a:off x="14262100" y="5842475"/>
            <a:ext cx="1041400" cy="671286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6" name="16-text-323">
            <a:extLst>
              <a:ext uri="{FF2B5EF4-FFF2-40B4-BE49-F238E27FC236}">
                <a16:creationId xmlns:a16="http://schemas.microsoft.com/office/drawing/2014/main" id="{68710A88-690B-79AA-1D58-F624978C5BBB}"/>
              </a:ext>
            </a:extLst>
          </p:cNvPr>
          <p:cNvSpPr>
            <a:spLocks noGrp="1"/>
          </p:cNvSpPr>
          <p:nvPr/>
        </p:nvSpPr>
        <p:spPr>
          <a:xfrm>
            <a:off x="14363700" y="5879090"/>
            <a:ext cx="8382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7" name="16-box-324">
            <a:extLst>
              <a:ext uri="{FF2B5EF4-FFF2-40B4-BE49-F238E27FC236}">
                <a16:creationId xmlns:a16="http://schemas.microsoft.com/office/drawing/2014/main" id="{5EFE2ACD-F61E-3D4A-5469-52D679811548}"/>
              </a:ext>
            </a:extLst>
          </p:cNvPr>
          <p:cNvSpPr>
            <a:spLocks noGrp="1"/>
          </p:cNvSpPr>
          <p:nvPr/>
        </p:nvSpPr>
        <p:spPr>
          <a:xfrm>
            <a:off x="18859500" y="4707392"/>
            <a:ext cx="1270000" cy="671286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38" name="16-text-325">
            <a:extLst>
              <a:ext uri="{FF2B5EF4-FFF2-40B4-BE49-F238E27FC236}">
                <a16:creationId xmlns:a16="http://schemas.microsoft.com/office/drawing/2014/main" id="{AE72A5B8-BBDB-8CA9-B9F2-4B64ECE7D9C8}"/>
              </a:ext>
            </a:extLst>
          </p:cNvPr>
          <p:cNvSpPr>
            <a:spLocks noGrp="1"/>
          </p:cNvSpPr>
          <p:nvPr/>
        </p:nvSpPr>
        <p:spPr>
          <a:xfrm>
            <a:off x="18961100" y="4744007"/>
            <a:ext cx="1066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9" name="16-box-326">
            <a:extLst>
              <a:ext uri="{FF2B5EF4-FFF2-40B4-BE49-F238E27FC236}">
                <a16:creationId xmlns:a16="http://schemas.microsoft.com/office/drawing/2014/main" id="{23B8F900-1EEA-8ACB-4568-2D1DCD8825D2}"/>
              </a:ext>
            </a:extLst>
          </p:cNvPr>
          <p:cNvSpPr>
            <a:spLocks noGrp="1"/>
          </p:cNvSpPr>
          <p:nvPr/>
        </p:nvSpPr>
        <p:spPr>
          <a:xfrm>
            <a:off x="20129500" y="4707392"/>
            <a:ext cx="3175000" cy="6712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0" name="16-text-327">
            <a:extLst>
              <a:ext uri="{FF2B5EF4-FFF2-40B4-BE49-F238E27FC236}">
                <a16:creationId xmlns:a16="http://schemas.microsoft.com/office/drawing/2014/main" id="{2C55D04C-B572-061E-FB79-189045FB0E5A}"/>
              </a:ext>
            </a:extLst>
          </p:cNvPr>
          <p:cNvSpPr>
            <a:spLocks noGrp="1"/>
          </p:cNvSpPr>
          <p:nvPr/>
        </p:nvSpPr>
        <p:spPr>
          <a:xfrm>
            <a:off x="20231100" y="4744007"/>
            <a:ext cx="2971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41" name="16-box-328">
            <a:extLst>
              <a:ext uri="{FF2B5EF4-FFF2-40B4-BE49-F238E27FC236}">
                <a16:creationId xmlns:a16="http://schemas.microsoft.com/office/drawing/2014/main" id="{DABC6D66-6FDF-E089-F3ED-E611E00F2200}"/>
              </a:ext>
            </a:extLst>
          </p:cNvPr>
          <p:cNvSpPr>
            <a:spLocks noGrp="1"/>
          </p:cNvSpPr>
          <p:nvPr/>
        </p:nvSpPr>
        <p:spPr>
          <a:xfrm>
            <a:off x="18859500" y="5842475"/>
            <a:ext cx="4445000" cy="671286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2" name="16-text-329">
            <a:extLst>
              <a:ext uri="{FF2B5EF4-FFF2-40B4-BE49-F238E27FC236}">
                <a16:creationId xmlns:a16="http://schemas.microsoft.com/office/drawing/2014/main" id="{78D0B771-E06C-CDDC-9DB4-56A5D4F028DD}"/>
              </a:ext>
            </a:extLst>
          </p:cNvPr>
          <p:cNvSpPr>
            <a:spLocks noGrp="1"/>
          </p:cNvSpPr>
          <p:nvPr/>
        </p:nvSpPr>
        <p:spPr>
          <a:xfrm>
            <a:off x="18961100" y="5879090"/>
            <a:ext cx="4241800" cy="598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Paused</a:t>
            </a:r>
          </a:p>
        </p:txBody>
      </p:sp>
      <p:sp>
        <p:nvSpPr>
          <p:cNvPr id="43" name="16-path-330">
            <a:extLst>
              <a:ext uri="{FF2B5EF4-FFF2-40B4-BE49-F238E27FC236}">
                <a16:creationId xmlns:a16="http://schemas.microsoft.com/office/drawing/2014/main" id="{CB474F76-B2D9-64E7-0083-BED52CEE33F1}"/>
              </a:ext>
            </a:extLst>
          </p:cNvPr>
          <p:cNvSpPr>
            <a:spLocks noGrp="1"/>
          </p:cNvSpPr>
          <p:nvPr/>
        </p:nvSpPr>
        <p:spPr>
          <a:xfrm>
            <a:off x="7493000" y="5265169"/>
            <a:ext cx="1219200" cy="373479"/>
          </a:xfrm>
          <a:custGeom>
            <a:avLst/>
            <a:gdLst/>
            <a:ahLst/>
            <a:cxnLst/>
            <a:rect l="0" t="0" r="0" b="0"/>
            <a:pathLst>
              <a:path w="1219200" h="388620">
                <a:moveTo>
                  <a:pt x="0" y="137160"/>
                </a:moveTo>
                <a:lnTo>
                  <a:pt x="939800" y="137160"/>
                </a:lnTo>
                <a:lnTo>
                  <a:pt x="939800" y="0"/>
                </a:lnTo>
                <a:lnTo>
                  <a:pt x="1219200" y="194310"/>
                </a:lnTo>
                <a:lnTo>
                  <a:pt x="939800" y="388620"/>
                </a:lnTo>
                <a:lnTo>
                  <a:pt x="939800" y="251460"/>
                </a:lnTo>
                <a:lnTo>
                  <a:pt x="0" y="25146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4" name="16-text-331">
            <a:extLst>
              <a:ext uri="{FF2B5EF4-FFF2-40B4-BE49-F238E27FC236}">
                <a16:creationId xmlns:a16="http://schemas.microsoft.com/office/drawing/2014/main" id="{A452D629-4DB0-5C3B-36A9-A5C8CF32106C}"/>
              </a:ext>
            </a:extLst>
          </p:cNvPr>
          <p:cNvSpPr>
            <a:spLocks noGrp="1"/>
          </p:cNvSpPr>
          <p:nvPr/>
        </p:nvSpPr>
        <p:spPr>
          <a:xfrm>
            <a:off x="7493000" y="5744833"/>
            <a:ext cx="1270000" cy="4271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Switch</a:t>
            </a:r>
          </a:p>
        </p:txBody>
      </p:sp>
      <p:sp>
        <p:nvSpPr>
          <p:cNvPr id="45" name="16-path-332">
            <a:extLst>
              <a:ext uri="{FF2B5EF4-FFF2-40B4-BE49-F238E27FC236}">
                <a16:creationId xmlns:a16="http://schemas.microsoft.com/office/drawing/2014/main" id="{8E7DB195-B814-0170-F9B7-DD2868902BB3}"/>
              </a:ext>
            </a:extLst>
          </p:cNvPr>
          <p:cNvSpPr>
            <a:spLocks noGrp="1"/>
          </p:cNvSpPr>
          <p:nvPr/>
        </p:nvSpPr>
        <p:spPr>
          <a:xfrm>
            <a:off x="15621000" y="5265169"/>
            <a:ext cx="1244600" cy="373479"/>
          </a:xfrm>
          <a:custGeom>
            <a:avLst/>
            <a:gdLst/>
            <a:ahLst/>
            <a:cxnLst/>
            <a:rect l="0" t="0" r="0" b="0"/>
            <a:pathLst>
              <a:path w="1244600" h="388620">
                <a:moveTo>
                  <a:pt x="0" y="137160"/>
                </a:moveTo>
                <a:lnTo>
                  <a:pt x="965200" y="137160"/>
                </a:lnTo>
                <a:lnTo>
                  <a:pt x="965200" y="0"/>
                </a:lnTo>
                <a:lnTo>
                  <a:pt x="1244600" y="194310"/>
                </a:lnTo>
                <a:lnTo>
                  <a:pt x="965200" y="388620"/>
                </a:lnTo>
                <a:lnTo>
                  <a:pt x="965200" y="251460"/>
                </a:lnTo>
                <a:lnTo>
                  <a:pt x="0" y="25146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6" name="16-text-333">
            <a:extLst>
              <a:ext uri="{FF2B5EF4-FFF2-40B4-BE49-F238E27FC236}">
                <a16:creationId xmlns:a16="http://schemas.microsoft.com/office/drawing/2014/main" id="{E25DDB6D-367F-FB5B-FC74-76F5E6F02AFA}"/>
              </a:ext>
            </a:extLst>
          </p:cNvPr>
          <p:cNvSpPr>
            <a:spLocks noGrp="1"/>
          </p:cNvSpPr>
          <p:nvPr/>
        </p:nvSpPr>
        <p:spPr>
          <a:xfrm>
            <a:off x="15595600" y="5744833"/>
            <a:ext cx="1320800" cy="4271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Resume</a:t>
            </a:r>
          </a:p>
        </p:txBody>
      </p:sp>
      <p:sp>
        <p:nvSpPr>
          <p:cNvPr id="47" name="16-path-334">
            <a:extLst>
              <a:ext uri="{FF2B5EF4-FFF2-40B4-BE49-F238E27FC236}">
                <a16:creationId xmlns:a16="http://schemas.microsoft.com/office/drawing/2014/main" id="{63774E59-126A-B8A8-B928-10BA735EE80F}"/>
              </a:ext>
            </a:extLst>
          </p:cNvPr>
          <p:cNvSpPr>
            <a:spLocks noGrp="1"/>
          </p:cNvSpPr>
          <p:nvPr/>
        </p:nvSpPr>
        <p:spPr>
          <a:xfrm>
            <a:off x="889000" y="7168058"/>
            <a:ext cx="22606000" cy="146462"/>
          </a:xfrm>
          <a:custGeom>
            <a:avLst/>
            <a:gdLst/>
            <a:ahLst/>
            <a:cxnLst/>
            <a:rect l="0" t="0" r="0" b="0"/>
            <a:pathLst>
              <a:path w="22606000" h="152400">
                <a:moveTo>
                  <a:pt x="0" y="0"/>
                </a:moveTo>
                <a:lnTo>
                  <a:pt x="0" y="152400"/>
                </a:lnTo>
                <a:lnTo>
                  <a:pt x="22606000" y="152400"/>
                </a:lnTo>
                <a:lnTo>
                  <a:pt x="22606000" y="0"/>
                </a:lnTo>
              </a:path>
            </a:pathLst>
          </a:custGeom>
          <a:noFill/>
          <a:ln w="31750">
            <a:solidFill>
              <a:srgbClr val="102D4D"/>
            </a:solidFill>
            <a:prstDash val="solid"/>
          </a:ln>
        </p:spPr>
      </p:sp>
      <p:sp>
        <p:nvSpPr>
          <p:cNvPr id="48" name="16-text-335">
            <a:extLst>
              <a:ext uri="{FF2B5EF4-FFF2-40B4-BE49-F238E27FC236}">
                <a16:creationId xmlns:a16="http://schemas.microsoft.com/office/drawing/2014/main" id="{DAD42BB7-9F6E-990C-07DB-02AAB6A53674}"/>
              </a:ext>
            </a:extLst>
          </p:cNvPr>
          <p:cNvSpPr>
            <a:spLocks noGrp="1"/>
          </p:cNvSpPr>
          <p:nvPr/>
        </p:nvSpPr>
        <p:spPr>
          <a:xfrm>
            <a:off x="7620000" y="7589742"/>
            <a:ext cx="9144000" cy="54923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Same available GPUs</a:t>
            </a:r>
          </a:p>
        </p:txBody>
      </p:sp>
      <p:sp>
        <p:nvSpPr>
          <p:cNvPr id="49" name="16-path-336">
            <a:extLst>
              <a:ext uri="{FF2B5EF4-FFF2-40B4-BE49-F238E27FC236}">
                <a16:creationId xmlns:a16="http://schemas.microsoft.com/office/drawing/2014/main" id="{049736A6-5C74-0EFF-1219-E4BF2D468E3C}"/>
              </a:ext>
            </a:extLst>
          </p:cNvPr>
          <p:cNvSpPr>
            <a:spLocks noGrp="1"/>
          </p:cNvSpPr>
          <p:nvPr/>
        </p:nvSpPr>
        <p:spPr>
          <a:xfrm>
            <a:off x="11846560" y="8240006"/>
            <a:ext cx="690880" cy="598055"/>
          </a:xfrm>
          <a:custGeom>
            <a:avLst/>
            <a:gdLst/>
            <a:ahLst/>
            <a:cxnLst/>
            <a:rect l="0" t="0" r="0" b="0"/>
            <a:pathLst>
              <a:path w="690880" h="622300">
                <a:moveTo>
                  <a:pt x="447040" y="0"/>
                </a:moveTo>
                <a:lnTo>
                  <a:pt x="447040" y="423164"/>
                </a:lnTo>
                <a:lnTo>
                  <a:pt x="690880" y="423164"/>
                </a:lnTo>
                <a:lnTo>
                  <a:pt x="345440" y="622300"/>
                </a:lnTo>
                <a:lnTo>
                  <a:pt x="0" y="423164"/>
                </a:lnTo>
                <a:lnTo>
                  <a:pt x="243840" y="423164"/>
                </a:lnTo>
                <a:lnTo>
                  <a:pt x="24384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50" name="16-text-337">
            <a:extLst>
              <a:ext uri="{FF2B5EF4-FFF2-40B4-BE49-F238E27FC236}">
                <a16:creationId xmlns:a16="http://schemas.microsoft.com/office/drawing/2014/main" id="{75E8FEAD-6F4A-CFF5-B6D8-7A0E3783EEEA}"/>
              </a:ext>
            </a:extLst>
          </p:cNvPr>
          <p:cNvSpPr>
            <a:spLocks noGrp="1"/>
          </p:cNvSpPr>
          <p:nvPr/>
        </p:nvSpPr>
        <p:spPr>
          <a:xfrm>
            <a:off x="1010358" y="9228921"/>
            <a:ext cx="4445000" cy="6712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Dependencies</a:t>
            </a:r>
          </a:p>
        </p:txBody>
      </p:sp>
      <p:sp>
        <p:nvSpPr>
          <p:cNvPr id="51" name="16-text-338">
            <a:extLst>
              <a:ext uri="{FF2B5EF4-FFF2-40B4-BE49-F238E27FC236}">
                <a16:creationId xmlns:a16="http://schemas.microsoft.com/office/drawing/2014/main" id="{36E861BF-0C53-372C-0B32-4E136CCE2DD5}"/>
              </a:ext>
            </a:extLst>
          </p:cNvPr>
          <p:cNvSpPr>
            <a:spLocks noGrp="1"/>
          </p:cNvSpPr>
          <p:nvPr/>
        </p:nvSpPr>
        <p:spPr>
          <a:xfrm>
            <a:off x="10287000" y="10837049"/>
            <a:ext cx="2540000" cy="52482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Durations: ?</a:t>
            </a:r>
          </a:p>
        </p:txBody>
      </p:sp>
      <p:sp>
        <p:nvSpPr>
          <p:cNvPr id="52" name="16-text-339">
            <a:extLst>
              <a:ext uri="{FF2B5EF4-FFF2-40B4-BE49-F238E27FC236}">
                <a16:creationId xmlns:a16="http://schemas.microsoft.com/office/drawing/2014/main" id="{EECDD976-B9F9-0306-01B6-E18D35F76AF5}"/>
              </a:ext>
            </a:extLst>
          </p:cNvPr>
          <p:cNvSpPr>
            <a:spLocks noGrp="1"/>
          </p:cNvSpPr>
          <p:nvPr/>
        </p:nvSpPr>
        <p:spPr>
          <a:xfrm>
            <a:off x="1016000" y="10290773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53" name="16-text-340">
            <a:extLst>
              <a:ext uri="{FF2B5EF4-FFF2-40B4-BE49-F238E27FC236}">
                <a16:creationId xmlns:a16="http://schemas.microsoft.com/office/drawing/2014/main" id="{596AEDEA-7739-E458-25C8-EE6ACF21214D}"/>
              </a:ext>
            </a:extLst>
          </p:cNvPr>
          <p:cNvSpPr>
            <a:spLocks noGrp="1"/>
          </p:cNvSpPr>
          <p:nvPr/>
        </p:nvSpPr>
        <p:spPr>
          <a:xfrm>
            <a:off x="1016000" y="11779807"/>
            <a:ext cx="1778000" cy="4882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54" name="16-box-341">
            <a:extLst>
              <a:ext uri="{FF2B5EF4-FFF2-40B4-BE49-F238E27FC236}">
                <a16:creationId xmlns:a16="http://schemas.microsoft.com/office/drawing/2014/main" id="{A462E3B8-BE9C-3412-E794-D0F1094D9303}"/>
              </a:ext>
            </a:extLst>
          </p:cNvPr>
          <p:cNvSpPr>
            <a:spLocks noGrp="1"/>
          </p:cNvSpPr>
          <p:nvPr/>
        </p:nvSpPr>
        <p:spPr>
          <a:xfrm>
            <a:off x="3302000" y="10144311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6-text-342">
            <a:extLst>
              <a:ext uri="{FF2B5EF4-FFF2-40B4-BE49-F238E27FC236}">
                <a16:creationId xmlns:a16="http://schemas.microsoft.com/office/drawing/2014/main" id="{8A0AF802-E107-71B4-5804-59318FD7BCF6}"/>
              </a:ext>
            </a:extLst>
          </p:cNvPr>
          <p:cNvSpPr>
            <a:spLocks noGrp="1"/>
          </p:cNvSpPr>
          <p:nvPr/>
        </p:nvSpPr>
        <p:spPr>
          <a:xfrm>
            <a:off x="3403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6" name="16-box-343">
            <a:extLst>
              <a:ext uri="{FF2B5EF4-FFF2-40B4-BE49-F238E27FC236}">
                <a16:creationId xmlns:a16="http://schemas.microsoft.com/office/drawing/2014/main" id="{2921ADCB-D684-57EA-54A1-6BFB289CE51F}"/>
              </a:ext>
            </a:extLst>
          </p:cNvPr>
          <p:cNvSpPr>
            <a:spLocks noGrp="1"/>
          </p:cNvSpPr>
          <p:nvPr/>
        </p:nvSpPr>
        <p:spPr>
          <a:xfrm>
            <a:off x="6604000" y="10144311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7" name="16-text-344">
            <a:extLst>
              <a:ext uri="{FF2B5EF4-FFF2-40B4-BE49-F238E27FC236}">
                <a16:creationId xmlns:a16="http://schemas.microsoft.com/office/drawing/2014/main" id="{FD8F01F3-E970-15E4-18CF-2053E56B95AE}"/>
              </a:ext>
            </a:extLst>
          </p:cNvPr>
          <p:cNvSpPr>
            <a:spLocks noGrp="1"/>
          </p:cNvSpPr>
          <p:nvPr/>
        </p:nvSpPr>
        <p:spPr>
          <a:xfrm>
            <a:off x="6705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Send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58" name="16-box-345">
            <a:extLst>
              <a:ext uri="{FF2B5EF4-FFF2-40B4-BE49-F238E27FC236}">
                <a16:creationId xmlns:a16="http://schemas.microsoft.com/office/drawing/2014/main" id="{8937C0E1-37FD-75E7-AA26-833E3D23B306}"/>
              </a:ext>
            </a:extLst>
          </p:cNvPr>
          <p:cNvSpPr>
            <a:spLocks noGrp="1"/>
          </p:cNvSpPr>
          <p:nvPr/>
        </p:nvSpPr>
        <p:spPr>
          <a:xfrm>
            <a:off x="17653000" y="10144311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59" name="16-text-346">
            <a:extLst>
              <a:ext uri="{FF2B5EF4-FFF2-40B4-BE49-F238E27FC236}">
                <a16:creationId xmlns:a16="http://schemas.microsoft.com/office/drawing/2014/main" id="{AFD3F960-651D-3F42-C74C-EF3608DAA430}"/>
              </a:ext>
            </a:extLst>
          </p:cNvPr>
          <p:cNvSpPr>
            <a:spLocks noGrp="1"/>
          </p:cNvSpPr>
          <p:nvPr/>
        </p:nvSpPr>
        <p:spPr>
          <a:xfrm>
            <a:off x="177546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Receive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60" name="16-box-347">
            <a:extLst>
              <a:ext uri="{FF2B5EF4-FFF2-40B4-BE49-F238E27FC236}">
                <a16:creationId xmlns:a16="http://schemas.microsoft.com/office/drawing/2014/main" id="{35895EFA-9DA7-01E6-DB0A-98E65B115972}"/>
              </a:ext>
            </a:extLst>
          </p:cNvPr>
          <p:cNvSpPr>
            <a:spLocks noGrp="1"/>
          </p:cNvSpPr>
          <p:nvPr/>
        </p:nvSpPr>
        <p:spPr>
          <a:xfrm>
            <a:off x="21018500" y="10144311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1" name="16-text-348">
            <a:extLst>
              <a:ext uri="{FF2B5EF4-FFF2-40B4-BE49-F238E27FC236}">
                <a16:creationId xmlns:a16="http://schemas.microsoft.com/office/drawing/2014/main" id="{488350FF-3B15-8188-4930-EA7DD50EE9E7}"/>
              </a:ext>
            </a:extLst>
          </p:cNvPr>
          <p:cNvSpPr>
            <a:spLocks noGrp="1"/>
          </p:cNvSpPr>
          <p:nvPr/>
        </p:nvSpPr>
        <p:spPr>
          <a:xfrm>
            <a:off x="21120100" y="10180927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2" name="16-box-349">
            <a:extLst>
              <a:ext uri="{FF2B5EF4-FFF2-40B4-BE49-F238E27FC236}">
                <a16:creationId xmlns:a16="http://schemas.microsoft.com/office/drawing/2014/main" id="{7DAAF577-B2BE-1393-DD33-B34A482647D9}"/>
              </a:ext>
            </a:extLst>
          </p:cNvPr>
          <p:cNvSpPr>
            <a:spLocks noGrp="1"/>
          </p:cNvSpPr>
          <p:nvPr/>
        </p:nvSpPr>
        <p:spPr>
          <a:xfrm>
            <a:off x="6604000" y="11633345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63" name="16-text-350">
            <a:extLst>
              <a:ext uri="{FF2B5EF4-FFF2-40B4-BE49-F238E27FC236}">
                <a16:creationId xmlns:a16="http://schemas.microsoft.com/office/drawing/2014/main" id="{1AAD1D1A-06A7-5A3D-5024-43482DBB7CEE}"/>
              </a:ext>
            </a:extLst>
          </p:cNvPr>
          <p:cNvSpPr>
            <a:spLocks noGrp="1"/>
          </p:cNvSpPr>
          <p:nvPr/>
        </p:nvSpPr>
        <p:spPr>
          <a:xfrm>
            <a:off x="6705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Receive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64" name="16-box-351">
            <a:extLst>
              <a:ext uri="{FF2B5EF4-FFF2-40B4-BE49-F238E27FC236}">
                <a16:creationId xmlns:a16="http://schemas.microsoft.com/office/drawing/2014/main" id="{11ED9978-E98A-F9D2-78B9-D3C28C25A20D}"/>
              </a:ext>
            </a:extLst>
          </p:cNvPr>
          <p:cNvSpPr>
            <a:spLocks noGrp="1"/>
          </p:cNvSpPr>
          <p:nvPr/>
        </p:nvSpPr>
        <p:spPr>
          <a:xfrm>
            <a:off x="10287000" y="11633345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5" name="16-text-352">
            <a:extLst>
              <a:ext uri="{FF2B5EF4-FFF2-40B4-BE49-F238E27FC236}">
                <a16:creationId xmlns:a16="http://schemas.microsoft.com/office/drawing/2014/main" id="{9C57399D-1576-75D1-1EB3-B6623CC4C9EF}"/>
              </a:ext>
            </a:extLst>
          </p:cNvPr>
          <p:cNvSpPr>
            <a:spLocks noGrp="1"/>
          </p:cNvSpPr>
          <p:nvPr/>
        </p:nvSpPr>
        <p:spPr>
          <a:xfrm>
            <a:off x="10388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66" name="16-box-353">
            <a:extLst>
              <a:ext uri="{FF2B5EF4-FFF2-40B4-BE49-F238E27FC236}">
                <a16:creationId xmlns:a16="http://schemas.microsoft.com/office/drawing/2014/main" id="{7A2FCB15-08C6-A053-0823-34AA4066AE0B}"/>
              </a:ext>
            </a:extLst>
          </p:cNvPr>
          <p:cNvSpPr>
            <a:spLocks noGrp="1"/>
          </p:cNvSpPr>
          <p:nvPr/>
        </p:nvSpPr>
        <p:spPr>
          <a:xfrm>
            <a:off x="13970000" y="11633345"/>
            <a:ext cx="2222500" cy="854364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7" name="16-text-354">
            <a:extLst>
              <a:ext uri="{FF2B5EF4-FFF2-40B4-BE49-F238E27FC236}">
                <a16:creationId xmlns:a16="http://schemas.microsoft.com/office/drawing/2014/main" id="{BF685310-F0A1-BCBE-F22B-7130A5B7964B}"/>
              </a:ext>
            </a:extLst>
          </p:cNvPr>
          <p:cNvSpPr>
            <a:spLocks noGrp="1"/>
          </p:cNvSpPr>
          <p:nvPr/>
        </p:nvSpPr>
        <p:spPr>
          <a:xfrm>
            <a:off x="14071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8" name="16-box-355">
            <a:extLst>
              <a:ext uri="{FF2B5EF4-FFF2-40B4-BE49-F238E27FC236}">
                <a16:creationId xmlns:a16="http://schemas.microsoft.com/office/drawing/2014/main" id="{09E35268-9E02-5439-65A5-E43B8C482B71}"/>
              </a:ext>
            </a:extLst>
          </p:cNvPr>
          <p:cNvSpPr>
            <a:spLocks noGrp="1"/>
          </p:cNvSpPr>
          <p:nvPr/>
        </p:nvSpPr>
        <p:spPr>
          <a:xfrm>
            <a:off x="17653000" y="11633345"/>
            <a:ext cx="2222500" cy="854364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69" name="16-text-356">
            <a:extLst>
              <a:ext uri="{FF2B5EF4-FFF2-40B4-BE49-F238E27FC236}">
                <a16:creationId xmlns:a16="http://schemas.microsoft.com/office/drawing/2014/main" id="{19577367-2448-4361-CA9A-8D3C4CEE4891}"/>
              </a:ext>
            </a:extLst>
          </p:cNvPr>
          <p:cNvSpPr>
            <a:spLocks noGrp="1"/>
          </p:cNvSpPr>
          <p:nvPr/>
        </p:nvSpPr>
        <p:spPr>
          <a:xfrm>
            <a:off x="17754600" y="11669960"/>
            <a:ext cx="2019300" cy="7811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Send</a:t>
            </a:r>
          </a:p>
          <a:p>
            <a:pPr algn="ctr">
              <a:lnSpc>
                <a:spcPts val="3440"/>
              </a:lnSpc>
              <a:defRPr sz="24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70" name="16-path-357">
            <a:extLst>
              <a:ext uri="{FF2B5EF4-FFF2-40B4-BE49-F238E27FC236}">
                <a16:creationId xmlns:a16="http://schemas.microsoft.com/office/drawing/2014/main" id="{4ECEC0E8-319B-81F6-3AE2-5F5E0DE7F5D5}"/>
              </a:ext>
            </a:extLst>
          </p:cNvPr>
          <p:cNvSpPr>
            <a:spLocks noGrp="1"/>
          </p:cNvSpPr>
          <p:nvPr/>
        </p:nvSpPr>
        <p:spPr>
          <a:xfrm>
            <a:off x="5524500" y="10448220"/>
            <a:ext cx="1016000" cy="124493"/>
          </a:xfrm>
          <a:custGeom>
            <a:avLst/>
            <a:gdLst/>
            <a:ahLst/>
            <a:cxnLst/>
            <a:rect l="0" t="0" r="0" b="0"/>
            <a:pathLst>
              <a:path w="1016000" h="129540">
                <a:moveTo>
                  <a:pt x="0" y="45720"/>
                </a:moveTo>
                <a:lnTo>
                  <a:pt x="736600" y="45720"/>
                </a:lnTo>
                <a:lnTo>
                  <a:pt x="736600" y="0"/>
                </a:lnTo>
                <a:lnTo>
                  <a:pt x="1016000" y="64770"/>
                </a:lnTo>
                <a:lnTo>
                  <a:pt x="736600" y="129540"/>
                </a:lnTo>
                <a:lnTo>
                  <a:pt x="736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1" name="16-path-358">
            <a:extLst>
              <a:ext uri="{FF2B5EF4-FFF2-40B4-BE49-F238E27FC236}">
                <a16:creationId xmlns:a16="http://schemas.microsoft.com/office/drawing/2014/main" id="{84EBB67E-7405-B50E-1075-3A4E7FC8F713}"/>
              </a:ext>
            </a:extLst>
          </p:cNvPr>
          <p:cNvSpPr>
            <a:spLocks noGrp="1"/>
          </p:cNvSpPr>
          <p:nvPr/>
        </p:nvSpPr>
        <p:spPr>
          <a:xfrm>
            <a:off x="19875500" y="10448220"/>
            <a:ext cx="1079500" cy="124493"/>
          </a:xfrm>
          <a:custGeom>
            <a:avLst/>
            <a:gdLst/>
            <a:ahLst/>
            <a:cxnLst/>
            <a:rect l="0" t="0" r="0" b="0"/>
            <a:pathLst>
              <a:path w="1079500" h="129540">
                <a:moveTo>
                  <a:pt x="0" y="45720"/>
                </a:moveTo>
                <a:lnTo>
                  <a:pt x="800100" y="45720"/>
                </a:lnTo>
                <a:lnTo>
                  <a:pt x="800100" y="0"/>
                </a:lnTo>
                <a:lnTo>
                  <a:pt x="1079500" y="64770"/>
                </a:lnTo>
                <a:lnTo>
                  <a:pt x="800100" y="129540"/>
                </a:lnTo>
                <a:lnTo>
                  <a:pt x="8001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2" name="16-path-359">
            <a:extLst>
              <a:ext uri="{FF2B5EF4-FFF2-40B4-BE49-F238E27FC236}">
                <a16:creationId xmlns:a16="http://schemas.microsoft.com/office/drawing/2014/main" id="{3992C4A4-5BDB-FCCA-E114-74C8C3245FA6}"/>
              </a:ext>
            </a:extLst>
          </p:cNvPr>
          <p:cNvSpPr>
            <a:spLocks noGrp="1"/>
          </p:cNvSpPr>
          <p:nvPr/>
        </p:nvSpPr>
        <p:spPr>
          <a:xfrm>
            <a:off x="8826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3" name="16-path-360">
            <a:extLst>
              <a:ext uri="{FF2B5EF4-FFF2-40B4-BE49-F238E27FC236}">
                <a16:creationId xmlns:a16="http://schemas.microsoft.com/office/drawing/2014/main" id="{F76DA0CE-A5FC-8ADF-FB8A-919D41CE4F50}"/>
              </a:ext>
            </a:extLst>
          </p:cNvPr>
          <p:cNvSpPr>
            <a:spLocks noGrp="1"/>
          </p:cNvSpPr>
          <p:nvPr/>
        </p:nvSpPr>
        <p:spPr>
          <a:xfrm>
            <a:off x="12509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4" name="16-path-361">
            <a:extLst>
              <a:ext uri="{FF2B5EF4-FFF2-40B4-BE49-F238E27FC236}">
                <a16:creationId xmlns:a16="http://schemas.microsoft.com/office/drawing/2014/main" id="{2D7148B7-EAC4-D936-2718-B6C51E6FB59D}"/>
              </a:ext>
            </a:extLst>
          </p:cNvPr>
          <p:cNvSpPr>
            <a:spLocks noGrp="1"/>
          </p:cNvSpPr>
          <p:nvPr/>
        </p:nvSpPr>
        <p:spPr>
          <a:xfrm>
            <a:off x="16192500" y="11937254"/>
            <a:ext cx="1397000" cy="124493"/>
          </a:xfrm>
          <a:custGeom>
            <a:avLst/>
            <a:gdLst/>
            <a:ahLst/>
            <a:cxnLst/>
            <a:rect l="0" t="0" r="0" b="0"/>
            <a:pathLst>
              <a:path w="1397000" h="129540">
                <a:moveTo>
                  <a:pt x="0" y="45720"/>
                </a:moveTo>
                <a:lnTo>
                  <a:pt x="1117600" y="45720"/>
                </a:lnTo>
                <a:lnTo>
                  <a:pt x="1117600" y="0"/>
                </a:lnTo>
                <a:lnTo>
                  <a:pt x="1397000" y="64770"/>
                </a:lnTo>
                <a:lnTo>
                  <a:pt x="1117600" y="129540"/>
                </a:lnTo>
                <a:lnTo>
                  <a:pt x="1117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75" name="16-path-362">
            <a:extLst>
              <a:ext uri="{FF2B5EF4-FFF2-40B4-BE49-F238E27FC236}">
                <a16:creationId xmlns:a16="http://schemas.microsoft.com/office/drawing/2014/main" id="{12B79261-EC40-235D-35E8-616EC3B76F3E}"/>
              </a:ext>
            </a:extLst>
          </p:cNvPr>
          <p:cNvSpPr>
            <a:spLocks noGrp="1"/>
          </p:cNvSpPr>
          <p:nvPr/>
        </p:nvSpPr>
        <p:spPr>
          <a:xfrm>
            <a:off x="7635240" y="11023085"/>
            <a:ext cx="172720" cy="561439"/>
          </a:xfrm>
          <a:custGeom>
            <a:avLst/>
            <a:gdLst/>
            <a:ahLst/>
            <a:cxnLst/>
            <a:rect l="0" t="0" r="0" b="0"/>
            <a:pathLst>
              <a:path w="172720" h="584200">
                <a:moveTo>
                  <a:pt x="111760" y="0"/>
                </a:moveTo>
                <a:lnTo>
                  <a:pt x="111760" y="397256"/>
                </a:lnTo>
                <a:lnTo>
                  <a:pt x="172720" y="397256"/>
                </a:lnTo>
                <a:lnTo>
                  <a:pt x="86360" y="584200"/>
                </a:lnTo>
                <a:lnTo>
                  <a:pt x="0" y="397256"/>
                </a:lnTo>
                <a:lnTo>
                  <a:pt x="60960" y="397256"/>
                </a:lnTo>
                <a:lnTo>
                  <a:pt x="6096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76" name="16-path-363">
            <a:extLst>
              <a:ext uri="{FF2B5EF4-FFF2-40B4-BE49-F238E27FC236}">
                <a16:creationId xmlns:a16="http://schemas.microsoft.com/office/drawing/2014/main" id="{6BB8EA64-2034-3EE2-7849-A7FC5D965A9C}"/>
              </a:ext>
            </a:extLst>
          </p:cNvPr>
          <p:cNvSpPr>
            <a:spLocks noGrp="1"/>
          </p:cNvSpPr>
          <p:nvPr/>
        </p:nvSpPr>
        <p:spPr>
          <a:xfrm>
            <a:off x="18684240" y="11023085"/>
            <a:ext cx="172720" cy="573644"/>
          </a:xfrm>
          <a:custGeom>
            <a:avLst/>
            <a:gdLst/>
            <a:ahLst/>
            <a:cxnLst/>
            <a:rect l="0" t="0" r="0" b="0"/>
            <a:pathLst>
              <a:path w="172720" h="596900">
                <a:moveTo>
                  <a:pt x="60960" y="596900"/>
                </a:moveTo>
                <a:lnTo>
                  <a:pt x="60960" y="191008"/>
                </a:lnTo>
                <a:lnTo>
                  <a:pt x="0" y="191008"/>
                </a:lnTo>
                <a:lnTo>
                  <a:pt x="86360" y="0"/>
                </a:lnTo>
                <a:lnTo>
                  <a:pt x="172720" y="191008"/>
                </a:lnTo>
                <a:lnTo>
                  <a:pt x="111760" y="191008"/>
                </a:lnTo>
                <a:lnTo>
                  <a:pt x="111760" y="5969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77" name="16-path-296">
            <a:extLst>
              <a:ext uri="{FF2B5EF4-FFF2-40B4-BE49-F238E27FC236}">
                <a16:creationId xmlns:a16="http://schemas.microsoft.com/office/drawing/2014/main" id="{9C610907-3C36-A31A-5DB7-ED8037A9C9C9}"/>
              </a:ext>
            </a:extLst>
          </p:cNvPr>
          <p:cNvSpPr>
            <a:spLocks noGrp="1"/>
          </p:cNvSpPr>
          <p:nvPr/>
        </p:nvSpPr>
        <p:spPr>
          <a:xfrm>
            <a:off x="5715000" y="296167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" name="16-text-310">
            <a:extLst>
              <a:ext uri="{FF2B5EF4-FFF2-40B4-BE49-F238E27FC236}">
                <a16:creationId xmlns:a16="http://schemas.microsoft.com/office/drawing/2014/main" id="{A437BCB4-6AA1-4C0B-22A8-F03536F850B6}"/>
              </a:ext>
            </a:extLst>
          </p:cNvPr>
          <p:cNvSpPr>
            <a:spLocks noGrp="1"/>
          </p:cNvSpPr>
          <p:nvPr/>
        </p:nvSpPr>
        <p:spPr>
          <a:xfrm>
            <a:off x="2742523" y="4030228"/>
            <a:ext cx="3619500" cy="4515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Pause at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596978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BF96DD8-1FA5-45A4-8F30-F7D8F8E21CD5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2235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Measure Durations</a:t>
            </a:r>
            <a:r>
              <a:rPr lang="zh-CN" altLang="en-US" sz="7200" b="1" dirty="0">
                <a:solidFill>
                  <a:srgbClr val="102D4D"/>
                </a:solidFill>
                <a:ea typeface="Avenir Next"/>
                <a:cs typeface="Avenir Next"/>
              </a:rPr>
              <a:t> </a:t>
            </a: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in the Sandbox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1A664DA5-6938-4B79-925E-9EC43FFC4676}"/>
              </a:ext>
            </a:extLst>
          </p:cNvPr>
          <p:cNvSpPr>
            <a:spLocks noGrp="1"/>
          </p:cNvSpPr>
          <p:nvPr/>
        </p:nvSpPr>
        <p:spPr>
          <a:xfrm>
            <a:off x="762000" y="1912744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Mov</a:t>
            </a:r>
            <a:r>
              <a:rPr lang="en-US" altLang="zh-CN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e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the sandbox across ranks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to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measure the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training code’s execution times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16A62C79-C4A2-4F57-B224-66FD2DFEA1EA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9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" name="17-text-369">
            <a:extLst>
              <a:ext uri="{FF2B5EF4-FFF2-40B4-BE49-F238E27FC236}">
                <a16:creationId xmlns:a16="http://schemas.microsoft.com/office/drawing/2014/main" id="{F423B184-2C44-4675-939A-AE21D402D2C2}"/>
              </a:ext>
            </a:extLst>
          </p:cNvPr>
          <p:cNvSpPr>
            <a:spLocks noGrp="1"/>
          </p:cNvSpPr>
          <p:nvPr/>
        </p:nvSpPr>
        <p:spPr>
          <a:xfrm>
            <a:off x="762000" y="3990499"/>
            <a:ext cx="10033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Rank A</a:t>
            </a:r>
          </a:p>
        </p:txBody>
      </p:sp>
      <p:sp>
        <p:nvSpPr>
          <p:cNvPr id="11" name="17-text-370">
            <a:extLst>
              <a:ext uri="{FF2B5EF4-FFF2-40B4-BE49-F238E27FC236}">
                <a16:creationId xmlns:a16="http://schemas.microsoft.com/office/drawing/2014/main" id="{2CF322A5-1118-4613-8DAA-24DE2370A963}"/>
              </a:ext>
            </a:extLst>
          </p:cNvPr>
          <p:cNvSpPr>
            <a:spLocks noGrp="1"/>
          </p:cNvSpPr>
          <p:nvPr/>
        </p:nvSpPr>
        <p:spPr>
          <a:xfrm>
            <a:off x="13766800" y="3990499"/>
            <a:ext cx="96012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Rank B</a:t>
            </a:r>
          </a:p>
        </p:txBody>
      </p:sp>
      <p:sp>
        <p:nvSpPr>
          <p:cNvPr id="12" name="17-box-371">
            <a:extLst>
              <a:ext uri="{FF2B5EF4-FFF2-40B4-BE49-F238E27FC236}">
                <a16:creationId xmlns:a16="http://schemas.microsoft.com/office/drawing/2014/main" id="{3F851055-669C-436C-A3F4-2222F86498C3}"/>
              </a:ext>
            </a:extLst>
          </p:cNvPr>
          <p:cNvSpPr>
            <a:spLocks noGrp="1"/>
          </p:cNvSpPr>
          <p:nvPr/>
        </p:nvSpPr>
        <p:spPr>
          <a:xfrm>
            <a:off x="2159000" y="4888790"/>
            <a:ext cx="8856980" cy="1604409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13" name="17-text-372">
            <a:extLst>
              <a:ext uri="{FF2B5EF4-FFF2-40B4-BE49-F238E27FC236}">
                <a16:creationId xmlns:a16="http://schemas.microsoft.com/office/drawing/2014/main" id="{C4F43BE2-ED2C-4E44-BB78-5AA91EB88419}"/>
              </a:ext>
            </a:extLst>
          </p:cNvPr>
          <p:cNvSpPr>
            <a:spLocks noGrp="1"/>
          </p:cNvSpPr>
          <p:nvPr/>
        </p:nvSpPr>
        <p:spPr>
          <a:xfrm>
            <a:off x="654424" y="5348459"/>
            <a:ext cx="1397000" cy="4464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4" name="17-text-373">
            <a:extLst>
              <a:ext uri="{FF2B5EF4-FFF2-40B4-BE49-F238E27FC236}">
                <a16:creationId xmlns:a16="http://schemas.microsoft.com/office/drawing/2014/main" id="{330986BA-6C5E-4426-B42D-6F6E2DC3107C}"/>
              </a:ext>
            </a:extLst>
          </p:cNvPr>
          <p:cNvSpPr>
            <a:spLocks noGrp="1"/>
          </p:cNvSpPr>
          <p:nvPr/>
        </p:nvSpPr>
        <p:spPr>
          <a:xfrm>
            <a:off x="466166" y="5817803"/>
            <a:ext cx="1651000" cy="4235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15" name="17-box-374">
            <a:extLst>
              <a:ext uri="{FF2B5EF4-FFF2-40B4-BE49-F238E27FC236}">
                <a16:creationId xmlns:a16="http://schemas.microsoft.com/office/drawing/2014/main" id="{FC624686-D2AC-45D2-B2B9-2F80524417CA}"/>
              </a:ext>
            </a:extLst>
          </p:cNvPr>
          <p:cNvSpPr>
            <a:spLocks noGrp="1"/>
          </p:cNvSpPr>
          <p:nvPr/>
        </p:nvSpPr>
        <p:spPr>
          <a:xfrm>
            <a:off x="2349500" y="5440039"/>
            <a:ext cx="2349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6" name="17-text-375">
            <a:extLst>
              <a:ext uri="{FF2B5EF4-FFF2-40B4-BE49-F238E27FC236}">
                <a16:creationId xmlns:a16="http://schemas.microsoft.com/office/drawing/2014/main" id="{6642237D-E98C-42BC-9351-7D6295712778}"/>
              </a:ext>
            </a:extLst>
          </p:cNvPr>
          <p:cNvSpPr>
            <a:spLocks noGrp="1"/>
          </p:cNvSpPr>
          <p:nvPr/>
        </p:nvSpPr>
        <p:spPr>
          <a:xfrm>
            <a:off x="2451100" y="5474381"/>
            <a:ext cx="2146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17" name="17-box-376">
            <a:extLst>
              <a:ext uri="{FF2B5EF4-FFF2-40B4-BE49-F238E27FC236}">
                <a16:creationId xmlns:a16="http://schemas.microsoft.com/office/drawing/2014/main" id="{8CAD1993-67DD-4FFB-8734-7C6B098BF99A}"/>
              </a:ext>
            </a:extLst>
          </p:cNvPr>
          <p:cNvSpPr>
            <a:spLocks noGrp="1"/>
          </p:cNvSpPr>
          <p:nvPr/>
        </p:nvSpPr>
        <p:spPr>
          <a:xfrm>
            <a:off x="5283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8" name="17-text-377">
            <a:extLst>
              <a:ext uri="{FF2B5EF4-FFF2-40B4-BE49-F238E27FC236}">
                <a16:creationId xmlns:a16="http://schemas.microsoft.com/office/drawing/2014/main" id="{F0C19EE2-59B2-4826-B713-F5C3E990A6D3}"/>
              </a:ext>
            </a:extLst>
          </p:cNvPr>
          <p:cNvSpPr>
            <a:spLocks noGrp="1"/>
          </p:cNvSpPr>
          <p:nvPr/>
        </p:nvSpPr>
        <p:spPr>
          <a:xfrm>
            <a:off x="4445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19" name="17-box-378">
            <a:extLst>
              <a:ext uri="{FF2B5EF4-FFF2-40B4-BE49-F238E27FC236}">
                <a16:creationId xmlns:a16="http://schemas.microsoft.com/office/drawing/2014/main" id="{17702B67-D8E1-4EBA-8CBB-47D5FC983512}"/>
              </a:ext>
            </a:extLst>
          </p:cNvPr>
          <p:cNvSpPr>
            <a:spLocks noGrp="1"/>
          </p:cNvSpPr>
          <p:nvPr/>
        </p:nvSpPr>
        <p:spPr>
          <a:xfrm>
            <a:off x="776605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0" name="17-text-379">
            <a:extLst>
              <a:ext uri="{FF2B5EF4-FFF2-40B4-BE49-F238E27FC236}">
                <a16:creationId xmlns:a16="http://schemas.microsoft.com/office/drawing/2014/main" id="{A4E32C16-C96C-4006-B765-F8711D9FEF69}"/>
              </a:ext>
            </a:extLst>
          </p:cNvPr>
          <p:cNvSpPr>
            <a:spLocks noGrp="1"/>
          </p:cNvSpPr>
          <p:nvPr/>
        </p:nvSpPr>
        <p:spPr>
          <a:xfrm>
            <a:off x="692785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21" name="17-box-380">
            <a:extLst>
              <a:ext uri="{FF2B5EF4-FFF2-40B4-BE49-F238E27FC236}">
                <a16:creationId xmlns:a16="http://schemas.microsoft.com/office/drawing/2014/main" id="{D42B772C-5EE1-44E8-97CE-D26206E0C4D7}"/>
              </a:ext>
            </a:extLst>
          </p:cNvPr>
          <p:cNvSpPr>
            <a:spLocks noGrp="1"/>
          </p:cNvSpPr>
          <p:nvPr/>
        </p:nvSpPr>
        <p:spPr>
          <a:xfrm>
            <a:off x="8451850" y="5440039"/>
            <a:ext cx="2349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2" name="17-text-381">
            <a:extLst>
              <a:ext uri="{FF2B5EF4-FFF2-40B4-BE49-F238E27FC236}">
                <a16:creationId xmlns:a16="http://schemas.microsoft.com/office/drawing/2014/main" id="{C04B8B3C-3073-4176-96C6-0268C1E2EA9A}"/>
              </a:ext>
            </a:extLst>
          </p:cNvPr>
          <p:cNvSpPr>
            <a:spLocks noGrp="1"/>
          </p:cNvSpPr>
          <p:nvPr/>
        </p:nvSpPr>
        <p:spPr>
          <a:xfrm>
            <a:off x="8553450" y="5474381"/>
            <a:ext cx="2146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23" name="17-path-382">
            <a:extLst>
              <a:ext uri="{FF2B5EF4-FFF2-40B4-BE49-F238E27FC236}">
                <a16:creationId xmlns:a16="http://schemas.microsoft.com/office/drawing/2014/main" id="{39416FB0-219E-4660-818A-9423F4032956}"/>
              </a:ext>
            </a:extLst>
          </p:cNvPr>
          <p:cNvSpPr>
            <a:spLocks noGrp="1"/>
          </p:cNvSpPr>
          <p:nvPr/>
        </p:nvSpPr>
        <p:spPr>
          <a:xfrm>
            <a:off x="2349500" y="6149777"/>
            <a:ext cx="2349500" cy="137369"/>
          </a:xfrm>
          <a:custGeom>
            <a:avLst/>
            <a:gdLst/>
            <a:ahLst/>
            <a:cxnLst/>
            <a:rect l="0" t="0" r="0" b="0"/>
            <a:pathLst>
              <a:path w="2349500" h="152400">
                <a:moveTo>
                  <a:pt x="0" y="0"/>
                </a:moveTo>
                <a:lnTo>
                  <a:pt x="0" y="152400"/>
                </a:lnTo>
                <a:lnTo>
                  <a:pt x="2349500" y="152400"/>
                </a:lnTo>
                <a:lnTo>
                  <a:pt x="2349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24" name="17-path-383">
            <a:extLst>
              <a:ext uri="{FF2B5EF4-FFF2-40B4-BE49-F238E27FC236}">
                <a16:creationId xmlns:a16="http://schemas.microsoft.com/office/drawing/2014/main" id="{5944FDEC-0078-48E4-9D9B-ADC11E39A016}"/>
              </a:ext>
            </a:extLst>
          </p:cNvPr>
          <p:cNvSpPr>
            <a:spLocks noGrp="1"/>
          </p:cNvSpPr>
          <p:nvPr/>
        </p:nvSpPr>
        <p:spPr>
          <a:xfrm>
            <a:off x="8451850" y="6149777"/>
            <a:ext cx="2349500" cy="137369"/>
          </a:xfrm>
          <a:custGeom>
            <a:avLst/>
            <a:gdLst/>
            <a:ahLst/>
            <a:cxnLst/>
            <a:rect l="0" t="0" r="0" b="0"/>
            <a:pathLst>
              <a:path w="2349500" h="152400">
                <a:moveTo>
                  <a:pt x="0" y="0"/>
                </a:moveTo>
                <a:lnTo>
                  <a:pt x="0" y="152400"/>
                </a:lnTo>
                <a:lnTo>
                  <a:pt x="2349500" y="152400"/>
                </a:lnTo>
                <a:lnTo>
                  <a:pt x="2349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25" name="17-text-384">
            <a:extLst>
              <a:ext uri="{FF2B5EF4-FFF2-40B4-BE49-F238E27FC236}">
                <a16:creationId xmlns:a16="http://schemas.microsoft.com/office/drawing/2014/main" id="{D0881C2D-1A8A-4E7F-A7C4-D16347309C7C}"/>
              </a:ext>
            </a:extLst>
          </p:cNvPr>
          <p:cNvSpPr>
            <a:spLocks noGrp="1"/>
          </p:cNvSpPr>
          <p:nvPr/>
        </p:nvSpPr>
        <p:spPr>
          <a:xfrm>
            <a:off x="654424" y="7122806"/>
            <a:ext cx="1524000" cy="4464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26" name="17-text-385">
            <a:extLst>
              <a:ext uri="{FF2B5EF4-FFF2-40B4-BE49-F238E27FC236}">
                <a16:creationId xmlns:a16="http://schemas.microsoft.com/office/drawing/2014/main" id="{4C8876C9-14E0-4E70-97FF-ED3EE8D7D145}"/>
              </a:ext>
            </a:extLst>
          </p:cNvPr>
          <p:cNvSpPr>
            <a:spLocks noGrp="1"/>
          </p:cNvSpPr>
          <p:nvPr/>
        </p:nvSpPr>
        <p:spPr>
          <a:xfrm>
            <a:off x="654424" y="7615044"/>
            <a:ext cx="1524000" cy="4006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</a:t>
            </a:r>
          </a:p>
        </p:txBody>
      </p:sp>
      <p:sp>
        <p:nvSpPr>
          <p:cNvPr id="27" name="17-box-386">
            <a:extLst>
              <a:ext uri="{FF2B5EF4-FFF2-40B4-BE49-F238E27FC236}">
                <a16:creationId xmlns:a16="http://schemas.microsoft.com/office/drawing/2014/main" id="{729DE2C4-08FB-4B4E-BD02-8167757F59CC}"/>
              </a:ext>
            </a:extLst>
          </p:cNvPr>
          <p:cNvSpPr>
            <a:spLocks noGrp="1"/>
          </p:cNvSpPr>
          <p:nvPr/>
        </p:nvSpPr>
        <p:spPr>
          <a:xfrm>
            <a:off x="5283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8" name="17-text-387">
            <a:extLst>
              <a:ext uri="{FF2B5EF4-FFF2-40B4-BE49-F238E27FC236}">
                <a16:creationId xmlns:a16="http://schemas.microsoft.com/office/drawing/2014/main" id="{8066CE68-5D4E-459B-A837-565912C525E5}"/>
              </a:ext>
            </a:extLst>
          </p:cNvPr>
          <p:cNvSpPr>
            <a:spLocks noGrp="1"/>
          </p:cNvSpPr>
          <p:nvPr/>
        </p:nvSpPr>
        <p:spPr>
          <a:xfrm>
            <a:off x="4445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9" name="17-box-388">
            <a:extLst>
              <a:ext uri="{FF2B5EF4-FFF2-40B4-BE49-F238E27FC236}">
                <a16:creationId xmlns:a16="http://schemas.microsoft.com/office/drawing/2014/main" id="{FFE0E969-49D9-4622-B71B-5E9EE2679D58}"/>
              </a:ext>
            </a:extLst>
          </p:cNvPr>
          <p:cNvSpPr>
            <a:spLocks noGrp="1"/>
          </p:cNvSpPr>
          <p:nvPr/>
        </p:nvSpPr>
        <p:spPr>
          <a:xfrm>
            <a:off x="776605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30" name="17-text-389">
            <a:extLst>
              <a:ext uri="{FF2B5EF4-FFF2-40B4-BE49-F238E27FC236}">
                <a16:creationId xmlns:a16="http://schemas.microsoft.com/office/drawing/2014/main" id="{5BC268A6-B7A8-47BB-8FA1-778AC7490F19}"/>
              </a:ext>
            </a:extLst>
          </p:cNvPr>
          <p:cNvSpPr>
            <a:spLocks noGrp="1"/>
          </p:cNvSpPr>
          <p:nvPr/>
        </p:nvSpPr>
        <p:spPr>
          <a:xfrm>
            <a:off x="692785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1" name="17-box-390">
            <a:extLst>
              <a:ext uri="{FF2B5EF4-FFF2-40B4-BE49-F238E27FC236}">
                <a16:creationId xmlns:a16="http://schemas.microsoft.com/office/drawing/2014/main" id="{BE0D7CD7-EE19-42E7-95D1-EC46C43D829B}"/>
              </a:ext>
            </a:extLst>
          </p:cNvPr>
          <p:cNvSpPr>
            <a:spLocks noGrp="1"/>
          </p:cNvSpPr>
          <p:nvPr/>
        </p:nvSpPr>
        <p:spPr>
          <a:xfrm>
            <a:off x="5715000" y="7099911"/>
            <a:ext cx="17780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2" name="17-text-391">
            <a:extLst>
              <a:ext uri="{FF2B5EF4-FFF2-40B4-BE49-F238E27FC236}">
                <a16:creationId xmlns:a16="http://schemas.microsoft.com/office/drawing/2014/main" id="{9ADAC67D-847E-4A68-BDFE-12C714F9EEB7}"/>
              </a:ext>
            </a:extLst>
          </p:cNvPr>
          <p:cNvSpPr>
            <a:spLocks noGrp="1"/>
          </p:cNvSpPr>
          <p:nvPr/>
        </p:nvSpPr>
        <p:spPr>
          <a:xfrm>
            <a:off x="5816600" y="7134253"/>
            <a:ext cx="16764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33" name="17-path-392">
            <a:extLst>
              <a:ext uri="{FF2B5EF4-FFF2-40B4-BE49-F238E27FC236}">
                <a16:creationId xmlns:a16="http://schemas.microsoft.com/office/drawing/2014/main" id="{8E60838C-3E94-446D-9703-6E163C6E7B3A}"/>
              </a:ext>
            </a:extLst>
          </p:cNvPr>
          <p:cNvSpPr>
            <a:spLocks noGrp="1"/>
          </p:cNvSpPr>
          <p:nvPr/>
        </p:nvSpPr>
        <p:spPr>
          <a:xfrm>
            <a:off x="5269230" y="6081093"/>
            <a:ext cx="129540" cy="973029"/>
          </a:xfrm>
          <a:custGeom>
            <a:avLst/>
            <a:gdLst/>
            <a:ahLst/>
            <a:cxnLst/>
            <a:rect l="0" t="0" r="0" b="0"/>
            <a:pathLst>
              <a:path w="129540" h="1079500">
                <a:moveTo>
                  <a:pt x="83820" y="0"/>
                </a:moveTo>
                <a:lnTo>
                  <a:pt x="83820" y="800100"/>
                </a:lnTo>
                <a:lnTo>
                  <a:pt x="129540" y="800100"/>
                </a:lnTo>
                <a:lnTo>
                  <a:pt x="64770" y="1079500"/>
                </a:lnTo>
                <a:lnTo>
                  <a:pt x="0" y="800100"/>
                </a:lnTo>
                <a:lnTo>
                  <a:pt x="45720" y="800100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4" name="17-path-393">
            <a:extLst>
              <a:ext uri="{FF2B5EF4-FFF2-40B4-BE49-F238E27FC236}">
                <a16:creationId xmlns:a16="http://schemas.microsoft.com/office/drawing/2014/main" id="{7B5FA1C9-98C7-4A78-A4E3-E5E75717A96D}"/>
              </a:ext>
            </a:extLst>
          </p:cNvPr>
          <p:cNvSpPr>
            <a:spLocks noGrp="1"/>
          </p:cNvSpPr>
          <p:nvPr/>
        </p:nvSpPr>
        <p:spPr>
          <a:xfrm>
            <a:off x="7752080" y="6092540"/>
            <a:ext cx="129540" cy="961581"/>
          </a:xfrm>
          <a:custGeom>
            <a:avLst/>
            <a:gdLst/>
            <a:ahLst/>
            <a:cxnLst/>
            <a:rect l="0" t="0" r="0" b="0"/>
            <a:pathLst>
              <a:path w="129540" h="1066800">
                <a:moveTo>
                  <a:pt x="45720" y="1066800"/>
                </a:moveTo>
                <a:lnTo>
                  <a:pt x="45720" y="279400"/>
                </a:lnTo>
                <a:lnTo>
                  <a:pt x="0" y="279400"/>
                </a:lnTo>
                <a:lnTo>
                  <a:pt x="64770" y="0"/>
                </a:lnTo>
                <a:lnTo>
                  <a:pt x="129540" y="279400"/>
                </a:lnTo>
                <a:lnTo>
                  <a:pt x="83820" y="279400"/>
                </a:lnTo>
                <a:lnTo>
                  <a:pt x="83820" y="10668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5" name="17-path-394">
            <a:extLst>
              <a:ext uri="{FF2B5EF4-FFF2-40B4-BE49-F238E27FC236}">
                <a16:creationId xmlns:a16="http://schemas.microsoft.com/office/drawing/2014/main" id="{C482FB39-2E70-4580-94D5-70C670898A9C}"/>
              </a:ext>
            </a:extLst>
          </p:cNvPr>
          <p:cNvSpPr>
            <a:spLocks noGrp="1"/>
          </p:cNvSpPr>
          <p:nvPr/>
        </p:nvSpPr>
        <p:spPr>
          <a:xfrm>
            <a:off x="11747500" y="6144053"/>
            <a:ext cx="952500" cy="583817"/>
          </a:xfrm>
          <a:custGeom>
            <a:avLst/>
            <a:gdLst/>
            <a:ahLst/>
            <a:cxnLst/>
            <a:rect l="0" t="0" r="0" b="0"/>
            <a:pathLst>
              <a:path w="952500" h="647700">
                <a:moveTo>
                  <a:pt x="0" y="228600"/>
                </a:moveTo>
                <a:lnTo>
                  <a:pt x="673100" y="228600"/>
                </a:lnTo>
                <a:lnTo>
                  <a:pt x="673100" y="0"/>
                </a:lnTo>
                <a:lnTo>
                  <a:pt x="952500" y="323850"/>
                </a:lnTo>
                <a:lnTo>
                  <a:pt x="673100" y="647700"/>
                </a:lnTo>
                <a:lnTo>
                  <a:pt x="673100" y="419100"/>
                </a:lnTo>
                <a:lnTo>
                  <a:pt x="0" y="41910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6" name="17-text-395">
            <a:extLst>
              <a:ext uri="{FF2B5EF4-FFF2-40B4-BE49-F238E27FC236}">
                <a16:creationId xmlns:a16="http://schemas.microsoft.com/office/drawing/2014/main" id="{770D7AE5-D6B6-42FC-9A97-3A5DE99D2ABC}"/>
              </a:ext>
            </a:extLst>
          </p:cNvPr>
          <p:cNvSpPr>
            <a:spLocks noGrp="1"/>
          </p:cNvSpPr>
          <p:nvPr/>
        </p:nvSpPr>
        <p:spPr>
          <a:xfrm>
            <a:off x="10731500" y="6853713"/>
            <a:ext cx="2984500" cy="4350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Move sandbox</a:t>
            </a:r>
          </a:p>
        </p:txBody>
      </p:sp>
      <p:sp>
        <p:nvSpPr>
          <p:cNvPr id="37" name="17-text-396">
            <a:extLst>
              <a:ext uri="{FF2B5EF4-FFF2-40B4-BE49-F238E27FC236}">
                <a16:creationId xmlns:a16="http://schemas.microsoft.com/office/drawing/2014/main" id="{52C8AC3D-3B6F-47EF-93A1-0A28D7EF8F02}"/>
              </a:ext>
            </a:extLst>
          </p:cNvPr>
          <p:cNvSpPr>
            <a:spLocks noGrp="1"/>
          </p:cNvSpPr>
          <p:nvPr/>
        </p:nvSpPr>
        <p:spPr>
          <a:xfrm>
            <a:off x="13659224" y="5359907"/>
            <a:ext cx="177800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38" name="17-text-397">
            <a:extLst>
              <a:ext uri="{FF2B5EF4-FFF2-40B4-BE49-F238E27FC236}">
                <a16:creationId xmlns:a16="http://schemas.microsoft.com/office/drawing/2014/main" id="{3BD39C1A-BE90-4DC2-ADA3-40051B688191}"/>
              </a:ext>
            </a:extLst>
          </p:cNvPr>
          <p:cNvSpPr>
            <a:spLocks noGrp="1"/>
          </p:cNvSpPr>
          <p:nvPr/>
        </p:nvSpPr>
        <p:spPr>
          <a:xfrm>
            <a:off x="13659224" y="5817803"/>
            <a:ext cx="1778000" cy="4121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</a:t>
            </a:r>
          </a:p>
        </p:txBody>
      </p:sp>
      <p:sp>
        <p:nvSpPr>
          <p:cNvPr id="39" name="17-box-398">
            <a:extLst>
              <a:ext uri="{FF2B5EF4-FFF2-40B4-BE49-F238E27FC236}">
                <a16:creationId xmlns:a16="http://schemas.microsoft.com/office/drawing/2014/main" id="{79829A82-0EF6-432A-B28A-571445F56E9E}"/>
              </a:ext>
            </a:extLst>
          </p:cNvPr>
          <p:cNvSpPr>
            <a:spLocks noGrp="1"/>
          </p:cNvSpPr>
          <p:nvPr/>
        </p:nvSpPr>
        <p:spPr>
          <a:xfrm>
            <a:off x="15163800" y="5440039"/>
            <a:ext cx="14605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0" name="17-text-399">
            <a:extLst>
              <a:ext uri="{FF2B5EF4-FFF2-40B4-BE49-F238E27FC236}">
                <a16:creationId xmlns:a16="http://schemas.microsoft.com/office/drawing/2014/main" id="{AB1D872A-55A6-45A4-8740-018EC0F2E87F}"/>
              </a:ext>
            </a:extLst>
          </p:cNvPr>
          <p:cNvSpPr>
            <a:spLocks noGrp="1"/>
          </p:cNvSpPr>
          <p:nvPr/>
        </p:nvSpPr>
        <p:spPr>
          <a:xfrm>
            <a:off x="15265400" y="5474381"/>
            <a:ext cx="12573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41" name="17-box-400">
            <a:extLst>
              <a:ext uri="{FF2B5EF4-FFF2-40B4-BE49-F238E27FC236}">
                <a16:creationId xmlns:a16="http://schemas.microsoft.com/office/drawing/2014/main" id="{6B4FB60B-07C5-4741-81CD-79571BA3F3FC}"/>
              </a:ext>
            </a:extLst>
          </p:cNvPr>
          <p:cNvSpPr>
            <a:spLocks noGrp="1"/>
          </p:cNvSpPr>
          <p:nvPr/>
        </p:nvSpPr>
        <p:spPr>
          <a:xfrm>
            <a:off x="16967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2" name="17-text-401">
            <a:extLst>
              <a:ext uri="{FF2B5EF4-FFF2-40B4-BE49-F238E27FC236}">
                <a16:creationId xmlns:a16="http://schemas.microsoft.com/office/drawing/2014/main" id="{980851D6-DA9E-44F5-9706-D0F60D7F6D9C}"/>
              </a:ext>
            </a:extLst>
          </p:cNvPr>
          <p:cNvSpPr>
            <a:spLocks noGrp="1"/>
          </p:cNvSpPr>
          <p:nvPr/>
        </p:nvSpPr>
        <p:spPr>
          <a:xfrm>
            <a:off x="16129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43" name="17-box-402">
            <a:extLst>
              <a:ext uri="{FF2B5EF4-FFF2-40B4-BE49-F238E27FC236}">
                <a16:creationId xmlns:a16="http://schemas.microsoft.com/office/drawing/2014/main" id="{9086D839-175C-4C7E-A9EA-C7D01A77AD5E}"/>
              </a:ext>
            </a:extLst>
          </p:cNvPr>
          <p:cNvSpPr>
            <a:spLocks noGrp="1"/>
          </p:cNvSpPr>
          <p:nvPr/>
        </p:nvSpPr>
        <p:spPr>
          <a:xfrm>
            <a:off x="17462500" y="5440039"/>
            <a:ext cx="44450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4" name="17-text-403">
            <a:extLst>
              <a:ext uri="{FF2B5EF4-FFF2-40B4-BE49-F238E27FC236}">
                <a16:creationId xmlns:a16="http://schemas.microsoft.com/office/drawing/2014/main" id="{93DC77D6-7D95-4D32-B6CB-C4B2121ABB40}"/>
              </a:ext>
            </a:extLst>
          </p:cNvPr>
          <p:cNvSpPr>
            <a:spLocks noGrp="1"/>
          </p:cNvSpPr>
          <p:nvPr/>
        </p:nvSpPr>
        <p:spPr>
          <a:xfrm>
            <a:off x="17564100" y="5474381"/>
            <a:ext cx="42418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45" name="17-box-404">
            <a:extLst>
              <a:ext uri="{FF2B5EF4-FFF2-40B4-BE49-F238E27FC236}">
                <a16:creationId xmlns:a16="http://schemas.microsoft.com/office/drawing/2014/main" id="{8740DB6D-2CF0-456E-8835-732E6F2AE770}"/>
              </a:ext>
            </a:extLst>
          </p:cNvPr>
          <p:cNvSpPr>
            <a:spLocks noGrp="1"/>
          </p:cNvSpPr>
          <p:nvPr/>
        </p:nvSpPr>
        <p:spPr>
          <a:xfrm>
            <a:off x="22428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6" name="17-text-405">
            <a:extLst>
              <a:ext uri="{FF2B5EF4-FFF2-40B4-BE49-F238E27FC236}">
                <a16:creationId xmlns:a16="http://schemas.microsoft.com/office/drawing/2014/main" id="{727576B6-1593-4AE1-9135-DB169977BD13}"/>
              </a:ext>
            </a:extLst>
          </p:cNvPr>
          <p:cNvSpPr>
            <a:spLocks noGrp="1"/>
          </p:cNvSpPr>
          <p:nvPr/>
        </p:nvSpPr>
        <p:spPr>
          <a:xfrm>
            <a:off x="21590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47" name="17-text-406">
            <a:extLst>
              <a:ext uri="{FF2B5EF4-FFF2-40B4-BE49-F238E27FC236}">
                <a16:creationId xmlns:a16="http://schemas.microsoft.com/office/drawing/2014/main" id="{5C4B283A-B37C-4DEB-8360-F015A6A0BE2C}"/>
              </a:ext>
            </a:extLst>
          </p:cNvPr>
          <p:cNvSpPr>
            <a:spLocks noGrp="1"/>
          </p:cNvSpPr>
          <p:nvPr/>
        </p:nvSpPr>
        <p:spPr>
          <a:xfrm>
            <a:off x="13659224" y="7122806"/>
            <a:ext cx="177800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50" name="17-box-409">
            <a:extLst>
              <a:ext uri="{FF2B5EF4-FFF2-40B4-BE49-F238E27FC236}">
                <a16:creationId xmlns:a16="http://schemas.microsoft.com/office/drawing/2014/main" id="{1B34749A-63FE-4FA2-AA8E-B799F3D1B7EC}"/>
              </a:ext>
            </a:extLst>
          </p:cNvPr>
          <p:cNvSpPr>
            <a:spLocks noGrp="1"/>
          </p:cNvSpPr>
          <p:nvPr/>
        </p:nvSpPr>
        <p:spPr>
          <a:xfrm>
            <a:off x="16967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51" name="17-text-410">
            <a:extLst>
              <a:ext uri="{FF2B5EF4-FFF2-40B4-BE49-F238E27FC236}">
                <a16:creationId xmlns:a16="http://schemas.microsoft.com/office/drawing/2014/main" id="{4DDF1696-B78E-4CFD-A0BC-66BF3846FB7A}"/>
              </a:ext>
            </a:extLst>
          </p:cNvPr>
          <p:cNvSpPr>
            <a:spLocks noGrp="1"/>
          </p:cNvSpPr>
          <p:nvPr/>
        </p:nvSpPr>
        <p:spPr>
          <a:xfrm>
            <a:off x="16129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52" name="17-box-411">
            <a:extLst>
              <a:ext uri="{FF2B5EF4-FFF2-40B4-BE49-F238E27FC236}">
                <a16:creationId xmlns:a16="http://schemas.microsoft.com/office/drawing/2014/main" id="{5871E679-C3C9-4C10-9FC8-DE1AFAE0AB10}"/>
              </a:ext>
            </a:extLst>
          </p:cNvPr>
          <p:cNvSpPr>
            <a:spLocks noGrp="1"/>
          </p:cNvSpPr>
          <p:nvPr/>
        </p:nvSpPr>
        <p:spPr>
          <a:xfrm>
            <a:off x="17399000" y="7099911"/>
            <a:ext cx="2095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3" name="17-text-412">
            <a:extLst>
              <a:ext uri="{FF2B5EF4-FFF2-40B4-BE49-F238E27FC236}">
                <a16:creationId xmlns:a16="http://schemas.microsoft.com/office/drawing/2014/main" id="{2BBE6190-6E46-4C93-9C2A-BAE18D3FC73C}"/>
              </a:ext>
            </a:extLst>
          </p:cNvPr>
          <p:cNvSpPr>
            <a:spLocks noGrp="1"/>
          </p:cNvSpPr>
          <p:nvPr/>
        </p:nvSpPr>
        <p:spPr>
          <a:xfrm>
            <a:off x="17500600" y="7134253"/>
            <a:ext cx="1892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4" name="17-box-413">
            <a:extLst>
              <a:ext uri="{FF2B5EF4-FFF2-40B4-BE49-F238E27FC236}">
                <a16:creationId xmlns:a16="http://schemas.microsoft.com/office/drawing/2014/main" id="{47B09E39-B7A1-4243-BA31-DF0D3C8C3FF1}"/>
              </a:ext>
            </a:extLst>
          </p:cNvPr>
          <p:cNvSpPr>
            <a:spLocks noGrp="1"/>
          </p:cNvSpPr>
          <p:nvPr/>
        </p:nvSpPr>
        <p:spPr>
          <a:xfrm>
            <a:off x="19748500" y="7099911"/>
            <a:ext cx="2095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7-text-414">
            <a:extLst>
              <a:ext uri="{FF2B5EF4-FFF2-40B4-BE49-F238E27FC236}">
                <a16:creationId xmlns:a16="http://schemas.microsoft.com/office/drawing/2014/main" id="{9EABC44F-7D81-4B67-8B2F-CDCB6C554520}"/>
              </a:ext>
            </a:extLst>
          </p:cNvPr>
          <p:cNvSpPr>
            <a:spLocks noGrp="1"/>
          </p:cNvSpPr>
          <p:nvPr/>
        </p:nvSpPr>
        <p:spPr>
          <a:xfrm>
            <a:off x="19850100" y="7134253"/>
            <a:ext cx="1892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56" name="17-box-415">
            <a:extLst>
              <a:ext uri="{FF2B5EF4-FFF2-40B4-BE49-F238E27FC236}">
                <a16:creationId xmlns:a16="http://schemas.microsoft.com/office/drawing/2014/main" id="{33277702-86ED-419E-A8EE-D1D2AF54D0E4}"/>
              </a:ext>
            </a:extLst>
          </p:cNvPr>
          <p:cNvSpPr>
            <a:spLocks noGrp="1"/>
          </p:cNvSpPr>
          <p:nvPr/>
        </p:nvSpPr>
        <p:spPr>
          <a:xfrm>
            <a:off x="22428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57" name="17-text-416">
            <a:extLst>
              <a:ext uri="{FF2B5EF4-FFF2-40B4-BE49-F238E27FC236}">
                <a16:creationId xmlns:a16="http://schemas.microsoft.com/office/drawing/2014/main" id="{756FA0DE-50A2-47DA-9B7D-0384E339D7C6}"/>
              </a:ext>
            </a:extLst>
          </p:cNvPr>
          <p:cNvSpPr>
            <a:spLocks noGrp="1"/>
          </p:cNvSpPr>
          <p:nvPr/>
        </p:nvSpPr>
        <p:spPr>
          <a:xfrm>
            <a:off x="21590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58" name="17-path-417">
            <a:extLst>
              <a:ext uri="{FF2B5EF4-FFF2-40B4-BE49-F238E27FC236}">
                <a16:creationId xmlns:a16="http://schemas.microsoft.com/office/drawing/2014/main" id="{32267081-A60F-4865-BA32-40C33E60108B}"/>
              </a:ext>
            </a:extLst>
          </p:cNvPr>
          <p:cNvSpPr>
            <a:spLocks noGrp="1"/>
          </p:cNvSpPr>
          <p:nvPr/>
        </p:nvSpPr>
        <p:spPr>
          <a:xfrm>
            <a:off x="17399000" y="7901229"/>
            <a:ext cx="2095500" cy="137369"/>
          </a:xfrm>
          <a:custGeom>
            <a:avLst/>
            <a:gdLst/>
            <a:ahLst/>
            <a:cxnLst/>
            <a:rect l="0" t="0" r="0" b="0"/>
            <a:pathLst>
              <a:path w="2095500" h="152400">
                <a:moveTo>
                  <a:pt x="0" y="0"/>
                </a:moveTo>
                <a:lnTo>
                  <a:pt x="0" y="152400"/>
                </a:lnTo>
                <a:lnTo>
                  <a:pt x="2095500" y="152400"/>
                </a:lnTo>
                <a:lnTo>
                  <a:pt x="2095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9" name="17-path-418">
            <a:extLst>
              <a:ext uri="{FF2B5EF4-FFF2-40B4-BE49-F238E27FC236}">
                <a16:creationId xmlns:a16="http://schemas.microsoft.com/office/drawing/2014/main" id="{0FC2AAD5-B8AD-467D-8D00-9CC50D7050DB}"/>
              </a:ext>
            </a:extLst>
          </p:cNvPr>
          <p:cNvSpPr>
            <a:spLocks noGrp="1"/>
          </p:cNvSpPr>
          <p:nvPr/>
        </p:nvSpPr>
        <p:spPr>
          <a:xfrm>
            <a:off x="19748500" y="7901229"/>
            <a:ext cx="2095500" cy="137369"/>
          </a:xfrm>
          <a:custGeom>
            <a:avLst/>
            <a:gdLst/>
            <a:ahLst/>
            <a:cxnLst/>
            <a:rect l="0" t="0" r="0" b="0"/>
            <a:pathLst>
              <a:path w="2095500" h="152400">
                <a:moveTo>
                  <a:pt x="0" y="0"/>
                </a:moveTo>
                <a:lnTo>
                  <a:pt x="0" y="152400"/>
                </a:lnTo>
                <a:lnTo>
                  <a:pt x="2095500" y="152400"/>
                </a:lnTo>
                <a:lnTo>
                  <a:pt x="2095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60" name="17-path-419">
            <a:extLst>
              <a:ext uri="{FF2B5EF4-FFF2-40B4-BE49-F238E27FC236}">
                <a16:creationId xmlns:a16="http://schemas.microsoft.com/office/drawing/2014/main" id="{CE55DD3A-2471-48F9-BBCF-570D227E6DA7}"/>
              </a:ext>
            </a:extLst>
          </p:cNvPr>
          <p:cNvSpPr>
            <a:spLocks noGrp="1"/>
          </p:cNvSpPr>
          <p:nvPr/>
        </p:nvSpPr>
        <p:spPr>
          <a:xfrm>
            <a:off x="16953230" y="6081093"/>
            <a:ext cx="129540" cy="973029"/>
          </a:xfrm>
          <a:custGeom>
            <a:avLst/>
            <a:gdLst/>
            <a:ahLst/>
            <a:cxnLst/>
            <a:rect l="0" t="0" r="0" b="0"/>
            <a:pathLst>
              <a:path w="129540" h="1079500">
                <a:moveTo>
                  <a:pt x="83820" y="0"/>
                </a:moveTo>
                <a:lnTo>
                  <a:pt x="83820" y="800100"/>
                </a:lnTo>
                <a:lnTo>
                  <a:pt x="129540" y="800100"/>
                </a:lnTo>
                <a:lnTo>
                  <a:pt x="64770" y="1079500"/>
                </a:lnTo>
                <a:lnTo>
                  <a:pt x="0" y="800100"/>
                </a:lnTo>
                <a:lnTo>
                  <a:pt x="45720" y="800100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61" name="17-path-420">
            <a:extLst>
              <a:ext uri="{FF2B5EF4-FFF2-40B4-BE49-F238E27FC236}">
                <a16:creationId xmlns:a16="http://schemas.microsoft.com/office/drawing/2014/main" id="{7210E679-31ED-41B0-820E-0E99E129BCDA}"/>
              </a:ext>
            </a:extLst>
          </p:cNvPr>
          <p:cNvSpPr>
            <a:spLocks noGrp="1"/>
          </p:cNvSpPr>
          <p:nvPr/>
        </p:nvSpPr>
        <p:spPr>
          <a:xfrm>
            <a:off x="22414230" y="6092540"/>
            <a:ext cx="129540" cy="961581"/>
          </a:xfrm>
          <a:custGeom>
            <a:avLst/>
            <a:gdLst/>
            <a:ahLst/>
            <a:cxnLst/>
            <a:rect l="0" t="0" r="0" b="0"/>
            <a:pathLst>
              <a:path w="129540" h="1066800">
                <a:moveTo>
                  <a:pt x="45720" y="1066800"/>
                </a:moveTo>
                <a:lnTo>
                  <a:pt x="45720" y="279400"/>
                </a:lnTo>
                <a:lnTo>
                  <a:pt x="0" y="279400"/>
                </a:lnTo>
                <a:lnTo>
                  <a:pt x="64770" y="0"/>
                </a:lnTo>
                <a:lnTo>
                  <a:pt x="129540" y="279400"/>
                </a:lnTo>
                <a:lnTo>
                  <a:pt x="83820" y="279400"/>
                </a:lnTo>
                <a:lnTo>
                  <a:pt x="83820" y="10668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62" name="17-path-421">
            <a:extLst>
              <a:ext uri="{FF2B5EF4-FFF2-40B4-BE49-F238E27FC236}">
                <a16:creationId xmlns:a16="http://schemas.microsoft.com/office/drawing/2014/main" id="{48C5970F-E7DD-4149-BD98-52ADF9CFC5F7}"/>
              </a:ext>
            </a:extLst>
          </p:cNvPr>
          <p:cNvSpPr>
            <a:spLocks noGrp="1"/>
          </p:cNvSpPr>
          <p:nvPr/>
        </p:nvSpPr>
        <p:spPr>
          <a:xfrm>
            <a:off x="11868150" y="8568710"/>
            <a:ext cx="647700" cy="921595"/>
          </a:xfrm>
          <a:custGeom>
            <a:avLst/>
            <a:gdLst/>
            <a:ahLst/>
            <a:cxnLst/>
            <a:rect l="0" t="0" r="0" b="0"/>
            <a:pathLst>
              <a:path w="647700" h="381000">
                <a:moveTo>
                  <a:pt x="419100" y="0"/>
                </a:moveTo>
                <a:lnTo>
                  <a:pt x="419100" y="259080"/>
                </a:lnTo>
                <a:lnTo>
                  <a:pt x="647700" y="259080"/>
                </a:lnTo>
                <a:lnTo>
                  <a:pt x="323850" y="381000"/>
                </a:lnTo>
                <a:lnTo>
                  <a:pt x="0" y="259080"/>
                </a:lnTo>
                <a:lnTo>
                  <a:pt x="228600" y="259080"/>
                </a:lnTo>
                <a:lnTo>
                  <a:pt x="22860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63" name="17-text-422">
            <a:extLst>
              <a:ext uri="{FF2B5EF4-FFF2-40B4-BE49-F238E27FC236}">
                <a16:creationId xmlns:a16="http://schemas.microsoft.com/office/drawing/2014/main" id="{CD78E019-C45C-4B0B-9B91-9CAE951E9CD2}"/>
              </a:ext>
            </a:extLst>
          </p:cNvPr>
          <p:cNvSpPr>
            <a:spLocks noGrp="1"/>
          </p:cNvSpPr>
          <p:nvPr/>
        </p:nvSpPr>
        <p:spPr>
          <a:xfrm>
            <a:off x="7874000" y="9897532"/>
            <a:ext cx="8636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Measured durations</a:t>
            </a:r>
          </a:p>
        </p:txBody>
      </p:sp>
      <p:sp>
        <p:nvSpPr>
          <p:cNvPr id="64" name="17-text-423">
            <a:extLst>
              <a:ext uri="{FF2B5EF4-FFF2-40B4-BE49-F238E27FC236}">
                <a16:creationId xmlns:a16="http://schemas.microsoft.com/office/drawing/2014/main" id="{AAFECB10-6F43-4681-9A04-D07E9B7B08A4}"/>
              </a:ext>
            </a:extLst>
          </p:cNvPr>
          <p:cNvSpPr>
            <a:spLocks noGrp="1"/>
          </p:cNvSpPr>
          <p:nvPr/>
        </p:nvSpPr>
        <p:spPr>
          <a:xfrm>
            <a:off x="7752080" y="10972348"/>
            <a:ext cx="163322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65" name="17-box-424">
            <a:extLst>
              <a:ext uri="{FF2B5EF4-FFF2-40B4-BE49-F238E27FC236}">
                <a16:creationId xmlns:a16="http://schemas.microsoft.com/office/drawing/2014/main" id="{86164885-7373-4FA0-BCEC-C22E3042C334}"/>
              </a:ext>
            </a:extLst>
          </p:cNvPr>
          <p:cNvSpPr>
            <a:spLocks noGrp="1"/>
          </p:cNvSpPr>
          <p:nvPr/>
        </p:nvSpPr>
        <p:spPr>
          <a:xfrm>
            <a:off x="9398000" y="10834979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6" name="17-text-425">
            <a:extLst>
              <a:ext uri="{FF2B5EF4-FFF2-40B4-BE49-F238E27FC236}">
                <a16:creationId xmlns:a16="http://schemas.microsoft.com/office/drawing/2014/main" id="{03102801-49BA-4B11-9D6F-C2FBFA6C2F2E}"/>
              </a:ext>
            </a:extLst>
          </p:cNvPr>
          <p:cNvSpPr>
            <a:spLocks noGrp="1"/>
          </p:cNvSpPr>
          <p:nvPr/>
        </p:nvSpPr>
        <p:spPr>
          <a:xfrm>
            <a:off x="9499600" y="10869321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67" name="17-box-426">
            <a:extLst>
              <a:ext uri="{FF2B5EF4-FFF2-40B4-BE49-F238E27FC236}">
                <a16:creationId xmlns:a16="http://schemas.microsoft.com/office/drawing/2014/main" id="{CBF8A93B-AC8B-417E-BB0D-6D7332C7AE76}"/>
              </a:ext>
            </a:extLst>
          </p:cNvPr>
          <p:cNvSpPr>
            <a:spLocks noGrp="1"/>
          </p:cNvSpPr>
          <p:nvPr/>
        </p:nvSpPr>
        <p:spPr>
          <a:xfrm>
            <a:off x="12573000" y="10834979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8" name="17-text-427">
            <a:extLst>
              <a:ext uri="{FF2B5EF4-FFF2-40B4-BE49-F238E27FC236}">
                <a16:creationId xmlns:a16="http://schemas.microsoft.com/office/drawing/2014/main" id="{9C90680C-B92C-4207-AA10-8238F1268695}"/>
              </a:ext>
            </a:extLst>
          </p:cNvPr>
          <p:cNvSpPr>
            <a:spLocks noGrp="1"/>
          </p:cNvSpPr>
          <p:nvPr/>
        </p:nvSpPr>
        <p:spPr>
          <a:xfrm>
            <a:off x="12674600" y="10869321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9" name="17-path-428">
            <a:extLst>
              <a:ext uri="{FF2B5EF4-FFF2-40B4-BE49-F238E27FC236}">
                <a16:creationId xmlns:a16="http://schemas.microsoft.com/office/drawing/2014/main" id="{01399218-2412-4164-8367-40CBBD168E04}"/>
              </a:ext>
            </a:extLst>
          </p:cNvPr>
          <p:cNvSpPr>
            <a:spLocks noGrp="1"/>
          </p:cNvSpPr>
          <p:nvPr/>
        </p:nvSpPr>
        <p:spPr>
          <a:xfrm>
            <a:off x="9398000" y="11487481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0" name="17-path-429">
            <a:extLst>
              <a:ext uri="{FF2B5EF4-FFF2-40B4-BE49-F238E27FC236}">
                <a16:creationId xmlns:a16="http://schemas.microsoft.com/office/drawing/2014/main" id="{FDF1EDF7-3600-4BB3-8F7E-085FD5202294}"/>
              </a:ext>
            </a:extLst>
          </p:cNvPr>
          <p:cNvSpPr>
            <a:spLocks noGrp="1"/>
          </p:cNvSpPr>
          <p:nvPr/>
        </p:nvSpPr>
        <p:spPr>
          <a:xfrm>
            <a:off x="12573000" y="11487481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9" name="16-text-293">
            <a:extLst>
              <a:ext uri="{FF2B5EF4-FFF2-40B4-BE49-F238E27FC236}">
                <a16:creationId xmlns:a16="http://schemas.microsoft.com/office/drawing/2014/main" id="{1E63C40A-0B61-DA4D-CCAA-A06C3FC77DDF}"/>
              </a:ext>
            </a:extLst>
          </p:cNvPr>
          <p:cNvSpPr>
            <a:spLocks noGrp="1"/>
          </p:cNvSpPr>
          <p:nvPr/>
        </p:nvSpPr>
        <p:spPr>
          <a:xfrm>
            <a:off x="7112000" y="2719194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Measure</a:t>
            </a:r>
            <a:r>
              <a:rPr sz="3200" b="1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b="1" dirty="0">
                <a:solidFill>
                  <a:srgbClr val="FF6038"/>
                </a:solidFill>
              </a:rPr>
              <a:t>durations</a:t>
            </a:r>
          </a:p>
        </p:txBody>
      </p:sp>
      <p:sp>
        <p:nvSpPr>
          <p:cNvPr id="80" name="16-text-294">
            <a:extLst>
              <a:ext uri="{FF2B5EF4-FFF2-40B4-BE49-F238E27FC236}">
                <a16:creationId xmlns:a16="http://schemas.microsoft.com/office/drawing/2014/main" id="{A48CBBF1-3558-D010-B767-2D52A616C98E}"/>
              </a:ext>
            </a:extLst>
          </p:cNvPr>
          <p:cNvSpPr>
            <a:spLocks noGrp="1"/>
          </p:cNvSpPr>
          <p:nvPr/>
        </p:nvSpPr>
        <p:spPr>
          <a:xfrm>
            <a:off x="12537440" y="2719194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Align timings</a:t>
            </a:r>
          </a:p>
        </p:txBody>
      </p:sp>
      <p:sp>
        <p:nvSpPr>
          <p:cNvPr id="81" name="16-path-296">
            <a:extLst>
              <a:ext uri="{FF2B5EF4-FFF2-40B4-BE49-F238E27FC236}">
                <a16:creationId xmlns:a16="http://schemas.microsoft.com/office/drawing/2014/main" id="{7817F0F6-F4BD-6F53-E88E-D1600A264639}"/>
              </a:ext>
            </a:extLst>
          </p:cNvPr>
          <p:cNvSpPr>
            <a:spLocks noGrp="1"/>
          </p:cNvSpPr>
          <p:nvPr/>
        </p:nvSpPr>
        <p:spPr>
          <a:xfrm>
            <a:off x="11163300" y="2937667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2" name="16-path-296">
            <a:extLst>
              <a:ext uri="{FF2B5EF4-FFF2-40B4-BE49-F238E27FC236}">
                <a16:creationId xmlns:a16="http://schemas.microsoft.com/office/drawing/2014/main" id="{E1A1A610-793A-82B1-2456-8C243530CE45}"/>
              </a:ext>
            </a:extLst>
          </p:cNvPr>
          <p:cNvSpPr>
            <a:spLocks noGrp="1"/>
          </p:cNvSpPr>
          <p:nvPr/>
        </p:nvSpPr>
        <p:spPr>
          <a:xfrm>
            <a:off x="5715000" y="2937667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3" name="16-text-294">
            <a:extLst>
              <a:ext uri="{FF2B5EF4-FFF2-40B4-BE49-F238E27FC236}">
                <a16:creationId xmlns:a16="http://schemas.microsoft.com/office/drawing/2014/main" id="{0DFECD59-45EE-73FE-CBCA-520B822E6E0F}"/>
              </a:ext>
            </a:extLst>
          </p:cNvPr>
          <p:cNvSpPr>
            <a:spLocks noGrp="1"/>
          </p:cNvSpPr>
          <p:nvPr/>
        </p:nvSpPr>
        <p:spPr>
          <a:xfrm>
            <a:off x="784860" y="2719194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Capture dependencies</a:t>
            </a:r>
            <a:endParaRPr sz="320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C7497-AC4E-135B-B379-955C4FBB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5834984-799E-95DD-4248-0CCBC5043259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2235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Measure Durations</a:t>
            </a:r>
            <a:r>
              <a:rPr lang="zh-CN" altLang="en-US" sz="7200" b="1" dirty="0">
                <a:solidFill>
                  <a:srgbClr val="102D4D"/>
                </a:solidFill>
                <a:ea typeface="Avenir Next"/>
                <a:cs typeface="Avenir Next"/>
              </a:rPr>
              <a:t> </a:t>
            </a: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in the Sandbox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DF8F280C-47E0-C222-93EB-3A12A3956F3A}"/>
              </a:ext>
            </a:extLst>
          </p:cNvPr>
          <p:cNvSpPr>
            <a:spLocks noGrp="1"/>
          </p:cNvSpPr>
          <p:nvPr/>
        </p:nvSpPr>
        <p:spPr>
          <a:xfrm>
            <a:off x="762000" y="1912744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Mov</a:t>
            </a:r>
            <a:r>
              <a:rPr lang="en-US" altLang="zh-CN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e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the sandbox across ranks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to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measure the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training code’s execution times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5FE97777-4602-70BE-401E-36218247892E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20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" name="17-text-369">
            <a:extLst>
              <a:ext uri="{FF2B5EF4-FFF2-40B4-BE49-F238E27FC236}">
                <a16:creationId xmlns:a16="http://schemas.microsoft.com/office/drawing/2014/main" id="{459463A7-39FA-E4CD-E1CF-4C79D5D0168B}"/>
              </a:ext>
            </a:extLst>
          </p:cNvPr>
          <p:cNvSpPr>
            <a:spLocks noGrp="1"/>
          </p:cNvSpPr>
          <p:nvPr/>
        </p:nvSpPr>
        <p:spPr>
          <a:xfrm>
            <a:off x="762000" y="3990499"/>
            <a:ext cx="10033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Rank A</a:t>
            </a:r>
          </a:p>
        </p:txBody>
      </p:sp>
      <p:sp>
        <p:nvSpPr>
          <p:cNvPr id="11" name="17-text-370">
            <a:extLst>
              <a:ext uri="{FF2B5EF4-FFF2-40B4-BE49-F238E27FC236}">
                <a16:creationId xmlns:a16="http://schemas.microsoft.com/office/drawing/2014/main" id="{C05C4676-2248-D7B7-7DD7-D7AF93644D4D}"/>
              </a:ext>
            </a:extLst>
          </p:cNvPr>
          <p:cNvSpPr>
            <a:spLocks noGrp="1"/>
          </p:cNvSpPr>
          <p:nvPr/>
        </p:nvSpPr>
        <p:spPr>
          <a:xfrm>
            <a:off x="13766800" y="3990499"/>
            <a:ext cx="96012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Observe Rank B</a:t>
            </a:r>
          </a:p>
        </p:txBody>
      </p:sp>
      <p:sp>
        <p:nvSpPr>
          <p:cNvPr id="12" name="17-box-371">
            <a:extLst>
              <a:ext uri="{FF2B5EF4-FFF2-40B4-BE49-F238E27FC236}">
                <a16:creationId xmlns:a16="http://schemas.microsoft.com/office/drawing/2014/main" id="{05DB4DB0-2A1A-3CEF-5CB1-31C385F67A1C}"/>
              </a:ext>
            </a:extLst>
          </p:cNvPr>
          <p:cNvSpPr>
            <a:spLocks noGrp="1"/>
          </p:cNvSpPr>
          <p:nvPr/>
        </p:nvSpPr>
        <p:spPr>
          <a:xfrm>
            <a:off x="2159000" y="4888790"/>
            <a:ext cx="8856980" cy="1604409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15" name="17-box-374">
            <a:extLst>
              <a:ext uri="{FF2B5EF4-FFF2-40B4-BE49-F238E27FC236}">
                <a16:creationId xmlns:a16="http://schemas.microsoft.com/office/drawing/2014/main" id="{45B5A9D2-5C18-38F0-0333-6FFBDA278042}"/>
              </a:ext>
            </a:extLst>
          </p:cNvPr>
          <p:cNvSpPr>
            <a:spLocks noGrp="1"/>
          </p:cNvSpPr>
          <p:nvPr/>
        </p:nvSpPr>
        <p:spPr>
          <a:xfrm>
            <a:off x="2349500" y="5440039"/>
            <a:ext cx="2349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6" name="17-text-375">
            <a:extLst>
              <a:ext uri="{FF2B5EF4-FFF2-40B4-BE49-F238E27FC236}">
                <a16:creationId xmlns:a16="http://schemas.microsoft.com/office/drawing/2014/main" id="{D57C8943-9A7F-362B-5FCE-515E7C5618B7}"/>
              </a:ext>
            </a:extLst>
          </p:cNvPr>
          <p:cNvSpPr>
            <a:spLocks noGrp="1"/>
          </p:cNvSpPr>
          <p:nvPr/>
        </p:nvSpPr>
        <p:spPr>
          <a:xfrm>
            <a:off x="2451100" y="5474381"/>
            <a:ext cx="2146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17" name="17-box-376">
            <a:extLst>
              <a:ext uri="{FF2B5EF4-FFF2-40B4-BE49-F238E27FC236}">
                <a16:creationId xmlns:a16="http://schemas.microsoft.com/office/drawing/2014/main" id="{0B298D66-CA8E-CD9C-0343-FB4D6756602A}"/>
              </a:ext>
            </a:extLst>
          </p:cNvPr>
          <p:cNvSpPr>
            <a:spLocks noGrp="1"/>
          </p:cNvSpPr>
          <p:nvPr/>
        </p:nvSpPr>
        <p:spPr>
          <a:xfrm>
            <a:off x="5283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8" name="17-text-377">
            <a:extLst>
              <a:ext uri="{FF2B5EF4-FFF2-40B4-BE49-F238E27FC236}">
                <a16:creationId xmlns:a16="http://schemas.microsoft.com/office/drawing/2014/main" id="{C6EC7D08-39B7-28B7-EE6F-8D3E66CD0D0D}"/>
              </a:ext>
            </a:extLst>
          </p:cNvPr>
          <p:cNvSpPr>
            <a:spLocks noGrp="1"/>
          </p:cNvSpPr>
          <p:nvPr/>
        </p:nvSpPr>
        <p:spPr>
          <a:xfrm>
            <a:off x="4445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19" name="17-box-378">
            <a:extLst>
              <a:ext uri="{FF2B5EF4-FFF2-40B4-BE49-F238E27FC236}">
                <a16:creationId xmlns:a16="http://schemas.microsoft.com/office/drawing/2014/main" id="{12C25CE0-99C6-443C-E079-641E7AAF9DC2}"/>
              </a:ext>
            </a:extLst>
          </p:cNvPr>
          <p:cNvSpPr>
            <a:spLocks noGrp="1"/>
          </p:cNvSpPr>
          <p:nvPr/>
        </p:nvSpPr>
        <p:spPr>
          <a:xfrm>
            <a:off x="776605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0" name="17-text-379">
            <a:extLst>
              <a:ext uri="{FF2B5EF4-FFF2-40B4-BE49-F238E27FC236}">
                <a16:creationId xmlns:a16="http://schemas.microsoft.com/office/drawing/2014/main" id="{17132334-28AE-159C-7778-C39D97641E57}"/>
              </a:ext>
            </a:extLst>
          </p:cNvPr>
          <p:cNvSpPr>
            <a:spLocks noGrp="1"/>
          </p:cNvSpPr>
          <p:nvPr/>
        </p:nvSpPr>
        <p:spPr>
          <a:xfrm>
            <a:off x="692785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21" name="17-box-380">
            <a:extLst>
              <a:ext uri="{FF2B5EF4-FFF2-40B4-BE49-F238E27FC236}">
                <a16:creationId xmlns:a16="http://schemas.microsoft.com/office/drawing/2014/main" id="{1324B66A-C8D9-CF94-07D3-B12656EF22CE}"/>
              </a:ext>
            </a:extLst>
          </p:cNvPr>
          <p:cNvSpPr>
            <a:spLocks noGrp="1"/>
          </p:cNvSpPr>
          <p:nvPr/>
        </p:nvSpPr>
        <p:spPr>
          <a:xfrm>
            <a:off x="8451850" y="5440039"/>
            <a:ext cx="2349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2" name="17-text-381">
            <a:extLst>
              <a:ext uri="{FF2B5EF4-FFF2-40B4-BE49-F238E27FC236}">
                <a16:creationId xmlns:a16="http://schemas.microsoft.com/office/drawing/2014/main" id="{B0024C23-ECAF-6853-C43D-5253C7238197}"/>
              </a:ext>
            </a:extLst>
          </p:cNvPr>
          <p:cNvSpPr>
            <a:spLocks noGrp="1"/>
          </p:cNvSpPr>
          <p:nvPr/>
        </p:nvSpPr>
        <p:spPr>
          <a:xfrm>
            <a:off x="8553450" y="5474381"/>
            <a:ext cx="2146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23" name="17-path-382">
            <a:extLst>
              <a:ext uri="{FF2B5EF4-FFF2-40B4-BE49-F238E27FC236}">
                <a16:creationId xmlns:a16="http://schemas.microsoft.com/office/drawing/2014/main" id="{03041C2E-C27C-A8C4-11F9-6DD361D3CE70}"/>
              </a:ext>
            </a:extLst>
          </p:cNvPr>
          <p:cNvSpPr>
            <a:spLocks noGrp="1"/>
          </p:cNvSpPr>
          <p:nvPr/>
        </p:nvSpPr>
        <p:spPr>
          <a:xfrm>
            <a:off x="2349500" y="6149777"/>
            <a:ext cx="2349500" cy="137369"/>
          </a:xfrm>
          <a:custGeom>
            <a:avLst/>
            <a:gdLst/>
            <a:ahLst/>
            <a:cxnLst/>
            <a:rect l="0" t="0" r="0" b="0"/>
            <a:pathLst>
              <a:path w="2349500" h="152400">
                <a:moveTo>
                  <a:pt x="0" y="0"/>
                </a:moveTo>
                <a:lnTo>
                  <a:pt x="0" y="152400"/>
                </a:lnTo>
                <a:lnTo>
                  <a:pt x="2349500" y="152400"/>
                </a:lnTo>
                <a:lnTo>
                  <a:pt x="2349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24" name="17-path-383">
            <a:extLst>
              <a:ext uri="{FF2B5EF4-FFF2-40B4-BE49-F238E27FC236}">
                <a16:creationId xmlns:a16="http://schemas.microsoft.com/office/drawing/2014/main" id="{4A566E25-2BD4-F4E7-3AE9-4164AB6F51C7}"/>
              </a:ext>
            </a:extLst>
          </p:cNvPr>
          <p:cNvSpPr>
            <a:spLocks noGrp="1"/>
          </p:cNvSpPr>
          <p:nvPr/>
        </p:nvSpPr>
        <p:spPr>
          <a:xfrm>
            <a:off x="8451850" y="6149777"/>
            <a:ext cx="2349500" cy="137369"/>
          </a:xfrm>
          <a:custGeom>
            <a:avLst/>
            <a:gdLst/>
            <a:ahLst/>
            <a:cxnLst/>
            <a:rect l="0" t="0" r="0" b="0"/>
            <a:pathLst>
              <a:path w="2349500" h="152400">
                <a:moveTo>
                  <a:pt x="0" y="0"/>
                </a:moveTo>
                <a:lnTo>
                  <a:pt x="0" y="152400"/>
                </a:lnTo>
                <a:lnTo>
                  <a:pt x="2349500" y="152400"/>
                </a:lnTo>
                <a:lnTo>
                  <a:pt x="2349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27" name="17-box-386">
            <a:extLst>
              <a:ext uri="{FF2B5EF4-FFF2-40B4-BE49-F238E27FC236}">
                <a16:creationId xmlns:a16="http://schemas.microsoft.com/office/drawing/2014/main" id="{BAE173B7-BEBB-4FBC-5A66-8A10FC519366}"/>
              </a:ext>
            </a:extLst>
          </p:cNvPr>
          <p:cNvSpPr>
            <a:spLocks noGrp="1"/>
          </p:cNvSpPr>
          <p:nvPr/>
        </p:nvSpPr>
        <p:spPr>
          <a:xfrm>
            <a:off x="5283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8" name="17-text-387">
            <a:extLst>
              <a:ext uri="{FF2B5EF4-FFF2-40B4-BE49-F238E27FC236}">
                <a16:creationId xmlns:a16="http://schemas.microsoft.com/office/drawing/2014/main" id="{90354FE1-D609-9B27-6F04-C7ADA16CED48}"/>
              </a:ext>
            </a:extLst>
          </p:cNvPr>
          <p:cNvSpPr>
            <a:spLocks noGrp="1"/>
          </p:cNvSpPr>
          <p:nvPr/>
        </p:nvSpPr>
        <p:spPr>
          <a:xfrm>
            <a:off x="4445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9" name="17-box-388">
            <a:extLst>
              <a:ext uri="{FF2B5EF4-FFF2-40B4-BE49-F238E27FC236}">
                <a16:creationId xmlns:a16="http://schemas.microsoft.com/office/drawing/2014/main" id="{CDB09E1C-6417-874F-CF26-94ED08214E7C}"/>
              </a:ext>
            </a:extLst>
          </p:cNvPr>
          <p:cNvSpPr>
            <a:spLocks noGrp="1"/>
          </p:cNvSpPr>
          <p:nvPr/>
        </p:nvSpPr>
        <p:spPr>
          <a:xfrm>
            <a:off x="776605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30" name="17-text-389">
            <a:extLst>
              <a:ext uri="{FF2B5EF4-FFF2-40B4-BE49-F238E27FC236}">
                <a16:creationId xmlns:a16="http://schemas.microsoft.com/office/drawing/2014/main" id="{AB42F198-233F-6DF9-A659-737A4B154EDB}"/>
              </a:ext>
            </a:extLst>
          </p:cNvPr>
          <p:cNvSpPr>
            <a:spLocks noGrp="1"/>
          </p:cNvSpPr>
          <p:nvPr/>
        </p:nvSpPr>
        <p:spPr>
          <a:xfrm>
            <a:off x="692785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1" name="17-box-390">
            <a:extLst>
              <a:ext uri="{FF2B5EF4-FFF2-40B4-BE49-F238E27FC236}">
                <a16:creationId xmlns:a16="http://schemas.microsoft.com/office/drawing/2014/main" id="{23BFFA11-DB9E-F3A5-DB06-EE6B80D0FDC7}"/>
              </a:ext>
            </a:extLst>
          </p:cNvPr>
          <p:cNvSpPr>
            <a:spLocks noGrp="1"/>
          </p:cNvSpPr>
          <p:nvPr/>
        </p:nvSpPr>
        <p:spPr>
          <a:xfrm>
            <a:off x="5715000" y="7099911"/>
            <a:ext cx="17780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32" name="17-text-391">
            <a:extLst>
              <a:ext uri="{FF2B5EF4-FFF2-40B4-BE49-F238E27FC236}">
                <a16:creationId xmlns:a16="http://schemas.microsoft.com/office/drawing/2014/main" id="{A2B5333F-4B37-0499-1628-F570BCFE1683}"/>
              </a:ext>
            </a:extLst>
          </p:cNvPr>
          <p:cNvSpPr>
            <a:spLocks noGrp="1"/>
          </p:cNvSpPr>
          <p:nvPr/>
        </p:nvSpPr>
        <p:spPr>
          <a:xfrm>
            <a:off x="5816600" y="7134253"/>
            <a:ext cx="16764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33" name="17-path-392">
            <a:extLst>
              <a:ext uri="{FF2B5EF4-FFF2-40B4-BE49-F238E27FC236}">
                <a16:creationId xmlns:a16="http://schemas.microsoft.com/office/drawing/2014/main" id="{4763AE3B-084D-2813-DE8B-6C711559DC39}"/>
              </a:ext>
            </a:extLst>
          </p:cNvPr>
          <p:cNvSpPr>
            <a:spLocks noGrp="1"/>
          </p:cNvSpPr>
          <p:nvPr/>
        </p:nvSpPr>
        <p:spPr>
          <a:xfrm>
            <a:off x="5269230" y="6081093"/>
            <a:ext cx="129540" cy="973029"/>
          </a:xfrm>
          <a:custGeom>
            <a:avLst/>
            <a:gdLst/>
            <a:ahLst/>
            <a:cxnLst/>
            <a:rect l="0" t="0" r="0" b="0"/>
            <a:pathLst>
              <a:path w="129540" h="1079500">
                <a:moveTo>
                  <a:pt x="83820" y="0"/>
                </a:moveTo>
                <a:lnTo>
                  <a:pt x="83820" y="800100"/>
                </a:lnTo>
                <a:lnTo>
                  <a:pt x="129540" y="800100"/>
                </a:lnTo>
                <a:lnTo>
                  <a:pt x="64770" y="1079500"/>
                </a:lnTo>
                <a:lnTo>
                  <a:pt x="0" y="800100"/>
                </a:lnTo>
                <a:lnTo>
                  <a:pt x="45720" y="800100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4" name="17-path-393">
            <a:extLst>
              <a:ext uri="{FF2B5EF4-FFF2-40B4-BE49-F238E27FC236}">
                <a16:creationId xmlns:a16="http://schemas.microsoft.com/office/drawing/2014/main" id="{E0B1B6F0-0B60-5424-9712-5D718BBDA946}"/>
              </a:ext>
            </a:extLst>
          </p:cNvPr>
          <p:cNvSpPr>
            <a:spLocks noGrp="1"/>
          </p:cNvSpPr>
          <p:nvPr/>
        </p:nvSpPr>
        <p:spPr>
          <a:xfrm>
            <a:off x="7752080" y="6092540"/>
            <a:ext cx="129540" cy="961581"/>
          </a:xfrm>
          <a:custGeom>
            <a:avLst/>
            <a:gdLst/>
            <a:ahLst/>
            <a:cxnLst/>
            <a:rect l="0" t="0" r="0" b="0"/>
            <a:pathLst>
              <a:path w="129540" h="1066800">
                <a:moveTo>
                  <a:pt x="45720" y="1066800"/>
                </a:moveTo>
                <a:lnTo>
                  <a:pt x="45720" y="279400"/>
                </a:lnTo>
                <a:lnTo>
                  <a:pt x="0" y="279400"/>
                </a:lnTo>
                <a:lnTo>
                  <a:pt x="64770" y="0"/>
                </a:lnTo>
                <a:lnTo>
                  <a:pt x="129540" y="279400"/>
                </a:lnTo>
                <a:lnTo>
                  <a:pt x="83820" y="279400"/>
                </a:lnTo>
                <a:lnTo>
                  <a:pt x="83820" y="10668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35" name="17-path-394">
            <a:extLst>
              <a:ext uri="{FF2B5EF4-FFF2-40B4-BE49-F238E27FC236}">
                <a16:creationId xmlns:a16="http://schemas.microsoft.com/office/drawing/2014/main" id="{4F946104-D046-5DD4-1A9C-C481F18AF72D}"/>
              </a:ext>
            </a:extLst>
          </p:cNvPr>
          <p:cNvSpPr>
            <a:spLocks noGrp="1"/>
          </p:cNvSpPr>
          <p:nvPr/>
        </p:nvSpPr>
        <p:spPr>
          <a:xfrm>
            <a:off x="11747500" y="6144053"/>
            <a:ext cx="952500" cy="583817"/>
          </a:xfrm>
          <a:custGeom>
            <a:avLst/>
            <a:gdLst/>
            <a:ahLst/>
            <a:cxnLst/>
            <a:rect l="0" t="0" r="0" b="0"/>
            <a:pathLst>
              <a:path w="952500" h="647700">
                <a:moveTo>
                  <a:pt x="0" y="228600"/>
                </a:moveTo>
                <a:lnTo>
                  <a:pt x="673100" y="228600"/>
                </a:lnTo>
                <a:lnTo>
                  <a:pt x="673100" y="0"/>
                </a:lnTo>
                <a:lnTo>
                  <a:pt x="952500" y="323850"/>
                </a:lnTo>
                <a:lnTo>
                  <a:pt x="673100" y="647700"/>
                </a:lnTo>
                <a:lnTo>
                  <a:pt x="673100" y="419100"/>
                </a:lnTo>
                <a:lnTo>
                  <a:pt x="0" y="41910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6" name="17-text-395">
            <a:extLst>
              <a:ext uri="{FF2B5EF4-FFF2-40B4-BE49-F238E27FC236}">
                <a16:creationId xmlns:a16="http://schemas.microsoft.com/office/drawing/2014/main" id="{B94FB2DA-0819-2E8E-0294-D9FD11979D1D}"/>
              </a:ext>
            </a:extLst>
          </p:cNvPr>
          <p:cNvSpPr>
            <a:spLocks noGrp="1"/>
          </p:cNvSpPr>
          <p:nvPr/>
        </p:nvSpPr>
        <p:spPr>
          <a:xfrm>
            <a:off x="10731500" y="6853713"/>
            <a:ext cx="2984500" cy="4350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Move sandbox</a:t>
            </a:r>
          </a:p>
        </p:txBody>
      </p:sp>
      <p:sp>
        <p:nvSpPr>
          <p:cNvPr id="39" name="17-box-398">
            <a:extLst>
              <a:ext uri="{FF2B5EF4-FFF2-40B4-BE49-F238E27FC236}">
                <a16:creationId xmlns:a16="http://schemas.microsoft.com/office/drawing/2014/main" id="{77A82FB0-A3DB-8D4E-FED3-8BC2584CCEAC}"/>
              </a:ext>
            </a:extLst>
          </p:cNvPr>
          <p:cNvSpPr>
            <a:spLocks noGrp="1"/>
          </p:cNvSpPr>
          <p:nvPr/>
        </p:nvSpPr>
        <p:spPr>
          <a:xfrm>
            <a:off x="15163800" y="5440039"/>
            <a:ext cx="14605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0" name="17-text-399">
            <a:extLst>
              <a:ext uri="{FF2B5EF4-FFF2-40B4-BE49-F238E27FC236}">
                <a16:creationId xmlns:a16="http://schemas.microsoft.com/office/drawing/2014/main" id="{AC950D64-C928-EFF4-51BC-2DB38490072C}"/>
              </a:ext>
            </a:extLst>
          </p:cNvPr>
          <p:cNvSpPr>
            <a:spLocks noGrp="1"/>
          </p:cNvSpPr>
          <p:nvPr/>
        </p:nvSpPr>
        <p:spPr>
          <a:xfrm>
            <a:off x="15265400" y="5474381"/>
            <a:ext cx="12573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41" name="17-box-400">
            <a:extLst>
              <a:ext uri="{FF2B5EF4-FFF2-40B4-BE49-F238E27FC236}">
                <a16:creationId xmlns:a16="http://schemas.microsoft.com/office/drawing/2014/main" id="{AAF6C50B-35FD-E2FD-2565-83125DECDAC7}"/>
              </a:ext>
            </a:extLst>
          </p:cNvPr>
          <p:cNvSpPr>
            <a:spLocks noGrp="1"/>
          </p:cNvSpPr>
          <p:nvPr/>
        </p:nvSpPr>
        <p:spPr>
          <a:xfrm>
            <a:off x="16967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2" name="17-text-401">
            <a:extLst>
              <a:ext uri="{FF2B5EF4-FFF2-40B4-BE49-F238E27FC236}">
                <a16:creationId xmlns:a16="http://schemas.microsoft.com/office/drawing/2014/main" id="{162FCB5E-3E41-40DF-9527-3B482C323A36}"/>
              </a:ext>
            </a:extLst>
          </p:cNvPr>
          <p:cNvSpPr>
            <a:spLocks noGrp="1"/>
          </p:cNvSpPr>
          <p:nvPr/>
        </p:nvSpPr>
        <p:spPr>
          <a:xfrm>
            <a:off x="16129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43" name="17-box-402">
            <a:extLst>
              <a:ext uri="{FF2B5EF4-FFF2-40B4-BE49-F238E27FC236}">
                <a16:creationId xmlns:a16="http://schemas.microsoft.com/office/drawing/2014/main" id="{ED254666-5431-6F77-BF98-2B4C3C8D638D}"/>
              </a:ext>
            </a:extLst>
          </p:cNvPr>
          <p:cNvSpPr>
            <a:spLocks noGrp="1"/>
          </p:cNvSpPr>
          <p:nvPr/>
        </p:nvSpPr>
        <p:spPr>
          <a:xfrm>
            <a:off x="17462500" y="5440039"/>
            <a:ext cx="4445000" cy="572370"/>
          </a:xfrm>
          <a:prstGeom prst="rect">
            <a:avLst/>
          </a:prstGeom>
          <a:solidFill>
            <a:srgbClr val="EEF0F2"/>
          </a:solidFill>
          <a:ln w="25400">
            <a:solidFill>
              <a:srgbClr val="9AA4AE"/>
            </a:solidFill>
          </a:ln>
        </p:spPr>
      </p:sp>
      <p:sp>
        <p:nvSpPr>
          <p:cNvPr id="44" name="17-text-403">
            <a:extLst>
              <a:ext uri="{FF2B5EF4-FFF2-40B4-BE49-F238E27FC236}">
                <a16:creationId xmlns:a16="http://schemas.microsoft.com/office/drawing/2014/main" id="{6A55CB15-9A39-F5E1-7221-E0F390E53CCC}"/>
              </a:ext>
            </a:extLst>
          </p:cNvPr>
          <p:cNvSpPr>
            <a:spLocks noGrp="1"/>
          </p:cNvSpPr>
          <p:nvPr/>
        </p:nvSpPr>
        <p:spPr>
          <a:xfrm>
            <a:off x="17564100" y="5474381"/>
            <a:ext cx="4241800" cy="503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Wait</a:t>
            </a:r>
          </a:p>
        </p:txBody>
      </p:sp>
      <p:sp>
        <p:nvSpPr>
          <p:cNvPr id="45" name="17-box-404">
            <a:extLst>
              <a:ext uri="{FF2B5EF4-FFF2-40B4-BE49-F238E27FC236}">
                <a16:creationId xmlns:a16="http://schemas.microsoft.com/office/drawing/2014/main" id="{F6767E1D-3A45-20AF-F7B3-7F71245346CB}"/>
              </a:ext>
            </a:extLst>
          </p:cNvPr>
          <p:cNvSpPr>
            <a:spLocks noGrp="1"/>
          </p:cNvSpPr>
          <p:nvPr/>
        </p:nvSpPr>
        <p:spPr>
          <a:xfrm>
            <a:off x="22428200" y="5451486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6" name="17-text-405">
            <a:extLst>
              <a:ext uri="{FF2B5EF4-FFF2-40B4-BE49-F238E27FC236}">
                <a16:creationId xmlns:a16="http://schemas.microsoft.com/office/drawing/2014/main" id="{89BB65DE-FEC1-6B51-EFBE-BB54977E3FDE}"/>
              </a:ext>
            </a:extLst>
          </p:cNvPr>
          <p:cNvSpPr>
            <a:spLocks noGrp="1"/>
          </p:cNvSpPr>
          <p:nvPr/>
        </p:nvSpPr>
        <p:spPr>
          <a:xfrm>
            <a:off x="21590000" y="499359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48" name="17-text-407">
            <a:extLst>
              <a:ext uri="{FF2B5EF4-FFF2-40B4-BE49-F238E27FC236}">
                <a16:creationId xmlns:a16="http://schemas.microsoft.com/office/drawing/2014/main" id="{DC407111-7322-614F-81A8-9216A3548C02}"/>
              </a:ext>
            </a:extLst>
          </p:cNvPr>
          <p:cNvSpPr>
            <a:spLocks noGrp="1"/>
          </p:cNvSpPr>
          <p:nvPr/>
        </p:nvSpPr>
        <p:spPr>
          <a:xfrm>
            <a:off x="13551648" y="7603597"/>
            <a:ext cx="1841500" cy="4006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49" name="17-box-408">
            <a:extLst>
              <a:ext uri="{FF2B5EF4-FFF2-40B4-BE49-F238E27FC236}">
                <a16:creationId xmlns:a16="http://schemas.microsoft.com/office/drawing/2014/main" id="{CF171E26-37CA-E5F5-9542-393810E96B3A}"/>
              </a:ext>
            </a:extLst>
          </p:cNvPr>
          <p:cNvSpPr>
            <a:spLocks noGrp="1"/>
          </p:cNvSpPr>
          <p:nvPr/>
        </p:nvSpPr>
        <p:spPr>
          <a:xfrm>
            <a:off x="15182850" y="6684910"/>
            <a:ext cx="7962900" cy="1616978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50" name="17-box-409">
            <a:extLst>
              <a:ext uri="{FF2B5EF4-FFF2-40B4-BE49-F238E27FC236}">
                <a16:creationId xmlns:a16="http://schemas.microsoft.com/office/drawing/2014/main" id="{43A76919-90E0-02D3-41BD-C740C12EC139}"/>
              </a:ext>
            </a:extLst>
          </p:cNvPr>
          <p:cNvSpPr>
            <a:spLocks noGrp="1"/>
          </p:cNvSpPr>
          <p:nvPr/>
        </p:nvSpPr>
        <p:spPr>
          <a:xfrm>
            <a:off x="16967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51" name="17-text-410">
            <a:extLst>
              <a:ext uri="{FF2B5EF4-FFF2-40B4-BE49-F238E27FC236}">
                <a16:creationId xmlns:a16="http://schemas.microsoft.com/office/drawing/2014/main" id="{339D9FD5-AC84-860A-B232-8BF3AFE3D1FA}"/>
              </a:ext>
            </a:extLst>
          </p:cNvPr>
          <p:cNvSpPr>
            <a:spLocks noGrp="1"/>
          </p:cNvSpPr>
          <p:nvPr/>
        </p:nvSpPr>
        <p:spPr>
          <a:xfrm>
            <a:off x="16129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52" name="17-box-411">
            <a:extLst>
              <a:ext uri="{FF2B5EF4-FFF2-40B4-BE49-F238E27FC236}">
                <a16:creationId xmlns:a16="http://schemas.microsoft.com/office/drawing/2014/main" id="{77FB403F-DB63-6D61-A748-34764DD904D9}"/>
              </a:ext>
            </a:extLst>
          </p:cNvPr>
          <p:cNvSpPr>
            <a:spLocks noGrp="1"/>
          </p:cNvSpPr>
          <p:nvPr/>
        </p:nvSpPr>
        <p:spPr>
          <a:xfrm>
            <a:off x="17399000" y="7099911"/>
            <a:ext cx="2095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3" name="17-text-412">
            <a:extLst>
              <a:ext uri="{FF2B5EF4-FFF2-40B4-BE49-F238E27FC236}">
                <a16:creationId xmlns:a16="http://schemas.microsoft.com/office/drawing/2014/main" id="{EE44BA5B-E118-229D-66A5-8E3C37A6E9E5}"/>
              </a:ext>
            </a:extLst>
          </p:cNvPr>
          <p:cNvSpPr>
            <a:spLocks noGrp="1"/>
          </p:cNvSpPr>
          <p:nvPr/>
        </p:nvSpPr>
        <p:spPr>
          <a:xfrm>
            <a:off x="17500600" y="7134253"/>
            <a:ext cx="1892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4" name="17-box-413">
            <a:extLst>
              <a:ext uri="{FF2B5EF4-FFF2-40B4-BE49-F238E27FC236}">
                <a16:creationId xmlns:a16="http://schemas.microsoft.com/office/drawing/2014/main" id="{D8E3DEEA-3015-CC4F-44B8-F1715C4EC068}"/>
              </a:ext>
            </a:extLst>
          </p:cNvPr>
          <p:cNvSpPr>
            <a:spLocks noGrp="1"/>
          </p:cNvSpPr>
          <p:nvPr/>
        </p:nvSpPr>
        <p:spPr>
          <a:xfrm>
            <a:off x="19748500" y="7099911"/>
            <a:ext cx="2095500" cy="629607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5" name="17-text-414">
            <a:extLst>
              <a:ext uri="{FF2B5EF4-FFF2-40B4-BE49-F238E27FC236}">
                <a16:creationId xmlns:a16="http://schemas.microsoft.com/office/drawing/2014/main" id="{1882FA0B-2C16-2F94-883E-E4803977EF84}"/>
              </a:ext>
            </a:extLst>
          </p:cNvPr>
          <p:cNvSpPr>
            <a:spLocks noGrp="1"/>
          </p:cNvSpPr>
          <p:nvPr/>
        </p:nvSpPr>
        <p:spPr>
          <a:xfrm>
            <a:off x="19850100" y="7134253"/>
            <a:ext cx="1892300" cy="5609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56" name="17-box-415">
            <a:extLst>
              <a:ext uri="{FF2B5EF4-FFF2-40B4-BE49-F238E27FC236}">
                <a16:creationId xmlns:a16="http://schemas.microsoft.com/office/drawing/2014/main" id="{DE1913C9-8A32-5820-C110-D1B55EE25B54}"/>
              </a:ext>
            </a:extLst>
          </p:cNvPr>
          <p:cNvSpPr>
            <a:spLocks noGrp="1"/>
          </p:cNvSpPr>
          <p:nvPr/>
        </p:nvSpPr>
        <p:spPr>
          <a:xfrm>
            <a:off x="22428200" y="7099911"/>
            <a:ext cx="101600" cy="57237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57" name="17-text-416">
            <a:extLst>
              <a:ext uri="{FF2B5EF4-FFF2-40B4-BE49-F238E27FC236}">
                <a16:creationId xmlns:a16="http://schemas.microsoft.com/office/drawing/2014/main" id="{C3499B21-38B9-147A-FA2B-BE4D06F1295F}"/>
              </a:ext>
            </a:extLst>
          </p:cNvPr>
          <p:cNvSpPr>
            <a:spLocks noGrp="1"/>
          </p:cNvSpPr>
          <p:nvPr/>
        </p:nvSpPr>
        <p:spPr>
          <a:xfrm>
            <a:off x="21590000" y="7729518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58" name="17-path-417">
            <a:extLst>
              <a:ext uri="{FF2B5EF4-FFF2-40B4-BE49-F238E27FC236}">
                <a16:creationId xmlns:a16="http://schemas.microsoft.com/office/drawing/2014/main" id="{90D80386-CD1C-95B2-7D4A-95B25697FD55}"/>
              </a:ext>
            </a:extLst>
          </p:cNvPr>
          <p:cNvSpPr>
            <a:spLocks noGrp="1"/>
          </p:cNvSpPr>
          <p:nvPr/>
        </p:nvSpPr>
        <p:spPr>
          <a:xfrm>
            <a:off x="17399000" y="7901229"/>
            <a:ext cx="2095500" cy="137369"/>
          </a:xfrm>
          <a:custGeom>
            <a:avLst/>
            <a:gdLst/>
            <a:ahLst/>
            <a:cxnLst/>
            <a:rect l="0" t="0" r="0" b="0"/>
            <a:pathLst>
              <a:path w="2095500" h="152400">
                <a:moveTo>
                  <a:pt x="0" y="0"/>
                </a:moveTo>
                <a:lnTo>
                  <a:pt x="0" y="152400"/>
                </a:lnTo>
                <a:lnTo>
                  <a:pt x="2095500" y="152400"/>
                </a:lnTo>
                <a:lnTo>
                  <a:pt x="2095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9" name="17-path-418">
            <a:extLst>
              <a:ext uri="{FF2B5EF4-FFF2-40B4-BE49-F238E27FC236}">
                <a16:creationId xmlns:a16="http://schemas.microsoft.com/office/drawing/2014/main" id="{36B4AD5A-CCCC-0E89-0E04-4DBF37D4EFD1}"/>
              </a:ext>
            </a:extLst>
          </p:cNvPr>
          <p:cNvSpPr>
            <a:spLocks noGrp="1"/>
          </p:cNvSpPr>
          <p:nvPr/>
        </p:nvSpPr>
        <p:spPr>
          <a:xfrm>
            <a:off x="19748500" y="7901229"/>
            <a:ext cx="2095500" cy="137369"/>
          </a:xfrm>
          <a:custGeom>
            <a:avLst/>
            <a:gdLst/>
            <a:ahLst/>
            <a:cxnLst/>
            <a:rect l="0" t="0" r="0" b="0"/>
            <a:pathLst>
              <a:path w="2095500" h="152400">
                <a:moveTo>
                  <a:pt x="0" y="0"/>
                </a:moveTo>
                <a:lnTo>
                  <a:pt x="0" y="152400"/>
                </a:lnTo>
                <a:lnTo>
                  <a:pt x="2095500" y="152400"/>
                </a:lnTo>
                <a:lnTo>
                  <a:pt x="20955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60" name="17-path-419">
            <a:extLst>
              <a:ext uri="{FF2B5EF4-FFF2-40B4-BE49-F238E27FC236}">
                <a16:creationId xmlns:a16="http://schemas.microsoft.com/office/drawing/2014/main" id="{4A52B041-6141-5A4D-0908-1E20B3B1F053}"/>
              </a:ext>
            </a:extLst>
          </p:cNvPr>
          <p:cNvSpPr>
            <a:spLocks noGrp="1"/>
          </p:cNvSpPr>
          <p:nvPr/>
        </p:nvSpPr>
        <p:spPr>
          <a:xfrm>
            <a:off x="16953230" y="6081093"/>
            <a:ext cx="129540" cy="973029"/>
          </a:xfrm>
          <a:custGeom>
            <a:avLst/>
            <a:gdLst/>
            <a:ahLst/>
            <a:cxnLst/>
            <a:rect l="0" t="0" r="0" b="0"/>
            <a:pathLst>
              <a:path w="129540" h="1079500">
                <a:moveTo>
                  <a:pt x="83820" y="0"/>
                </a:moveTo>
                <a:lnTo>
                  <a:pt x="83820" y="800100"/>
                </a:lnTo>
                <a:lnTo>
                  <a:pt x="129540" y="800100"/>
                </a:lnTo>
                <a:lnTo>
                  <a:pt x="64770" y="1079500"/>
                </a:lnTo>
                <a:lnTo>
                  <a:pt x="0" y="800100"/>
                </a:lnTo>
                <a:lnTo>
                  <a:pt x="45720" y="800100"/>
                </a:lnTo>
                <a:lnTo>
                  <a:pt x="4572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61" name="17-path-420">
            <a:extLst>
              <a:ext uri="{FF2B5EF4-FFF2-40B4-BE49-F238E27FC236}">
                <a16:creationId xmlns:a16="http://schemas.microsoft.com/office/drawing/2014/main" id="{A3048E4B-2946-7A3C-CE78-68466A114E64}"/>
              </a:ext>
            </a:extLst>
          </p:cNvPr>
          <p:cNvSpPr>
            <a:spLocks noGrp="1"/>
          </p:cNvSpPr>
          <p:nvPr/>
        </p:nvSpPr>
        <p:spPr>
          <a:xfrm>
            <a:off x="22414230" y="6092540"/>
            <a:ext cx="129540" cy="961581"/>
          </a:xfrm>
          <a:custGeom>
            <a:avLst/>
            <a:gdLst/>
            <a:ahLst/>
            <a:cxnLst/>
            <a:rect l="0" t="0" r="0" b="0"/>
            <a:pathLst>
              <a:path w="129540" h="1066800">
                <a:moveTo>
                  <a:pt x="45720" y="1066800"/>
                </a:moveTo>
                <a:lnTo>
                  <a:pt x="45720" y="279400"/>
                </a:lnTo>
                <a:lnTo>
                  <a:pt x="0" y="279400"/>
                </a:lnTo>
                <a:lnTo>
                  <a:pt x="64770" y="0"/>
                </a:lnTo>
                <a:lnTo>
                  <a:pt x="129540" y="279400"/>
                </a:lnTo>
                <a:lnTo>
                  <a:pt x="83820" y="279400"/>
                </a:lnTo>
                <a:lnTo>
                  <a:pt x="83820" y="10668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62" name="17-path-421">
            <a:extLst>
              <a:ext uri="{FF2B5EF4-FFF2-40B4-BE49-F238E27FC236}">
                <a16:creationId xmlns:a16="http://schemas.microsoft.com/office/drawing/2014/main" id="{BB54D298-09B1-A15A-AFD6-466D1770DDA1}"/>
              </a:ext>
            </a:extLst>
          </p:cNvPr>
          <p:cNvSpPr>
            <a:spLocks noGrp="1"/>
          </p:cNvSpPr>
          <p:nvPr/>
        </p:nvSpPr>
        <p:spPr>
          <a:xfrm>
            <a:off x="11868150" y="8568710"/>
            <a:ext cx="647700" cy="921595"/>
          </a:xfrm>
          <a:custGeom>
            <a:avLst/>
            <a:gdLst/>
            <a:ahLst/>
            <a:cxnLst/>
            <a:rect l="0" t="0" r="0" b="0"/>
            <a:pathLst>
              <a:path w="647700" h="381000">
                <a:moveTo>
                  <a:pt x="419100" y="0"/>
                </a:moveTo>
                <a:lnTo>
                  <a:pt x="419100" y="259080"/>
                </a:lnTo>
                <a:lnTo>
                  <a:pt x="647700" y="259080"/>
                </a:lnTo>
                <a:lnTo>
                  <a:pt x="323850" y="381000"/>
                </a:lnTo>
                <a:lnTo>
                  <a:pt x="0" y="259080"/>
                </a:lnTo>
                <a:lnTo>
                  <a:pt x="228600" y="259080"/>
                </a:lnTo>
                <a:lnTo>
                  <a:pt x="22860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63" name="17-text-422">
            <a:extLst>
              <a:ext uri="{FF2B5EF4-FFF2-40B4-BE49-F238E27FC236}">
                <a16:creationId xmlns:a16="http://schemas.microsoft.com/office/drawing/2014/main" id="{EE6E4A4D-25D6-2056-A314-F5CF0E19C46D}"/>
              </a:ext>
            </a:extLst>
          </p:cNvPr>
          <p:cNvSpPr>
            <a:spLocks noGrp="1"/>
          </p:cNvSpPr>
          <p:nvPr/>
        </p:nvSpPr>
        <p:spPr>
          <a:xfrm>
            <a:off x="7874000" y="9897532"/>
            <a:ext cx="8636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Measured durations</a:t>
            </a:r>
          </a:p>
        </p:txBody>
      </p:sp>
      <p:sp>
        <p:nvSpPr>
          <p:cNvPr id="64" name="17-text-423">
            <a:extLst>
              <a:ext uri="{FF2B5EF4-FFF2-40B4-BE49-F238E27FC236}">
                <a16:creationId xmlns:a16="http://schemas.microsoft.com/office/drawing/2014/main" id="{C93375F7-B15D-A94D-DAED-364B09EE7E56}"/>
              </a:ext>
            </a:extLst>
          </p:cNvPr>
          <p:cNvSpPr>
            <a:spLocks noGrp="1"/>
          </p:cNvSpPr>
          <p:nvPr/>
        </p:nvSpPr>
        <p:spPr>
          <a:xfrm>
            <a:off x="7752080" y="10972348"/>
            <a:ext cx="163322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65" name="17-box-424">
            <a:extLst>
              <a:ext uri="{FF2B5EF4-FFF2-40B4-BE49-F238E27FC236}">
                <a16:creationId xmlns:a16="http://schemas.microsoft.com/office/drawing/2014/main" id="{1727A2B4-5CF5-9826-5078-8DBDB0A7E47F}"/>
              </a:ext>
            </a:extLst>
          </p:cNvPr>
          <p:cNvSpPr>
            <a:spLocks noGrp="1"/>
          </p:cNvSpPr>
          <p:nvPr/>
        </p:nvSpPr>
        <p:spPr>
          <a:xfrm>
            <a:off x="9398000" y="10834979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6" name="17-text-425">
            <a:extLst>
              <a:ext uri="{FF2B5EF4-FFF2-40B4-BE49-F238E27FC236}">
                <a16:creationId xmlns:a16="http://schemas.microsoft.com/office/drawing/2014/main" id="{C31F451D-E9F3-09EB-07BD-8599F5497DFA}"/>
              </a:ext>
            </a:extLst>
          </p:cNvPr>
          <p:cNvSpPr>
            <a:spLocks noGrp="1"/>
          </p:cNvSpPr>
          <p:nvPr/>
        </p:nvSpPr>
        <p:spPr>
          <a:xfrm>
            <a:off x="9499600" y="10869321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67" name="17-box-426">
            <a:extLst>
              <a:ext uri="{FF2B5EF4-FFF2-40B4-BE49-F238E27FC236}">
                <a16:creationId xmlns:a16="http://schemas.microsoft.com/office/drawing/2014/main" id="{342BB3E3-E391-6279-B078-244B2B267D8E}"/>
              </a:ext>
            </a:extLst>
          </p:cNvPr>
          <p:cNvSpPr>
            <a:spLocks noGrp="1"/>
          </p:cNvSpPr>
          <p:nvPr/>
        </p:nvSpPr>
        <p:spPr>
          <a:xfrm>
            <a:off x="12573000" y="10834979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68" name="17-text-427">
            <a:extLst>
              <a:ext uri="{FF2B5EF4-FFF2-40B4-BE49-F238E27FC236}">
                <a16:creationId xmlns:a16="http://schemas.microsoft.com/office/drawing/2014/main" id="{52E08456-98B2-E86E-3F7A-2EE9B56D98D7}"/>
              </a:ext>
            </a:extLst>
          </p:cNvPr>
          <p:cNvSpPr>
            <a:spLocks noGrp="1"/>
          </p:cNvSpPr>
          <p:nvPr/>
        </p:nvSpPr>
        <p:spPr>
          <a:xfrm>
            <a:off x="12674600" y="10869321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69" name="17-path-428">
            <a:extLst>
              <a:ext uri="{FF2B5EF4-FFF2-40B4-BE49-F238E27FC236}">
                <a16:creationId xmlns:a16="http://schemas.microsoft.com/office/drawing/2014/main" id="{CE0507E6-7DFF-8622-164E-1C959497B6D5}"/>
              </a:ext>
            </a:extLst>
          </p:cNvPr>
          <p:cNvSpPr>
            <a:spLocks noGrp="1"/>
          </p:cNvSpPr>
          <p:nvPr/>
        </p:nvSpPr>
        <p:spPr>
          <a:xfrm>
            <a:off x="9398000" y="11487481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0" name="17-path-429">
            <a:extLst>
              <a:ext uri="{FF2B5EF4-FFF2-40B4-BE49-F238E27FC236}">
                <a16:creationId xmlns:a16="http://schemas.microsoft.com/office/drawing/2014/main" id="{FAC0A154-E4EA-BD5B-8523-4A3E99E5C1D5}"/>
              </a:ext>
            </a:extLst>
          </p:cNvPr>
          <p:cNvSpPr>
            <a:spLocks noGrp="1"/>
          </p:cNvSpPr>
          <p:nvPr/>
        </p:nvSpPr>
        <p:spPr>
          <a:xfrm>
            <a:off x="12573000" y="11487481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1" name="17-text-430">
            <a:extLst>
              <a:ext uri="{FF2B5EF4-FFF2-40B4-BE49-F238E27FC236}">
                <a16:creationId xmlns:a16="http://schemas.microsoft.com/office/drawing/2014/main" id="{CCA2950D-80B3-CA10-06A4-DF39059FD7CB}"/>
              </a:ext>
            </a:extLst>
          </p:cNvPr>
          <p:cNvSpPr>
            <a:spLocks noGrp="1"/>
          </p:cNvSpPr>
          <p:nvPr/>
        </p:nvSpPr>
        <p:spPr>
          <a:xfrm>
            <a:off x="7752080" y="11933929"/>
            <a:ext cx="163322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72" name="17-box-431">
            <a:extLst>
              <a:ext uri="{FF2B5EF4-FFF2-40B4-BE49-F238E27FC236}">
                <a16:creationId xmlns:a16="http://schemas.microsoft.com/office/drawing/2014/main" id="{B6A23BAE-9851-C847-9000-A0DAA2F3ED03}"/>
              </a:ext>
            </a:extLst>
          </p:cNvPr>
          <p:cNvSpPr>
            <a:spLocks noGrp="1"/>
          </p:cNvSpPr>
          <p:nvPr/>
        </p:nvSpPr>
        <p:spPr>
          <a:xfrm>
            <a:off x="9398000" y="11796560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73" name="17-text-432">
            <a:extLst>
              <a:ext uri="{FF2B5EF4-FFF2-40B4-BE49-F238E27FC236}">
                <a16:creationId xmlns:a16="http://schemas.microsoft.com/office/drawing/2014/main" id="{CBE39E2E-FD0E-A1AF-0D82-28EC4914E438}"/>
              </a:ext>
            </a:extLst>
          </p:cNvPr>
          <p:cNvSpPr>
            <a:spLocks noGrp="1"/>
          </p:cNvSpPr>
          <p:nvPr/>
        </p:nvSpPr>
        <p:spPr>
          <a:xfrm>
            <a:off x="9499600" y="11830902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74" name="17-box-433">
            <a:extLst>
              <a:ext uri="{FF2B5EF4-FFF2-40B4-BE49-F238E27FC236}">
                <a16:creationId xmlns:a16="http://schemas.microsoft.com/office/drawing/2014/main" id="{3C1EBC5B-4010-C416-E816-DF3FE59B4EDA}"/>
              </a:ext>
            </a:extLst>
          </p:cNvPr>
          <p:cNvSpPr>
            <a:spLocks noGrp="1"/>
          </p:cNvSpPr>
          <p:nvPr/>
        </p:nvSpPr>
        <p:spPr>
          <a:xfrm>
            <a:off x="12573000" y="11796560"/>
            <a:ext cx="2540000" cy="595265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75" name="17-text-434">
            <a:extLst>
              <a:ext uri="{FF2B5EF4-FFF2-40B4-BE49-F238E27FC236}">
                <a16:creationId xmlns:a16="http://schemas.microsoft.com/office/drawing/2014/main" id="{4B38F8CD-60AF-8FBD-3845-6C228F928176}"/>
              </a:ext>
            </a:extLst>
          </p:cNvPr>
          <p:cNvSpPr>
            <a:spLocks noGrp="1"/>
          </p:cNvSpPr>
          <p:nvPr/>
        </p:nvSpPr>
        <p:spPr>
          <a:xfrm>
            <a:off x="12674600" y="11830902"/>
            <a:ext cx="2336800" cy="5265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76" name="17-path-435">
            <a:extLst>
              <a:ext uri="{FF2B5EF4-FFF2-40B4-BE49-F238E27FC236}">
                <a16:creationId xmlns:a16="http://schemas.microsoft.com/office/drawing/2014/main" id="{67AEF338-7C5B-1351-52AE-4A89FA693739}"/>
              </a:ext>
            </a:extLst>
          </p:cNvPr>
          <p:cNvSpPr>
            <a:spLocks noGrp="1"/>
          </p:cNvSpPr>
          <p:nvPr/>
        </p:nvSpPr>
        <p:spPr>
          <a:xfrm>
            <a:off x="9398000" y="12449062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7" name="17-path-436">
            <a:extLst>
              <a:ext uri="{FF2B5EF4-FFF2-40B4-BE49-F238E27FC236}">
                <a16:creationId xmlns:a16="http://schemas.microsoft.com/office/drawing/2014/main" id="{9839AA4C-7515-5C94-70E9-A6EBAE794B61}"/>
              </a:ext>
            </a:extLst>
          </p:cNvPr>
          <p:cNvSpPr>
            <a:spLocks noGrp="1"/>
          </p:cNvSpPr>
          <p:nvPr/>
        </p:nvSpPr>
        <p:spPr>
          <a:xfrm>
            <a:off x="12573000" y="12449062"/>
            <a:ext cx="2540000" cy="137369"/>
          </a:xfrm>
          <a:custGeom>
            <a:avLst/>
            <a:gdLst/>
            <a:ahLst/>
            <a:cxnLst/>
            <a:rect l="0" t="0" r="0" b="0"/>
            <a:pathLst>
              <a:path w="2540000" h="152400">
                <a:moveTo>
                  <a:pt x="0" y="0"/>
                </a:moveTo>
                <a:lnTo>
                  <a:pt x="0" y="152400"/>
                </a:lnTo>
                <a:lnTo>
                  <a:pt x="2540000" y="152400"/>
                </a:lnTo>
                <a:lnTo>
                  <a:pt x="2540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79" name="16-text-293">
            <a:extLst>
              <a:ext uri="{FF2B5EF4-FFF2-40B4-BE49-F238E27FC236}">
                <a16:creationId xmlns:a16="http://schemas.microsoft.com/office/drawing/2014/main" id="{A2050F4A-5FDB-365F-8A71-F9CC52EAD438}"/>
              </a:ext>
            </a:extLst>
          </p:cNvPr>
          <p:cNvSpPr>
            <a:spLocks noGrp="1"/>
          </p:cNvSpPr>
          <p:nvPr/>
        </p:nvSpPr>
        <p:spPr>
          <a:xfrm>
            <a:off x="7112000" y="2719194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Measure</a:t>
            </a:r>
            <a:r>
              <a:rPr sz="3200" b="1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b="1" dirty="0">
                <a:solidFill>
                  <a:srgbClr val="FF6038"/>
                </a:solidFill>
              </a:rPr>
              <a:t>durations</a:t>
            </a:r>
          </a:p>
        </p:txBody>
      </p:sp>
      <p:sp>
        <p:nvSpPr>
          <p:cNvPr id="80" name="16-text-294">
            <a:extLst>
              <a:ext uri="{FF2B5EF4-FFF2-40B4-BE49-F238E27FC236}">
                <a16:creationId xmlns:a16="http://schemas.microsoft.com/office/drawing/2014/main" id="{E4260989-5000-34DF-C2D0-FCF4372923E6}"/>
              </a:ext>
            </a:extLst>
          </p:cNvPr>
          <p:cNvSpPr>
            <a:spLocks noGrp="1"/>
          </p:cNvSpPr>
          <p:nvPr/>
        </p:nvSpPr>
        <p:spPr>
          <a:xfrm>
            <a:off x="12537440" y="2719194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Align timings</a:t>
            </a:r>
          </a:p>
        </p:txBody>
      </p:sp>
      <p:sp>
        <p:nvSpPr>
          <p:cNvPr id="81" name="16-path-296">
            <a:extLst>
              <a:ext uri="{FF2B5EF4-FFF2-40B4-BE49-F238E27FC236}">
                <a16:creationId xmlns:a16="http://schemas.microsoft.com/office/drawing/2014/main" id="{9E51A6C8-9B1F-65FB-B7DC-8BD3931E5441}"/>
              </a:ext>
            </a:extLst>
          </p:cNvPr>
          <p:cNvSpPr>
            <a:spLocks noGrp="1"/>
          </p:cNvSpPr>
          <p:nvPr/>
        </p:nvSpPr>
        <p:spPr>
          <a:xfrm>
            <a:off x="11163300" y="2937667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2" name="16-path-296">
            <a:extLst>
              <a:ext uri="{FF2B5EF4-FFF2-40B4-BE49-F238E27FC236}">
                <a16:creationId xmlns:a16="http://schemas.microsoft.com/office/drawing/2014/main" id="{27B07396-1918-46B7-9035-25B48F11059D}"/>
              </a:ext>
            </a:extLst>
          </p:cNvPr>
          <p:cNvSpPr>
            <a:spLocks noGrp="1"/>
          </p:cNvSpPr>
          <p:nvPr/>
        </p:nvSpPr>
        <p:spPr>
          <a:xfrm>
            <a:off x="5715000" y="2937667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3" name="16-text-294">
            <a:extLst>
              <a:ext uri="{FF2B5EF4-FFF2-40B4-BE49-F238E27FC236}">
                <a16:creationId xmlns:a16="http://schemas.microsoft.com/office/drawing/2014/main" id="{583C4856-504A-8644-A5C5-7923491BBF85}"/>
              </a:ext>
            </a:extLst>
          </p:cNvPr>
          <p:cNvSpPr>
            <a:spLocks noGrp="1"/>
          </p:cNvSpPr>
          <p:nvPr/>
        </p:nvSpPr>
        <p:spPr>
          <a:xfrm>
            <a:off x="784860" y="2719194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Capture dependencies</a:t>
            </a:r>
            <a:endParaRPr sz="320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7-text-372">
            <a:extLst>
              <a:ext uri="{FF2B5EF4-FFF2-40B4-BE49-F238E27FC236}">
                <a16:creationId xmlns:a16="http://schemas.microsoft.com/office/drawing/2014/main" id="{04A83D3D-9959-DBF7-6779-7CB2660CEDDC}"/>
              </a:ext>
            </a:extLst>
          </p:cNvPr>
          <p:cNvSpPr>
            <a:spLocks noGrp="1"/>
          </p:cNvSpPr>
          <p:nvPr/>
        </p:nvSpPr>
        <p:spPr>
          <a:xfrm>
            <a:off x="654424" y="5348459"/>
            <a:ext cx="1397000" cy="4464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6" name="17-text-373">
            <a:extLst>
              <a:ext uri="{FF2B5EF4-FFF2-40B4-BE49-F238E27FC236}">
                <a16:creationId xmlns:a16="http://schemas.microsoft.com/office/drawing/2014/main" id="{2539452C-252B-BB53-8490-FDD408FF475B}"/>
              </a:ext>
            </a:extLst>
          </p:cNvPr>
          <p:cNvSpPr>
            <a:spLocks noGrp="1"/>
          </p:cNvSpPr>
          <p:nvPr/>
        </p:nvSpPr>
        <p:spPr>
          <a:xfrm>
            <a:off x="466166" y="5817803"/>
            <a:ext cx="1651000" cy="4235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7" name="17-text-384">
            <a:extLst>
              <a:ext uri="{FF2B5EF4-FFF2-40B4-BE49-F238E27FC236}">
                <a16:creationId xmlns:a16="http://schemas.microsoft.com/office/drawing/2014/main" id="{765B9559-C1BE-C526-2FC4-6C3C69CF1BDF}"/>
              </a:ext>
            </a:extLst>
          </p:cNvPr>
          <p:cNvSpPr>
            <a:spLocks noGrp="1"/>
          </p:cNvSpPr>
          <p:nvPr/>
        </p:nvSpPr>
        <p:spPr>
          <a:xfrm>
            <a:off x="654424" y="7122806"/>
            <a:ext cx="1524000" cy="44644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8" name="17-text-385">
            <a:extLst>
              <a:ext uri="{FF2B5EF4-FFF2-40B4-BE49-F238E27FC236}">
                <a16:creationId xmlns:a16="http://schemas.microsoft.com/office/drawing/2014/main" id="{905F0145-9502-C301-BCCC-DEEF372650D7}"/>
              </a:ext>
            </a:extLst>
          </p:cNvPr>
          <p:cNvSpPr>
            <a:spLocks noGrp="1"/>
          </p:cNvSpPr>
          <p:nvPr/>
        </p:nvSpPr>
        <p:spPr>
          <a:xfrm>
            <a:off x="654424" y="7615044"/>
            <a:ext cx="1524000" cy="4006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</a:t>
            </a:r>
          </a:p>
        </p:txBody>
      </p:sp>
      <p:sp>
        <p:nvSpPr>
          <p:cNvPr id="85" name="17-text-396">
            <a:extLst>
              <a:ext uri="{FF2B5EF4-FFF2-40B4-BE49-F238E27FC236}">
                <a16:creationId xmlns:a16="http://schemas.microsoft.com/office/drawing/2014/main" id="{CBB203DA-8423-58CB-E82E-CC96024AC3F5}"/>
              </a:ext>
            </a:extLst>
          </p:cNvPr>
          <p:cNvSpPr>
            <a:spLocks noGrp="1"/>
          </p:cNvSpPr>
          <p:nvPr/>
        </p:nvSpPr>
        <p:spPr>
          <a:xfrm>
            <a:off x="13659224" y="5359907"/>
            <a:ext cx="177800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86" name="17-text-397">
            <a:extLst>
              <a:ext uri="{FF2B5EF4-FFF2-40B4-BE49-F238E27FC236}">
                <a16:creationId xmlns:a16="http://schemas.microsoft.com/office/drawing/2014/main" id="{08879469-ECFF-9740-72D3-36C2BB71E1CF}"/>
              </a:ext>
            </a:extLst>
          </p:cNvPr>
          <p:cNvSpPr>
            <a:spLocks noGrp="1"/>
          </p:cNvSpPr>
          <p:nvPr/>
        </p:nvSpPr>
        <p:spPr>
          <a:xfrm>
            <a:off x="13659224" y="5817803"/>
            <a:ext cx="1778000" cy="4121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Virtual</a:t>
            </a:r>
          </a:p>
        </p:txBody>
      </p:sp>
      <p:sp>
        <p:nvSpPr>
          <p:cNvPr id="87" name="17-text-406">
            <a:extLst>
              <a:ext uri="{FF2B5EF4-FFF2-40B4-BE49-F238E27FC236}">
                <a16:creationId xmlns:a16="http://schemas.microsoft.com/office/drawing/2014/main" id="{6B215021-2F3C-A43F-EA17-B824F1E99D55}"/>
              </a:ext>
            </a:extLst>
          </p:cNvPr>
          <p:cNvSpPr>
            <a:spLocks noGrp="1"/>
          </p:cNvSpPr>
          <p:nvPr/>
        </p:nvSpPr>
        <p:spPr>
          <a:xfrm>
            <a:off x="13659224" y="7122806"/>
            <a:ext cx="1778000" cy="45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</p:spTree>
    <p:extLst>
      <p:ext uri="{BB962C8B-B14F-4D97-AF65-F5344CB8AC3E}">
        <p14:creationId xmlns:p14="http://schemas.microsoft.com/office/powerpoint/2010/main" val="2471514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BB01FB-2079-49E7-BF5F-6F031DDD688E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Align Timings Using Dependencies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191486FB-DEA6-4EA6-8353-196C6A4B01DB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4000" dirty="0">
                <a:solidFill>
                  <a:srgbClr val="292D34"/>
                </a:solidFill>
                <a:ea typeface="Avenir Next"/>
                <a:cs typeface="Avenir Next"/>
              </a:rPr>
              <a:t>A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lign local measurements into a target-scale replay timeline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using cross-rank dependencies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8E837F12-24D2-498A-8075-C7B760D3346B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21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" name="18-text-442">
            <a:extLst>
              <a:ext uri="{FF2B5EF4-FFF2-40B4-BE49-F238E27FC236}">
                <a16:creationId xmlns:a16="http://schemas.microsoft.com/office/drawing/2014/main" id="{942305D7-86D2-4935-8DCF-A4378B73B473}"/>
              </a:ext>
            </a:extLst>
          </p:cNvPr>
          <p:cNvSpPr>
            <a:spLocks noGrp="1"/>
          </p:cNvSpPr>
          <p:nvPr/>
        </p:nvSpPr>
        <p:spPr>
          <a:xfrm>
            <a:off x="762000" y="4168487"/>
            <a:ext cx="11430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Local measurements</a:t>
            </a:r>
          </a:p>
        </p:txBody>
      </p:sp>
      <p:sp>
        <p:nvSpPr>
          <p:cNvPr id="11" name="18-text-443">
            <a:extLst>
              <a:ext uri="{FF2B5EF4-FFF2-40B4-BE49-F238E27FC236}">
                <a16:creationId xmlns:a16="http://schemas.microsoft.com/office/drawing/2014/main" id="{391D1AF3-6671-4A5B-847D-09BDE7584E0C}"/>
              </a:ext>
            </a:extLst>
          </p:cNvPr>
          <p:cNvSpPr>
            <a:spLocks noGrp="1"/>
          </p:cNvSpPr>
          <p:nvPr/>
        </p:nvSpPr>
        <p:spPr>
          <a:xfrm>
            <a:off x="2049936" y="5108287"/>
            <a:ext cx="2032000" cy="4808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2" name="18-box-444">
            <a:extLst>
              <a:ext uri="{FF2B5EF4-FFF2-40B4-BE49-F238E27FC236}">
                <a16:creationId xmlns:a16="http://schemas.microsoft.com/office/drawing/2014/main" id="{A86F87C0-3367-4EA7-89DB-EB80B65A406E}"/>
              </a:ext>
            </a:extLst>
          </p:cNvPr>
          <p:cNvSpPr>
            <a:spLocks noGrp="1"/>
          </p:cNvSpPr>
          <p:nvPr/>
        </p:nvSpPr>
        <p:spPr>
          <a:xfrm>
            <a:off x="4843936" y="5009936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3" name="18-text-445">
            <a:extLst>
              <a:ext uri="{FF2B5EF4-FFF2-40B4-BE49-F238E27FC236}">
                <a16:creationId xmlns:a16="http://schemas.microsoft.com/office/drawing/2014/main" id="{6EA1C1C7-379C-46C1-867F-3DBF7D9D2EEC}"/>
              </a:ext>
            </a:extLst>
          </p:cNvPr>
          <p:cNvSpPr>
            <a:spLocks noGrp="1"/>
          </p:cNvSpPr>
          <p:nvPr/>
        </p:nvSpPr>
        <p:spPr>
          <a:xfrm>
            <a:off x="4945536" y="504271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14" name="18-box-446">
            <a:extLst>
              <a:ext uri="{FF2B5EF4-FFF2-40B4-BE49-F238E27FC236}">
                <a16:creationId xmlns:a16="http://schemas.microsoft.com/office/drawing/2014/main" id="{7D2A259C-225F-4A89-9918-7BF38EF64F52}"/>
              </a:ext>
            </a:extLst>
          </p:cNvPr>
          <p:cNvSpPr>
            <a:spLocks noGrp="1"/>
          </p:cNvSpPr>
          <p:nvPr/>
        </p:nvSpPr>
        <p:spPr>
          <a:xfrm>
            <a:off x="8095136" y="504271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5" name="18-text-447">
            <a:extLst>
              <a:ext uri="{FF2B5EF4-FFF2-40B4-BE49-F238E27FC236}">
                <a16:creationId xmlns:a16="http://schemas.microsoft.com/office/drawing/2014/main" id="{A7B0E74B-003C-4FD8-AFA7-0F94CE907917}"/>
              </a:ext>
            </a:extLst>
          </p:cNvPr>
          <p:cNvSpPr>
            <a:spLocks noGrp="1"/>
          </p:cNvSpPr>
          <p:nvPr/>
        </p:nvSpPr>
        <p:spPr>
          <a:xfrm>
            <a:off x="7256936" y="460560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16" name="18-box-448">
            <a:extLst>
              <a:ext uri="{FF2B5EF4-FFF2-40B4-BE49-F238E27FC236}">
                <a16:creationId xmlns:a16="http://schemas.microsoft.com/office/drawing/2014/main" id="{0F2BC36F-E1F6-407B-891F-47AB749DE684}"/>
              </a:ext>
            </a:extLst>
          </p:cNvPr>
          <p:cNvSpPr>
            <a:spLocks noGrp="1"/>
          </p:cNvSpPr>
          <p:nvPr/>
        </p:nvSpPr>
        <p:spPr>
          <a:xfrm>
            <a:off x="11905136" y="504271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7" name="18-text-449">
            <a:extLst>
              <a:ext uri="{FF2B5EF4-FFF2-40B4-BE49-F238E27FC236}">
                <a16:creationId xmlns:a16="http://schemas.microsoft.com/office/drawing/2014/main" id="{91B7B5A2-604A-4181-8C6A-F9E8F3787DC6}"/>
              </a:ext>
            </a:extLst>
          </p:cNvPr>
          <p:cNvSpPr>
            <a:spLocks noGrp="1"/>
          </p:cNvSpPr>
          <p:nvPr/>
        </p:nvSpPr>
        <p:spPr>
          <a:xfrm>
            <a:off x="11066936" y="460560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18" name="18-path-450">
            <a:extLst>
              <a:ext uri="{FF2B5EF4-FFF2-40B4-BE49-F238E27FC236}">
                <a16:creationId xmlns:a16="http://schemas.microsoft.com/office/drawing/2014/main" id="{A46FFFD1-6E07-4AC8-ADAA-985CC626C972}"/>
              </a:ext>
            </a:extLst>
          </p:cNvPr>
          <p:cNvSpPr>
            <a:spLocks noGrp="1"/>
          </p:cNvSpPr>
          <p:nvPr/>
        </p:nvSpPr>
        <p:spPr>
          <a:xfrm>
            <a:off x="8209436" y="5337773"/>
            <a:ext cx="3683000" cy="10928"/>
          </a:xfrm>
          <a:custGeom>
            <a:avLst/>
            <a:gdLst/>
            <a:ahLst/>
            <a:cxnLst/>
            <a:rect l="0" t="0" r="0" b="0"/>
            <a:pathLst>
              <a:path w="3683000" h="12700">
                <a:moveTo>
                  <a:pt x="0" y="0"/>
                </a:moveTo>
                <a:lnTo>
                  <a:pt x="3683000" y="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19" name="18-box-451">
            <a:extLst>
              <a:ext uri="{FF2B5EF4-FFF2-40B4-BE49-F238E27FC236}">
                <a16:creationId xmlns:a16="http://schemas.microsoft.com/office/drawing/2014/main" id="{8B90161C-247F-49AB-A259-CF7B87674BEC}"/>
              </a:ext>
            </a:extLst>
          </p:cNvPr>
          <p:cNvSpPr>
            <a:spLocks noGrp="1"/>
          </p:cNvSpPr>
          <p:nvPr/>
        </p:nvSpPr>
        <p:spPr>
          <a:xfrm>
            <a:off x="12463936" y="5009936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8-text-452">
            <a:extLst>
              <a:ext uri="{FF2B5EF4-FFF2-40B4-BE49-F238E27FC236}">
                <a16:creationId xmlns:a16="http://schemas.microsoft.com/office/drawing/2014/main" id="{D4276CF4-3EFA-4304-BD07-E6C101867F4B}"/>
              </a:ext>
            </a:extLst>
          </p:cNvPr>
          <p:cNvSpPr>
            <a:spLocks noGrp="1"/>
          </p:cNvSpPr>
          <p:nvPr/>
        </p:nvSpPr>
        <p:spPr>
          <a:xfrm>
            <a:off x="12565536" y="504271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21" name="18-path-453">
            <a:extLst>
              <a:ext uri="{FF2B5EF4-FFF2-40B4-BE49-F238E27FC236}">
                <a16:creationId xmlns:a16="http://schemas.microsoft.com/office/drawing/2014/main" id="{5B873623-BEDA-4A1F-AFA7-C03160C042B9}"/>
              </a:ext>
            </a:extLst>
          </p:cNvPr>
          <p:cNvSpPr>
            <a:spLocks noGrp="1"/>
          </p:cNvSpPr>
          <p:nvPr/>
        </p:nvSpPr>
        <p:spPr>
          <a:xfrm>
            <a:off x="4034125" y="5836085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2" name="18-text-454">
            <a:extLst>
              <a:ext uri="{FF2B5EF4-FFF2-40B4-BE49-F238E27FC236}">
                <a16:creationId xmlns:a16="http://schemas.microsoft.com/office/drawing/2014/main" id="{6EF83798-514B-48A8-9152-645DAEEDC47F}"/>
              </a:ext>
            </a:extLst>
          </p:cNvPr>
          <p:cNvSpPr>
            <a:spLocks noGrp="1"/>
          </p:cNvSpPr>
          <p:nvPr/>
        </p:nvSpPr>
        <p:spPr>
          <a:xfrm>
            <a:off x="17416936" y="5949736"/>
            <a:ext cx="1651000" cy="4152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23" name="18-text-455">
            <a:extLst>
              <a:ext uri="{FF2B5EF4-FFF2-40B4-BE49-F238E27FC236}">
                <a16:creationId xmlns:a16="http://schemas.microsoft.com/office/drawing/2014/main" id="{F46B5A62-5DCE-4E97-BDD9-DDE76AA7F3D7}"/>
              </a:ext>
            </a:extLst>
          </p:cNvPr>
          <p:cNvSpPr>
            <a:spLocks noGrp="1"/>
          </p:cNvSpPr>
          <p:nvPr/>
        </p:nvSpPr>
        <p:spPr>
          <a:xfrm>
            <a:off x="2049936" y="6627266"/>
            <a:ext cx="2032000" cy="4808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24" name="18-box-456">
            <a:extLst>
              <a:ext uri="{FF2B5EF4-FFF2-40B4-BE49-F238E27FC236}">
                <a16:creationId xmlns:a16="http://schemas.microsoft.com/office/drawing/2014/main" id="{2D686765-28D6-4E85-BB56-E859374D283B}"/>
              </a:ext>
            </a:extLst>
          </p:cNvPr>
          <p:cNvSpPr>
            <a:spLocks noGrp="1"/>
          </p:cNvSpPr>
          <p:nvPr/>
        </p:nvSpPr>
        <p:spPr>
          <a:xfrm>
            <a:off x="4793136" y="6517987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5" name="18-text-457">
            <a:extLst>
              <a:ext uri="{FF2B5EF4-FFF2-40B4-BE49-F238E27FC236}">
                <a16:creationId xmlns:a16="http://schemas.microsoft.com/office/drawing/2014/main" id="{358D860C-416A-42C4-973A-3F7255B589D3}"/>
              </a:ext>
            </a:extLst>
          </p:cNvPr>
          <p:cNvSpPr>
            <a:spLocks noGrp="1"/>
          </p:cNvSpPr>
          <p:nvPr/>
        </p:nvSpPr>
        <p:spPr>
          <a:xfrm>
            <a:off x="3954936" y="608087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6" name="18-box-458">
            <a:extLst>
              <a:ext uri="{FF2B5EF4-FFF2-40B4-BE49-F238E27FC236}">
                <a16:creationId xmlns:a16="http://schemas.microsoft.com/office/drawing/2014/main" id="{7D8C4FA4-EDB9-45FB-8900-10910FEBF295}"/>
              </a:ext>
            </a:extLst>
          </p:cNvPr>
          <p:cNvSpPr>
            <a:spLocks noGrp="1"/>
          </p:cNvSpPr>
          <p:nvPr/>
        </p:nvSpPr>
        <p:spPr>
          <a:xfrm>
            <a:off x="5351936" y="6517987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7" name="18-text-459">
            <a:extLst>
              <a:ext uri="{FF2B5EF4-FFF2-40B4-BE49-F238E27FC236}">
                <a16:creationId xmlns:a16="http://schemas.microsoft.com/office/drawing/2014/main" id="{57F95974-8EE1-4A32-AB1B-B93C120F8121}"/>
              </a:ext>
            </a:extLst>
          </p:cNvPr>
          <p:cNvSpPr>
            <a:spLocks noGrp="1"/>
          </p:cNvSpPr>
          <p:nvPr/>
        </p:nvSpPr>
        <p:spPr>
          <a:xfrm>
            <a:off x="5453536" y="6550770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28" name="18-box-460">
            <a:extLst>
              <a:ext uri="{FF2B5EF4-FFF2-40B4-BE49-F238E27FC236}">
                <a16:creationId xmlns:a16="http://schemas.microsoft.com/office/drawing/2014/main" id="{9F87BA5C-DD03-4359-9C32-70DDB3395B56}"/>
              </a:ext>
            </a:extLst>
          </p:cNvPr>
          <p:cNvSpPr>
            <a:spLocks noGrp="1"/>
          </p:cNvSpPr>
          <p:nvPr/>
        </p:nvSpPr>
        <p:spPr>
          <a:xfrm>
            <a:off x="8717436" y="6517987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9" name="18-text-461">
            <a:extLst>
              <a:ext uri="{FF2B5EF4-FFF2-40B4-BE49-F238E27FC236}">
                <a16:creationId xmlns:a16="http://schemas.microsoft.com/office/drawing/2014/main" id="{87191A46-5C50-4429-9E93-C09C0F098129}"/>
              </a:ext>
            </a:extLst>
          </p:cNvPr>
          <p:cNvSpPr>
            <a:spLocks noGrp="1"/>
          </p:cNvSpPr>
          <p:nvPr/>
        </p:nvSpPr>
        <p:spPr>
          <a:xfrm>
            <a:off x="8819036" y="6550770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30" name="18-box-462">
            <a:extLst>
              <a:ext uri="{FF2B5EF4-FFF2-40B4-BE49-F238E27FC236}">
                <a16:creationId xmlns:a16="http://schemas.microsoft.com/office/drawing/2014/main" id="{2D203A41-C355-4FBC-9D56-C5925CE9D43C}"/>
              </a:ext>
            </a:extLst>
          </p:cNvPr>
          <p:cNvSpPr>
            <a:spLocks noGrp="1"/>
          </p:cNvSpPr>
          <p:nvPr/>
        </p:nvSpPr>
        <p:spPr>
          <a:xfrm>
            <a:off x="12032136" y="6517987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31" name="18-text-463">
            <a:extLst>
              <a:ext uri="{FF2B5EF4-FFF2-40B4-BE49-F238E27FC236}">
                <a16:creationId xmlns:a16="http://schemas.microsoft.com/office/drawing/2014/main" id="{D71B3DEA-3C72-4CD6-BFC5-3202B28C6590}"/>
              </a:ext>
            </a:extLst>
          </p:cNvPr>
          <p:cNvSpPr>
            <a:spLocks noGrp="1"/>
          </p:cNvSpPr>
          <p:nvPr/>
        </p:nvSpPr>
        <p:spPr>
          <a:xfrm>
            <a:off x="11193936" y="608087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3" name="18-text-465">
            <a:extLst>
              <a:ext uri="{FF2B5EF4-FFF2-40B4-BE49-F238E27FC236}">
                <a16:creationId xmlns:a16="http://schemas.microsoft.com/office/drawing/2014/main" id="{6E997BFA-8340-41A6-ABBA-2CE86E279F22}"/>
              </a:ext>
            </a:extLst>
          </p:cNvPr>
          <p:cNvSpPr>
            <a:spLocks noGrp="1"/>
          </p:cNvSpPr>
          <p:nvPr/>
        </p:nvSpPr>
        <p:spPr>
          <a:xfrm>
            <a:off x="17416936" y="7446859"/>
            <a:ext cx="1651000" cy="4152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34" name="18-path-466">
            <a:extLst>
              <a:ext uri="{FF2B5EF4-FFF2-40B4-BE49-F238E27FC236}">
                <a16:creationId xmlns:a16="http://schemas.microsoft.com/office/drawing/2014/main" id="{86DCB6FB-744E-4F7C-88A0-721ABC71E7C2}"/>
              </a:ext>
            </a:extLst>
          </p:cNvPr>
          <p:cNvSpPr>
            <a:spLocks noGrp="1"/>
          </p:cNvSpPr>
          <p:nvPr/>
        </p:nvSpPr>
        <p:spPr>
          <a:xfrm>
            <a:off x="11084560" y="7931298"/>
            <a:ext cx="690880" cy="502684"/>
          </a:xfrm>
          <a:custGeom>
            <a:avLst/>
            <a:gdLst/>
            <a:ahLst/>
            <a:cxnLst/>
            <a:rect l="0" t="0" r="0" b="0"/>
            <a:pathLst>
              <a:path w="690880" h="584200">
                <a:moveTo>
                  <a:pt x="447040" y="0"/>
                </a:moveTo>
                <a:lnTo>
                  <a:pt x="447040" y="397256"/>
                </a:lnTo>
                <a:lnTo>
                  <a:pt x="690880" y="397256"/>
                </a:lnTo>
                <a:lnTo>
                  <a:pt x="345440" y="584200"/>
                </a:lnTo>
                <a:lnTo>
                  <a:pt x="0" y="397256"/>
                </a:lnTo>
                <a:lnTo>
                  <a:pt x="243840" y="397256"/>
                </a:lnTo>
                <a:lnTo>
                  <a:pt x="24384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35" name="18-text-467">
            <a:extLst>
              <a:ext uri="{FF2B5EF4-FFF2-40B4-BE49-F238E27FC236}">
                <a16:creationId xmlns:a16="http://schemas.microsoft.com/office/drawing/2014/main" id="{1C1F2CA6-3640-4D8A-BC7A-42CFA607B1E8}"/>
              </a:ext>
            </a:extLst>
          </p:cNvPr>
          <p:cNvSpPr>
            <a:spLocks noGrp="1"/>
          </p:cNvSpPr>
          <p:nvPr/>
        </p:nvSpPr>
        <p:spPr>
          <a:xfrm>
            <a:off x="12192000" y="7973565"/>
            <a:ext cx="8636000" cy="448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Align by dependencies</a:t>
            </a:r>
          </a:p>
        </p:txBody>
      </p:sp>
      <p:sp>
        <p:nvSpPr>
          <p:cNvPr id="36" name="18-text-468">
            <a:extLst>
              <a:ext uri="{FF2B5EF4-FFF2-40B4-BE49-F238E27FC236}">
                <a16:creationId xmlns:a16="http://schemas.microsoft.com/office/drawing/2014/main" id="{BC1A936E-CBA9-4B32-B095-8EEA50F75B4C}"/>
              </a:ext>
            </a:extLst>
          </p:cNvPr>
          <p:cNvSpPr>
            <a:spLocks noGrp="1"/>
          </p:cNvSpPr>
          <p:nvPr/>
        </p:nvSpPr>
        <p:spPr>
          <a:xfrm>
            <a:off x="762000" y="8597900"/>
            <a:ext cx="8255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Replay timeline</a:t>
            </a:r>
          </a:p>
        </p:txBody>
      </p:sp>
      <p:sp>
        <p:nvSpPr>
          <p:cNvPr id="37" name="18-text-469">
            <a:extLst>
              <a:ext uri="{FF2B5EF4-FFF2-40B4-BE49-F238E27FC236}">
                <a16:creationId xmlns:a16="http://schemas.microsoft.com/office/drawing/2014/main" id="{31EF7BB3-1527-44A2-AD60-CEAD2A34813E}"/>
              </a:ext>
            </a:extLst>
          </p:cNvPr>
          <p:cNvSpPr>
            <a:spLocks noGrp="1"/>
          </p:cNvSpPr>
          <p:nvPr/>
        </p:nvSpPr>
        <p:spPr>
          <a:xfrm>
            <a:off x="2032000" y="9570484"/>
            <a:ext cx="2286000" cy="458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38" name="18-text-470">
            <a:extLst>
              <a:ext uri="{FF2B5EF4-FFF2-40B4-BE49-F238E27FC236}">
                <a16:creationId xmlns:a16="http://schemas.microsoft.com/office/drawing/2014/main" id="{4B4D36E6-E9AF-48C4-9A48-B962701364C3}"/>
              </a:ext>
            </a:extLst>
          </p:cNvPr>
          <p:cNvSpPr>
            <a:spLocks noGrp="1"/>
          </p:cNvSpPr>
          <p:nvPr/>
        </p:nvSpPr>
        <p:spPr>
          <a:xfrm>
            <a:off x="2032000" y="11155030"/>
            <a:ext cx="2286000" cy="458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39" name="18-box-471">
            <a:extLst>
              <a:ext uri="{FF2B5EF4-FFF2-40B4-BE49-F238E27FC236}">
                <a16:creationId xmlns:a16="http://schemas.microsoft.com/office/drawing/2014/main" id="{EBA70880-01DC-490E-8416-85E1F94D3C04}"/>
              </a:ext>
            </a:extLst>
          </p:cNvPr>
          <p:cNvSpPr>
            <a:spLocks noGrp="1"/>
          </p:cNvSpPr>
          <p:nvPr/>
        </p:nvSpPr>
        <p:spPr>
          <a:xfrm>
            <a:off x="4826000" y="9439349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0" name="18-text-472">
            <a:extLst>
              <a:ext uri="{FF2B5EF4-FFF2-40B4-BE49-F238E27FC236}">
                <a16:creationId xmlns:a16="http://schemas.microsoft.com/office/drawing/2014/main" id="{FBC792B2-EEE2-4338-9BF3-272F9DAD6D91}"/>
              </a:ext>
            </a:extLst>
          </p:cNvPr>
          <p:cNvSpPr>
            <a:spLocks noGrp="1"/>
          </p:cNvSpPr>
          <p:nvPr/>
        </p:nvSpPr>
        <p:spPr>
          <a:xfrm>
            <a:off x="4927600" y="9472133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41" name="18-box-473">
            <a:extLst>
              <a:ext uri="{FF2B5EF4-FFF2-40B4-BE49-F238E27FC236}">
                <a16:creationId xmlns:a16="http://schemas.microsoft.com/office/drawing/2014/main" id="{81188C64-2B61-4D18-A679-C7B437780613}"/>
              </a:ext>
            </a:extLst>
          </p:cNvPr>
          <p:cNvSpPr>
            <a:spLocks noGrp="1"/>
          </p:cNvSpPr>
          <p:nvPr/>
        </p:nvSpPr>
        <p:spPr>
          <a:xfrm>
            <a:off x="8204200" y="943934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2" name="18-text-474">
            <a:extLst>
              <a:ext uri="{FF2B5EF4-FFF2-40B4-BE49-F238E27FC236}">
                <a16:creationId xmlns:a16="http://schemas.microsoft.com/office/drawing/2014/main" id="{A8CC783E-6A26-4CF0-B795-BF6AF2C64BDD}"/>
              </a:ext>
            </a:extLst>
          </p:cNvPr>
          <p:cNvSpPr>
            <a:spLocks noGrp="1"/>
          </p:cNvSpPr>
          <p:nvPr/>
        </p:nvSpPr>
        <p:spPr>
          <a:xfrm>
            <a:off x="7366000" y="900223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47" name="18-text-479">
            <a:extLst>
              <a:ext uri="{FF2B5EF4-FFF2-40B4-BE49-F238E27FC236}">
                <a16:creationId xmlns:a16="http://schemas.microsoft.com/office/drawing/2014/main" id="{5D9838F9-137A-4A0A-AFE4-78E51A37DF24}"/>
              </a:ext>
            </a:extLst>
          </p:cNvPr>
          <p:cNvSpPr>
            <a:spLocks noGrp="1"/>
          </p:cNvSpPr>
          <p:nvPr/>
        </p:nvSpPr>
        <p:spPr>
          <a:xfrm>
            <a:off x="15976600" y="9472133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54" name="18-path-486">
            <a:extLst>
              <a:ext uri="{FF2B5EF4-FFF2-40B4-BE49-F238E27FC236}">
                <a16:creationId xmlns:a16="http://schemas.microsoft.com/office/drawing/2014/main" id="{DD4E016A-83E0-4E0E-91AD-CDC0B7690CF7}"/>
              </a:ext>
            </a:extLst>
          </p:cNvPr>
          <p:cNvSpPr>
            <a:spLocks noGrp="1"/>
          </p:cNvSpPr>
          <p:nvPr/>
        </p:nvSpPr>
        <p:spPr>
          <a:xfrm>
            <a:off x="4826000" y="10116879"/>
            <a:ext cx="2921000" cy="131135"/>
          </a:xfrm>
          <a:custGeom>
            <a:avLst/>
            <a:gdLst/>
            <a:ahLst/>
            <a:cxnLst/>
            <a:rect l="0" t="0" r="0" b="0"/>
            <a:pathLst>
              <a:path w="2921000" h="152400">
                <a:moveTo>
                  <a:pt x="0" y="0"/>
                </a:moveTo>
                <a:lnTo>
                  <a:pt x="0" y="152400"/>
                </a:lnTo>
                <a:lnTo>
                  <a:pt x="2921000" y="152400"/>
                </a:lnTo>
                <a:lnTo>
                  <a:pt x="2921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9" name="18-text-491">
            <a:extLst>
              <a:ext uri="{FF2B5EF4-FFF2-40B4-BE49-F238E27FC236}">
                <a16:creationId xmlns:a16="http://schemas.microsoft.com/office/drawing/2014/main" id="{7FADF31B-B3B9-4A5F-9C54-7E660E231D87}"/>
              </a:ext>
            </a:extLst>
          </p:cNvPr>
          <p:cNvSpPr>
            <a:spLocks noGrp="1"/>
          </p:cNvSpPr>
          <p:nvPr/>
        </p:nvSpPr>
        <p:spPr>
          <a:xfrm>
            <a:off x="19939000" y="12236893"/>
            <a:ext cx="2032000" cy="393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60" name="16-text-293">
            <a:extLst>
              <a:ext uri="{FF2B5EF4-FFF2-40B4-BE49-F238E27FC236}">
                <a16:creationId xmlns:a16="http://schemas.microsoft.com/office/drawing/2014/main" id="{C1230B72-8BED-F9B5-0ED5-6F7DF43A50CB}"/>
              </a:ext>
            </a:extLst>
          </p:cNvPr>
          <p:cNvSpPr>
            <a:spLocks noGrp="1"/>
          </p:cNvSpPr>
          <p:nvPr/>
        </p:nvSpPr>
        <p:spPr>
          <a:xfrm>
            <a:off x="7112000" y="2762250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dirty="0">
                <a:solidFill>
                  <a:srgbClr val="6C7479"/>
                </a:solidFill>
              </a:rPr>
              <a:t>Measure</a:t>
            </a:r>
            <a:r>
              <a:rPr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dirty="0">
                <a:solidFill>
                  <a:srgbClr val="6C7479"/>
                </a:solidFill>
              </a:rPr>
              <a:t>durations</a:t>
            </a:r>
          </a:p>
        </p:txBody>
      </p:sp>
      <p:sp>
        <p:nvSpPr>
          <p:cNvPr id="61" name="16-text-294">
            <a:extLst>
              <a:ext uri="{FF2B5EF4-FFF2-40B4-BE49-F238E27FC236}">
                <a16:creationId xmlns:a16="http://schemas.microsoft.com/office/drawing/2014/main" id="{5F879ECA-AE80-B16A-193E-7A9FC32DA02D}"/>
              </a:ext>
            </a:extLst>
          </p:cNvPr>
          <p:cNvSpPr>
            <a:spLocks noGrp="1"/>
          </p:cNvSpPr>
          <p:nvPr/>
        </p:nvSpPr>
        <p:spPr>
          <a:xfrm>
            <a:off x="12537440" y="276225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Align</a:t>
            </a:r>
            <a:r>
              <a:rPr sz="3200" b="1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b="1" dirty="0">
                <a:solidFill>
                  <a:srgbClr val="FF6038"/>
                </a:solidFill>
              </a:rPr>
              <a:t>timings</a:t>
            </a:r>
          </a:p>
        </p:txBody>
      </p:sp>
      <p:sp>
        <p:nvSpPr>
          <p:cNvPr id="62" name="16-path-296">
            <a:extLst>
              <a:ext uri="{FF2B5EF4-FFF2-40B4-BE49-F238E27FC236}">
                <a16:creationId xmlns:a16="http://schemas.microsoft.com/office/drawing/2014/main" id="{DA59411A-199F-AB28-E173-16155180D6E8}"/>
              </a:ext>
            </a:extLst>
          </p:cNvPr>
          <p:cNvSpPr>
            <a:spLocks noGrp="1"/>
          </p:cNvSpPr>
          <p:nvPr/>
        </p:nvSpPr>
        <p:spPr>
          <a:xfrm>
            <a:off x="11163300" y="298072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3" name="16-path-296">
            <a:extLst>
              <a:ext uri="{FF2B5EF4-FFF2-40B4-BE49-F238E27FC236}">
                <a16:creationId xmlns:a16="http://schemas.microsoft.com/office/drawing/2014/main" id="{2C3F6EEC-8FFF-EBF9-5C44-ACF1C0D4F758}"/>
              </a:ext>
            </a:extLst>
          </p:cNvPr>
          <p:cNvSpPr>
            <a:spLocks noGrp="1"/>
          </p:cNvSpPr>
          <p:nvPr/>
        </p:nvSpPr>
        <p:spPr>
          <a:xfrm>
            <a:off x="5715000" y="298072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4" name="16-text-294">
            <a:extLst>
              <a:ext uri="{FF2B5EF4-FFF2-40B4-BE49-F238E27FC236}">
                <a16:creationId xmlns:a16="http://schemas.microsoft.com/office/drawing/2014/main" id="{2E71595A-B468-5FC6-2CDE-604861686DAE}"/>
              </a:ext>
            </a:extLst>
          </p:cNvPr>
          <p:cNvSpPr>
            <a:spLocks noGrp="1"/>
          </p:cNvSpPr>
          <p:nvPr/>
        </p:nvSpPr>
        <p:spPr>
          <a:xfrm>
            <a:off x="784860" y="276225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Capture dependencies</a:t>
            </a:r>
            <a:endParaRPr sz="320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8-path-453">
            <a:extLst>
              <a:ext uri="{FF2B5EF4-FFF2-40B4-BE49-F238E27FC236}">
                <a16:creationId xmlns:a16="http://schemas.microsoft.com/office/drawing/2014/main" id="{240D323F-E2EE-DB38-76A7-445679258444}"/>
              </a:ext>
            </a:extLst>
          </p:cNvPr>
          <p:cNvSpPr>
            <a:spLocks noGrp="1"/>
          </p:cNvSpPr>
          <p:nvPr/>
        </p:nvSpPr>
        <p:spPr>
          <a:xfrm>
            <a:off x="4034125" y="7345931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" name="18-path-453">
            <a:extLst>
              <a:ext uri="{FF2B5EF4-FFF2-40B4-BE49-F238E27FC236}">
                <a16:creationId xmlns:a16="http://schemas.microsoft.com/office/drawing/2014/main" id="{555D4312-E4C7-F868-777A-C6DC69CA1A4C}"/>
              </a:ext>
            </a:extLst>
          </p:cNvPr>
          <p:cNvSpPr>
            <a:spLocks noGrp="1"/>
          </p:cNvSpPr>
          <p:nvPr/>
        </p:nvSpPr>
        <p:spPr>
          <a:xfrm>
            <a:off x="4034125" y="12107373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AEDD2-76A1-9ABD-395B-3D9B2AF87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E113405-1257-E0ED-F7AF-0DEA36D1A3E8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Align Timings Using Dependencies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D963DFD0-BD4F-400E-F735-877C75FEF8A4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4000" dirty="0">
                <a:solidFill>
                  <a:srgbClr val="292D34"/>
                </a:solidFill>
                <a:ea typeface="Avenir Next"/>
                <a:cs typeface="Avenir Next"/>
              </a:rPr>
              <a:t>A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lign local measurements into a target-scale replay timeline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using cross-rank dependencies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59550EF0-4ABB-09AE-5145-A4BB222DCA34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22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" name="18-text-442">
            <a:extLst>
              <a:ext uri="{FF2B5EF4-FFF2-40B4-BE49-F238E27FC236}">
                <a16:creationId xmlns:a16="http://schemas.microsoft.com/office/drawing/2014/main" id="{1C6B32B9-D707-49D9-C502-680D80DE37C4}"/>
              </a:ext>
            </a:extLst>
          </p:cNvPr>
          <p:cNvSpPr>
            <a:spLocks noGrp="1"/>
          </p:cNvSpPr>
          <p:nvPr/>
        </p:nvSpPr>
        <p:spPr>
          <a:xfrm>
            <a:off x="762000" y="4168487"/>
            <a:ext cx="11430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Local measurements</a:t>
            </a:r>
          </a:p>
        </p:txBody>
      </p:sp>
      <p:sp>
        <p:nvSpPr>
          <p:cNvPr id="11" name="18-text-443">
            <a:extLst>
              <a:ext uri="{FF2B5EF4-FFF2-40B4-BE49-F238E27FC236}">
                <a16:creationId xmlns:a16="http://schemas.microsoft.com/office/drawing/2014/main" id="{CFB36E0B-8650-9E52-63A6-A8A757CDB3B9}"/>
              </a:ext>
            </a:extLst>
          </p:cNvPr>
          <p:cNvSpPr>
            <a:spLocks noGrp="1"/>
          </p:cNvSpPr>
          <p:nvPr/>
        </p:nvSpPr>
        <p:spPr>
          <a:xfrm>
            <a:off x="2049936" y="5108287"/>
            <a:ext cx="2032000" cy="4808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12" name="18-box-444">
            <a:extLst>
              <a:ext uri="{FF2B5EF4-FFF2-40B4-BE49-F238E27FC236}">
                <a16:creationId xmlns:a16="http://schemas.microsoft.com/office/drawing/2014/main" id="{F0BEDACE-FAA2-E681-A9A1-C4FC7638563C}"/>
              </a:ext>
            </a:extLst>
          </p:cNvPr>
          <p:cNvSpPr>
            <a:spLocks noGrp="1"/>
          </p:cNvSpPr>
          <p:nvPr/>
        </p:nvSpPr>
        <p:spPr>
          <a:xfrm>
            <a:off x="4843936" y="5009936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13" name="18-text-445">
            <a:extLst>
              <a:ext uri="{FF2B5EF4-FFF2-40B4-BE49-F238E27FC236}">
                <a16:creationId xmlns:a16="http://schemas.microsoft.com/office/drawing/2014/main" id="{710F8850-B762-D274-CC8F-1F57E9A28B0C}"/>
              </a:ext>
            </a:extLst>
          </p:cNvPr>
          <p:cNvSpPr>
            <a:spLocks noGrp="1"/>
          </p:cNvSpPr>
          <p:nvPr/>
        </p:nvSpPr>
        <p:spPr>
          <a:xfrm>
            <a:off x="4945536" y="504271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14" name="18-box-446">
            <a:extLst>
              <a:ext uri="{FF2B5EF4-FFF2-40B4-BE49-F238E27FC236}">
                <a16:creationId xmlns:a16="http://schemas.microsoft.com/office/drawing/2014/main" id="{9BF2EC41-0C18-2997-B01B-5D4BBF1B7E9C}"/>
              </a:ext>
            </a:extLst>
          </p:cNvPr>
          <p:cNvSpPr>
            <a:spLocks noGrp="1"/>
          </p:cNvSpPr>
          <p:nvPr/>
        </p:nvSpPr>
        <p:spPr>
          <a:xfrm>
            <a:off x="8095136" y="504271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5" name="18-text-447">
            <a:extLst>
              <a:ext uri="{FF2B5EF4-FFF2-40B4-BE49-F238E27FC236}">
                <a16:creationId xmlns:a16="http://schemas.microsoft.com/office/drawing/2014/main" id="{59ADB437-E359-429B-02E6-EAB06D354B46}"/>
              </a:ext>
            </a:extLst>
          </p:cNvPr>
          <p:cNvSpPr>
            <a:spLocks noGrp="1"/>
          </p:cNvSpPr>
          <p:nvPr/>
        </p:nvSpPr>
        <p:spPr>
          <a:xfrm>
            <a:off x="7256936" y="460560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16" name="18-box-448">
            <a:extLst>
              <a:ext uri="{FF2B5EF4-FFF2-40B4-BE49-F238E27FC236}">
                <a16:creationId xmlns:a16="http://schemas.microsoft.com/office/drawing/2014/main" id="{C61D41A3-D94B-00D5-DBF8-C529CFAC8147}"/>
              </a:ext>
            </a:extLst>
          </p:cNvPr>
          <p:cNvSpPr>
            <a:spLocks noGrp="1"/>
          </p:cNvSpPr>
          <p:nvPr/>
        </p:nvSpPr>
        <p:spPr>
          <a:xfrm>
            <a:off x="11905136" y="504271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17" name="18-text-449">
            <a:extLst>
              <a:ext uri="{FF2B5EF4-FFF2-40B4-BE49-F238E27FC236}">
                <a16:creationId xmlns:a16="http://schemas.microsoft.com/office/drawing/2014/main" id="{572B9F0D-8E3B-F4D3-78F2-C667E55C1B8F}"/>
              </a:ext>
            </a:extLst>
          </p:cNvPr>
          <p:cNvSpPr>
            <a:spLocks noGrp="1"/>
          </p:cNvSpPr>
          <p:nvPr/>
        </p:nvSpPr>
        <p:spPr>
          <a:xfrm>
            <a:off x="11066936" y="460560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18" name="18-path-450">
            <a:extLst>
              <a:ext uri="{FF2B5EF4-FFF2-40B4-BE49-F238E27FC236}">
                <a16:creationId xmlns:a16="http://schemas.microsoft.com/office/drawing/2014/main" id="{FD1FD421-5958-DFA4-7673-2F5D2675072F}"/>
              </a:ext>
            </a:extLst>
          </p:cNvPr>
          <p:cNvSpPr>
            <a:spLocks noGrp="1"/>
          </p:cNvSpPr>
          <p:nvPr/>
        </p:nvSpPr>
        <p:spPr>
          <a:xfrm>
            <a:off x="8209436" y="5337773"/>
            <a:ext cx="3683000" cy="10928"/>
          </a:xfrm>
          <a:custGeom>
            <a:avLst/>
            <a:gdLst/>
            <a:ahLst/>
            <a:cxnLst/>
            <a:rect l="0" t="0" r="0" b="0"/>
            <a:pathLst>
              <a:path w="3683000" h="12700">
                <a:moveTo>
                  <a:pt x="0" y="0"/>
                </a:moveTo>
                <a:lnTo>
                  <a:pt x="3683000" y="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19" name="18-box-451">
            <a:extLst>
              <a:ext uri="{FF2B5EF4-FFF2-40B4-BE49-F238E27FC236}">
                <a16:creationId xmlns:a16="http://schemas.microsoft.com/office/drawing/2014/main" id="{B351398C-0F96-2F95-BC3E-5D48C22BF690}"/>
              </a:ext>
            </a:extLst>
          </p:cNvPr>
          <p:cNvSpPr>
            <a:spLocks noGrp="1"/>
          </p:cNvSpPr>
          <p:nvPr/>
        </p:nvSpPr>
        <p:spPr>
          <a:xfrm>
            <a:off x="12463936" y="5009936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0" name="18-text-452">
            <a:extLst>
              <a:ext uri="{FF2B5EF4-FFF2-40B4-BE49-F238E27FC236}">
                <a16:creationId xmlns:a16="http://schemas.microsoft.com/office/drawing/2014/main" id="{A23AE987-08BA-2759-D6B6-4F02C2E67D8E}"/>
              </a:ext>
            </a:extLst>
          </p:cNvPr>
          <p:cNvSpPr>
            <a:spLocks noGrp="1"/>
          </p:cNvSpPr>
          <p:nvPr/>
        </p:nvSpPr>
        <p:spPr>
          <a:xfrm>
            <a:off x="12565536" y="504271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21" name="18-path-453">
            <a:extLst>
              <a:ext uri="{FF2B5EF4-FFF2-40B4-BE49-F238E27FC236}">
                <a16:creationId xmlns:a16="http://schemas.microsoft.com/office/drawing/2014/main" id="{7026243C-572E-C87E-3907-F58ECB8300E0}"/>
              </a:ext>
            </a:extLst>
          </p:cNvPr>
          <p:cNvSpPr>
            <a:spLocks noGrp="1"/>
          </p:cNvSpPr>
          <p:nvPr/>
        </p:nvSpPr>
        <p:spPr>
          <a:xfrm>
            <a:off x="4034125" y="5836085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22" name="18-text-454">
            <a:extLst>
              <a:ext uri="{FF2B5EF4-FFF2-40B4-BE49-F238E27FC236}">
                <a16:creationId xmlns:a16="http://schemas.microsoft.com/office/drawing/2014/main" id="{824D875E-25B8-8FF4-08A3-208CBE92ECDE}"/>
              </a:ext>
            </a:extLst>
          </p:cNvPr>
          <p:cNvSpPr>
            <a:spLocks noGrp="1"/>
          </p:cNvSpPr>
          <p:nvPr/>
        </p:nvSpPr>
        <p:spPr>
          <a:xfrm>
            <a:off x="17416936" y="5949736"/>
            <a:ext cx="1651000" cy="4152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23" name="18-text-455">
            <a:extLst>
              <a:ext uri="{FF2B5EF4-FFF2-40B4-BE49-F238E27FC236}">
                <a16:creationId xmlns:a16="http://schemas.microsoft.com/office/drawing/2014/main" id="{0A08D718-2AB8-FB38-3065-7426E5B59A27}"/>
              </a:ext>
            </a:extLst>
          </p:cNvPr>
          <p:cNvSpPr>
            <a:spLocks noGrp="1"/>
          </p:cNvSpPr>
          <p:nvPr/>
        </p:nvSpPr>
        <p:spPr>
          <a:xfrm>
            <a:off x="2049936" y="6627266"/>
            <a:ext cx="2032000" cy="48082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24" name="18-box-456">
            <a:extLst>
              <a:ext uri="{FF2B5EF4-FFF2-40B4-BE49-F238E27FC236}">
                <a16:creationId xmlns:a16="http://schemas.microsoft.com/office/drawing/2014/main" id="{CE08E740-71D1-D587-42A3-5907CF1DE412}"/>
              </a:ext>
            </a:extLst>
          </p:cNvPr>
          <p:cNvSpPr>
            <a:spLocks noGrp="1"/>
          </p:cNvSpPr>
          <p:nvPr/>
        </p:nvSpPr>
        <p:spPr>
          <a:xfrm>
            <a:off x="4793136" y="6517987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25" name="18-text-457">
            <a:extLst>
              <a:ext uri="{FF2B5EF4-FFF2-40B4-BE49-F238E27FC236}">
                <a16:creationId xmlns:a16="http://schemas.microsoft.com/office/drawing/2014/main" id="{A963C383-1841-961C-752B-18E9F2EDE828}"/>
              </a:ext>
            </a:extLst>
          </p:cNvPr>
          <p:cNvSpPr>
            <a:spLocks noGrp="1"/>
          </p:cNvSpPr>
          <p:nvPr/>
        </p:nvSpPr>
        <p:spPr>
          <a:xfrm>
            <a:off x="3954936" y="608087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26" name="18-box-458">
            <a:extLst>
              <a:ext uri="{FF2B5EF4-FFF2-40B4-BE49-F238E27FC236}">
                <a16:creationId xmlns:a16="http://schemas.microsoft.com/office/drawing/2014/main" id="{C06CA2A9-AC08-0BC8-56AF-05CD208E21AC}"/>
              </a:ext>
            </a:extLst>
          </p:cNvPr>
          <p:cNvSpPr>
            <a:spLocks noGrp="1"/>
          </p:cNvSpPr>
          <p:nvPr/>
        </p:nvSpPr>
        <p:spPr>
          <a:xfrm>
            <a:off x="5351936" y="6517987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7" name="18-text-459">
            <a:extLst>
              <a:ext uri="{FF2B5EF4-FFF2-40B4-BE49-F238E27FC236}">
                <a16:creationId xmlns:a16="http://schemas.microsoft.com/office/drawing/2014/main" id="{062A9260-1566-4AAB-FB11-584867039CA2}"/>
              </a:ext>
            </a:extLst>
          </p:cNvPr>
          <p:cNvSpPr>
            <a:spLocks noGrp="1"/>
          </p:cNvSpPr>
          <p:nvPr/>
        </p:nvSpPr>
        <p:spPr>
          <a:xfrm>
            <a:off x="5453536" y="6550770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28" name="18-box-460">
            <a:extLst>
              <a:ext uri="{FF2B5EF4-FFF2-40B4-BE49-F238E27FC236}">
                <a16:creationId xmlns:a16="http://schemas.microsoft.com/office/drawing/2014/main" id="{9115C3CD-7CE4-D69C-BA83-DA6AE9A93A4D}"/>
              </a:ext>
            </a:extLst>
          </p:cNvPr>
          <p:cNvSpPr>
            <a:spLocks noGrp="1"/>
          </p:cNvSpPr>
          <p:nvPr/>
        </p:nvSpPr>
        <p:spPr>
          <a:xfrm>
            <a:off x="8717436" y="6517987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29" name="18-text-461">
            <a:extLst>
              <a:ext uri="{FF2B5EF4-FFF2-40B4-BE49-F238E27FC236}">
                <a16:creationId xmlns:a16="http://schemas.microsoft.com/office/drawing/2014/main" id="{7A95EC78-93BB-B687-EFD0-A9FE04779D71}"/>
              </a:ext>
            </a:extLst>
          </p:cNvPr>
          <p:cNvSpPr>
            <a:spLocks noGrp="1"/>
          </p:cNvSpPr>
          <p:nvPr/>
        </p:nvSpPr>
        <p:spPr>
          <a:xfrm>
            <a:off x="8819036" y="6550770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30" name="18-box-462">
            <a:extLst>
              <a:ext uri="{FF2B5EF4-FFF2-40B4-BE49-F238E27FC236}">
                <a16:creationId xmlns:a16="http://schemas.microsoft.com/office/drawing/2014/main" id="{8CD52DE8-6F87-B85B-3A4B-80F85337353F}"/>
              </a:ext>
            </a:extLst>
          </p:cNvPr>
          <p:cNvSpPr>
            <a:spLocks noGrp="1"/>
          </p:cNvSpPr>
          <p:nvPr/>
        </p:nvSpPr>
        <p:spPr>
          <a:xfrm>
            <a:off x="12032136" y="6517987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31" name="18-text-463">
            <a:extLst>
              <a:ext uri="{FF2B5EF4-FFF2-40B4-BE49-F238E27FC236}">
                <a16:creationId xmlns:a16="http://schemas.microsoft.com/office/drawing/2014/main" id="{3766308D-EAC1-0C65-6163-2BA206844C7B}"/>
              </a:ext>
            </a:extLst>
          </p:cNvPr>
          <p:cNvSpPr>
            <a:spLocks noGrp="1"/>
          </p:cNvSpPr>
          <p:nvPr/>
        </p:nvSpPr>
        <p:spPr>
          <a:xfrm>
            <a:off x="11193936" y="6080870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33" name="18-text-465">
            <a:extLst>
              <a:ext uri="{FF2B5EF4-FFF2-40B4-BE49-F238E27FC236}">
                <a16:creationId xmlns:a16="http://schemas.microsoft.com/office/drawing/2014/main" id="{C8CC5727-727E-9299-72FA-3523907F3A4E}"/>
              </a:ext>
            </a:extLst>
          </p:cNvPr>
          <p:cNvSpPr>
            <a:spLocks noGrp="1"/>
          </p:cNvSpPr>
          <p:nvPr/>
        </p:nvSpPr>
        <p:spPr>
          <a:xfrm>
            <a:off x="17416936" y="7446859"/>
            <a:ext cx="1651000" cy="4152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34" name="18-path-466">
            <a:extLst>
              <a:ext uri="{FF2B5EF4-FFF2-40B4-BE49-F238E27FC236}">
                <a16:creationId xmlns:a16="http://schemas.microsoft.com/office/drawing/2014/main" id="{5C83FB6B-FB6C-82A9-655F-25151F2C7D17}"/>
              </a:ext>
            </a:extLst>
          </p:cNvPr>
          <p:cNvSpPr>
            <a:spLocks noGrp="1"/>
          </p:cNvSpPr>
          <p:nvPr/>
        </p:nvSpPr>
        <p:spPr>
          <a:xfrm>
            <a:off x="11084560" y="7931298"/>
            <a:ext cx="690880" cy="502684"/>
          </a:xfrm>
          <a:custGeom>
            <a:avLst/>
            <a:gdLst/>
            <a:ahLst/>
            <a:cxnLst/>
            <a:rect l="0" t="0" r="0" b="0"/>
            <a:pathLst>
              <a:path w="690880" h="584200">
                <a:moveTo>
                  <a:pt x="447040" y="0"/>
                </a:moveTo>
                <a:lnTo>
                  <a:pt x="447040" y="397256"/>
                </a:lnTo>
                <a:lnTo>
                  <a:pt x="690880" y="397256"/>
                </a:lnTo>
                <a:lnTo>
                  <a:pt x="345440" y="584200"/>
                </a:lnTo>
                <a:lnTo>
                  <a:pt x="0" y="397256"/>
                </a:lnTo>
                <a:lnTo>
                  <a:pt x="243840" y="397256"/>
                </a:lnTo>
                <a:lnTo>
                  <a:pt x="243840" y="0"/>
                </a:lnTo>
                <a:close/>
              </a:path>
            </a:pathLst>
          </a:custGeom>
          <a:solidFill>
            <a:srgbClr val="D3D8DE"/>
          </a:solidFill>
          <a:ln w="0">
            <a:noFill/>
            <a:prstDash val="solid"/>
          </a:ln>
        </p:spPr>
      </p:sp>
      <p:sp>
        <p:nvSpPr>
          <p:cNvPr id="35" name="18-text-467">
            <a:extLst>
              <a:ext uri="{FF2B5EF4-FFF2-40B4-BE49-F238E27FC236}">
                <a16:creationId xmlns:a16="http://schemas.microsoft.com/office/drawing/2014/main" id="{A67EA45F-36FD-B1E9-F27A-D4E1683BE9CD}"/>
              </a:ext>
            </a:extLst>
          </p:cNvPr>
          <p:cNvSpPr>
            <a:spLocks noGrp="1"/>
          </p:cNvSpPr>
          <p:nvPr/>
        </p:nvSpPr>
        <p:spPr>
          <a:xfrm>
            <a:off x="12192000" y="7973565"/>
            <a:ext cx="8636000" cy="448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Align by dependencies</a:t>
            </a:r>
          </a:p>
        </p:txBody>
      </p:sp>
      <p:sp>
        <p:nvSpPr>
          <p:cNvPr id="36" name="18-text-468">
            <a:extLst>
              <a:ext uri="{FF2B5EF4-FFF2-40B4-BE49-F238E27FC236}">
                <a16:creationId xmlns:a16="http://schemas.microsoft.com/office/drawing/2014/main" id="{AB07D09D-857B-3C47-491F-B56A12DDAA31}"/>
              </a:ext>
            </a:extLst>
          </p:cNvPr>
          <p:cNvSpPr>
            <a:spLocks noGrp="1"/>
          </p:cNvSpPr>
          <p:nvPr/>
        </p:nvSpPr>
        <p:spPr>
          <a:xfrm>
            <a:off x="762000" y="8597900"/>
            <a:ext cx="8255000" cy="6441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Replay timeline</a:t>
            </a:r>
          </a:p>
        </p:txBody>
      </p:sp>
      <p:sp>
        <p:nvSpPr>
          <p:cNvPr id="37" name="18-text-469">
            <a:extLst>
              <a:ext uri="{FF2B5EF4-FFF2-40B4-BE49-F238E27FC236}">
                <a16:creationId xmlns:a16="http://schemas.microsoft.com/office/drawing/2014/main" id="{C2337B4E-917E-E674-AA64-6BAD8C265465}"/>
              </a:ext>
            </a:extLst>
          </p:cNvPr>
          <p:cNvSpPr>
            <a:spLocks noGrp="1"/>
          </p:cNvSpPr>
          <p:nvPr/>
        </p:nvSpPr>
        <p:spPr>
          <a:xfrm>
            <a:off x="2032000" y="9570484"/>
            <a:ext cx="2286000" cy="458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A</a:t>
            </a:r>
          </a:p>
        </p:txBody>
      </p:sp>
      <p:sp>
        <p:nvSpPr>
          <p:cNvPr id="38" name="18-text-470">
            <a:extLst>
              <a:ext uri="{FF2B5EF4-FFF2-40B4-BE49-F238E27FC236}">
                <a16:creationId xmlns:a16="http://schemas.microsoft.com/office/drawing/2014/main" id="{41BDF290-1199-C534-80EA-1F9642E38EEB}"/>
              </a:ext>
            </a:extLst>
          </p:cNvPr>
          <p:cNvSpPr>
            <a:spLocks noGrp="1"/>
          </p:cNvSpPr>
          <p:nvPr/>
        </p:nvSpPr>
        <p:spPr>
          <a:xfrm>
            <a:off x="2032000" y="11155030"/>
            <a:ext cx="2286000" cy="458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Rank B</a:t>
            </a:r>
          </a:p>
        </p:txBody>
      </p:sp>
      <p:sp>
        <p:nvSpPr>
          <p:cNvPr id="39" name="18-box-471">
            <a:extLst>
              <a:ext uri="{FF2B5EF4-FFF2-40B4-BE49-F238E27FC236}">
                <a16:creationId xmlns:a16="http://schemas.microsoft.com/office/drawing/2014/main" id="{53B9B7DB-CDB3-2907-1AE8-F1FE77157A3F}"/>
              </a:ext>
            </a:extLst>
          </p:cNvPr>
          <p:cNvSpPr>
            <a:spLocks noGrp="1"/>
          </p:cNvSpPr>
          <p:nvPr/>
        </p:nvSpPr>
        <p:spPr>
          <a:xfrm>
            <a:off x="4826000" y="9439349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0" name="18-text-472">
            <a:extLst>
              <a:ext uri="{FF2B5EF4-FFF2-40B4-BE49-F238E27FC236}">
                <a16:creationId xmlns:a16="http://schemas.microsoft.com/office/drawing/2014/main" id="{83BEEA98-2439-8920-3CF7-770E854F04CE}"/>
              </a:ext>
            </a:extLst>
          </p:cNvPr>
          <p:cNvSpPr>
            <a:spLocks noGrp="1"/>
          </p:cNvSpPr>
          <p:nvPr/>
        </p:nvSpPr>
        <p:spPr>
          <a:xfrm>
            <a:off x="4927600" y="9472133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41" name="18-box-473">
            <a:extLst>
              <a:ext uri="{FF2B5EF4-FFF2-40B4-BE49-F238E27FC236}">
                <a16:creationId xmlns:a16="http://schemas.microsoft.com/office/drawing/2014/main" id="{FE5C8582-9231-617F-4254-EA1C72FB8AA4}"/>
              </a:ext>
            </a:extLst>
          </p:cNvPr>
          <p:cNvSpPr>
            <a:spLocks noGrp="1"/>
          </p:cNvSpPr>
          <p:nvPr/>
        </p:nvSpPr>
        <p:spPr>
          <a:xfrm>
            <a:off x="8204200" y="943934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2" name="18-text-474">
            <a:extLst>
              <a:ext uri="{FF2B5EF4-FFF2-40B4-BE49-F238E27FC236}">
                <a16:creationId xmlns:a16="http://schemas.microsoft.com/office/drawing/2014/main" id="{D5DE1ABC-C0A7-7472-8B3F-ED1C2448AC20}"/>
              </a:ext>
            </a:extLst>
          </p:cNvPr>
          <p:cNvSpPr>
            <a:spLocks noGrp="1"/>
          </p:cNvSpPr>
          <p:nvPr/>
        </p:nvSpPr>
        <p:spPr>
          <a:xfrm>
            <a:off x="7366000" y="900223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Act₁</a:t>
            </a:r>
          </a:p>
        </p:txBody>
      </p:sp>
      <p:sp>
        <p:nvSpPr>
          <p:cNvPr id="43" name="18-box-475">
            <a:extLst>
              <a:ext uri="{FF2B5EF4-FFF2-40B4-BE49-F238E27FC236}">
                <a16:creationId xmlns:a16="http://schemas.microsoft.com/office/drawing/2014/main" id="{D8A0D92B-77E5-0096-DDBB-F37DA9CFE52C}"/>
              </a:ext>
            </a:extLst>
          </p:cNvPr>
          <p:cNvSpPr>
            <a:spLocks noGrp="1"/>
          </p:cNvSpPr>
          <p:nvPr/>
        </p:nvSpPr>
        <p:spPr>
          <a:xfrm>
            <a:off x="15316200" y="9439349"/>
            <a:ext cx="101600" cy="54639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</p:sp>
      <p:sp>
        <p:nvSpPr>
          <p:cNvPr id="44" name="18-text-476">
            <a:extLst>
              <a:ext uri="{FF2B5EF4-FFF2-40B4-BE49-F238E27FC236}">
                <a16:creationId xmlns:a16="http://schemas.microsoft.com/office/drawing/2014/main" id="{E9C4EA1F-1420-760D-0C3D-ACBB712D98C3}"/>
              </a:ext>
            </a:extLst>
          </p:cNvPr>
          <p:cNvSpPr>
            <a:spLocks noGrp="1"/>
          </p:cNvSpPr>
          <p:nvPr/>
        </p:nvSpPr>
        <p:spPr>
          <a:xfrm>
            <a:off x="14478000" y="9002233"/>
            <a:ext cx="1778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Grad₁</a:t>
            </a:r>
          </a:p>
        </p:txBody>
      </p:sp>
      <p:sp>
        <p:nvSpPr>
          <p:cNvPr id="45" name="18-path-477">
            <a:extLst>
              <a:ext uri="{FF2B5EF4-FFF2-40B4-BE49-F238E27FC236}">
                <a16:creationId xmlns:a16="http://schemas.microsoft.com/office/drawing/2014/main" id="{CEA163A0-226C-3D01-C05D-38DF9713EAC0}"/>
              </a:ext>
            </a:extLst>
          </p:cNvPr>
          <p:cNvSpPr>
            <a:spLocks noGrp="1"/>
          </p:cNvSpPr>
          <p:nvPr/>
        </p:nvSpPr>
        <p:spPr>
          <a:xfrm>
            <a:off x="8318500" y="9723474"/>
            <a:ext cx="6985000" cy="10928"/>
          </a:xfrm>
          <a:custGeom>
            <a:avLst/>
            <a:gdLst/>
            <a:ahLst/>
            <a:cxnLst/>
            <a:rect l="0" t="0" r="0" b="0"/>
            <a:pathLst>
              <a:path w="6985000" h="12700">
                <a:moveTo>
                  <a:pt x="0" y="0"/>
                </a:moveTo>
                <a:lnTo>
                  <a:pt x="6985000" y="0"/>
                </a:lnTo>
              </a:path>
            </a:pathLst>
          </a:custGeom>
          <a:noFill/>
          <a:ln w="25400">
            <a:solidFill>
              <a:srgbClr val="D3D8DE"/>
            </a:solidFill>
            <a:prstDash val="solid"/>
          </a:ln>
        </p:spPr>
      </p:sp>
      <p:sp>
        <p:nvSpPr>
          <p:cNvPr id="46" name="18-box-478">
            <a:extLst>
              <a:ext uri="{FF2B5EF4-FFF2-40B4-BE49-F238E27FC236}">
                <a16:creationId xmlns:a16="http://schemas.microsoft.com/office/drawing/2014/main" id="{566E8122-9BE4-DA7B-226D-057969E893D9}"/>
              </a:ext>
            </a:extLst>
          </p:cNvPr>
          <p:cNvSpPr>
            <a:spLocks noGrp="1"/>
          </p:cNvSpPr>
          <p:nvPr/>
        </p:nvSpPr>
        <p:spPr>
          <a:xfrm>
            <a:off x="15875000" y="9439349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7" name="18-text-479">
            <a:extLst>
              <a:ext uri="{FF2B5EF4-FFF2-40B4-BE49-F238E27FC236}">
                <a16:creationId xmlns:a16="http://schemas.microsoft.com/office/drawing/2014/main" id="{BEF19660-B050-0B0D-C45C-5FCFEA484B39}"/>
              </a:ext>
            </a:extLst>
          </p:cNvPr>
          <p:cNvSpPr>
            <a:spLocks noGrp="1"/>
          </p:cNvSpPr>
          <p:nvPr/>
        </p:nvSpPr>
        <p:spPr>
          <a:xfrm>
            <a:off x="15976600" y="9472133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48" name="18-box-480">
            <a:extLst>
              <a:ext uri="{FF2B5EF4-FFF2-40B4-BE49-F238E27FC236}">
                <a16:creationId xmlns:a16="http://schemas.microsoft.com/office/drawing/2014/main" id="{635C9A89-BCDC-4C69-08AF-A1A0328F5CAE}"/>
              </a:ext>
            </a:extLst>
          </p:cNvPr>
          <p:cNvSpPr>
            <a:spLocks noGrp="1"/>
          </p:cNvSpPr>
          <p:nvPr/>
        </p:nvSpPr>
        <p:spPr>
          <a:xfrm>
            <a:off x="8763000" y="11023895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9" name="18-text-481">
            <a:extLst>
              <a:ext uri="{FF2B5EF4-FFF2-40B4-BE49-F238E27FC236}">
                <a16:creationId xmlns:a16="http://schemas.microsoft.com/office/drawing/2014/main" id="{CD4A74D8-7354-08BF-8902-383946014A19}"/>
              </a:ext>
            </a:extLst>
          </p:cNvPr>
          <p:cNvSpPr>
            <a:spLocks noGrp="1"/>
          </p:cNvSpPr>
          <p:nvPr/>
        </p:nvSpPr>
        <p:spPr>
          <a:xfrm>
            <a:off x="8864600" y="1105667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FWD₁</a:t>
            </a:r>
          </a:p>
        </p:txBody>
      </p:sp>
      <p:sp>
        <p:nvSpPr>
          <p:cNvPr id="50" name="18-box-482">
            <a:extLst>
              <a:ext uri="{FF2B5EF4-FFF2-40B4-BE49-F238E27FC236}">
                <a16:creationId xmlns:a16="http://schemas.microsoft.com/office/drawing/2014/main" id="{89ED6FB4-3519-328A-0927-3E0F84712947}"/>
              </a:ext>
            </a:extLst>
          </p:cNvPr>
          <p:cNvSpPr>
            <a:spLocks noGrp="1"/>
          </p:cNvSpPr>
          <p:nvPr/>
        </p:nvSpPr>
        <p:spPr>
          <a:xfrm>
            <a:off x="12192000" y="11023895"/>
            <a:ext cx="2921000" cy="633819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51" name="18-text-483">
            <a:extLst>
              <a:ext uri="{FF2B5EF4-FFF2-40B4-BE49-F238E27FC236}">
                <a16:creationId xmlns:a16="http://schemas.microsoft.com/office/drawing/2014/main" id="{DBEA9864-3FAE-9ED2-E662-C744DF5D64AD}"/>
              </a:ext>
            </a:extLst>
          </p:cNvPr>
          <p:cNvSpPr>
            <a:spLocks noGrp="1"/>
          </p:cNvSpPr>
          <p:nvPr/>
        </p:nvSpPr>
        <p:spPr>
          <a:xfrm>
            <a:off x="12293600" y="11056679"/>
            <a:ext cx="2717800" cy="5682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BWD₁</a:t>
            </a:r>
          </a:p>
        </p:txBody>
      </p:sp>
      <p:sp>
        <p:nvSpPr>
          <p:cNvPr id="52" name="18-path-484">
            <a:extLst>
              <a:ext uri="{FF2B5EF4-FFF2-40B4-BE49-F238E27FC236}">
                <a16:creationId xmlns:a16="http://schemas.microsoft.com/office/drawing/2014/main" id="{F69323F9-E4D2-6EDD-44BA-BB56CFA870D6}"/>
              </a:ext>
            </a:extLst>
          </p:cNvPr>
          <p:cNvSpPr>
            <a:spLocks noGrp="1"/>
          </p:cNvSpPr>
          <p:nvPr/>
        </p:nvSpPr>
        <p:spPr>
          <a:xfrm>
            <a:off x="8168640" y="10018528"/>
            <a:ext cx="172720" cy="983512"/>
          </a:xfrm>
          <a:custGeom>
            <a:avLst/>
            <a:gdLst/>
            <a:ahLst/>
            <a:cxnLst/>
            <a:rect l="0" t="0" r="0" b="0"/>
            <a:pathLst>
              <a:path w="172720" h="1143000">
                <a:moveTo>
                  <a:pt x="111760" y="0"/>
                </a:moveTo>
                <a:lnTo>
                  <a:pt x="111760" y="863600"/>
                </a:lnTo>
                <a:lnTo>
                  <a:pt x="172720" y="863600"/>
                </a:lnTo>
                <a:lnTo>
                  <a:pt x="86360" y="1143000"/>
                </a:lnTo>
                <a:lnTo>
                  <a:pt x="0" y="863600"/>
                </a:lnTo>
                <a:lnTo>
                  <a:pt x="60960" y="863600"/>
                </a:lnTo>
                <a:lnTo>
                  <a:pt x="60960" y="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3" name="18-path-485">
            <a:extLst>
              <a:ext uri="{FF2B5EF4-FFF2-40B4-BE49-F238E27FC236}">
                <a16:creationId xmlns:a16="http://schemas.microsoft.com/office/drawing/2014/main" id="{6BD63D0F-4B10-7A38-592E-C01835D23462}"/>
              </a:ext>
            </a:extLst>
          </p:cNvPr>
          <p:cNvSpPr>
            <a:spLocks noGrp="1"/>
          </p:cNvSpPr>
          <p:nvPr/>
        </p:nvSpPr>
        <p:spPr>
          <a:xfrm>
            <a:off x="15280640" y="10018528"/>
            <a:ext cx="172720" cy="972584"/>
          </a:xfrm>
          <a:custGeom>
            <a:avLst/>
            <a:gdLst/>
            <a:ahLst/>
            <a:cxnLst/>
            <a:rect l="0" t="0" r="0" b="0"/>
            <a:pathLst>
              <a:path w="172720" h="1130300">
                <a:moveTo>
                  <a:pt x="60960" y="1130300"/>
                </a:moveTo>
                <a:lnTo>
                  <a:pt x="60960" y="279400"/>
                </a:lnTo>
                <a:lnTo>
                  <a:pt x="0" y="279400"/>
                </a:lnTo>
                <a:lnTo>
                  <a:pt x="86360" y="0"/>
                </a:lnTo>
                <a:lnTo>
                  <a:pt x="172720" y="279400"/>
                </a:lnTo>
                <a:lnTo>
                  <a:pt x="111760" y="279400"/>
                </a:lnTo>
                <a:lnTo>
                  <a:pt x="111760" y="11303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4" name="18-path-486">
            <a:extLst>
              <a:ext uri="{FF2B5EF4-FFF2-40B4-BE49-F238E27FC236}">
                <a16:creationId xmlns:a16="http://schemas.microsoft.com/office/drawing/2014/main" id="{91775CBE-4948-FA32-641A-0575EBBBF304}"/>
              </a:ext>
            </a:extLst>
          </p:cNvPr>
          <p:cNvSpPr>
            <a:spLocks noGrp="1"/>
          </p:cNvSpPr>
          <p:nvPr/>
        </p:nvSpPr>
        <p:spPr>
          <a:xfrm>
            <a:off x="4826000" y="10116879"/>
            <a:ext cx="2921000" cy="131135"/>
          </a:xfrm>
          <a:custGeom>
            <a:avLst/>
            <a:gdLst/>
            <a:ahLst/>
            <a:cxnLst/>
            <a:rect l="0" t="0" r="0" b="0"/>
            <a:pathLst>
              <a:path w="2921000" h="152400">
                <a:moveTo>
                  <a:pt x="0" y="0"/>
                </a:moveTo>
                <a:lnTo>
                  <a:pt x="0" y="152400"/>
                </a:lnTo>
                <a:lnTo>
                  <a:pt x="2921000" y="152400"/>
                </a:lnTo>
                <a:lnTo>
                  <a:pt x="2921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5" name="18-path-487">
            <a:extLst>
              <a:ext uri="{FF2B5EF4-FFF2-40B4-BE49-F238E27FC236}">
                <a16:creationId xmlns:a16="http://schemas.microsoft.com/office/drawing/2014/main" id="{8B8D3D60-4716-7980-D8C7-F1470E1C3A59}"/>
              </a:ext>
            </a:extLst>
          </p:cNvPr>
          <p:cNvSpPr>
            <a:spLocks noGrp="1"/>
          </p:cNvSpPr>
          <p:nvPr/>
        </p:nvSpPr>
        <p:spPr>
          <a:xfrm>
            <a:off x="15875000" y="10116879"/>
            <a:ext cx="2921000" cy="131135"/>
          </a:xfrm>
          <a:custGeom>
            <a:avLst/>
            <a:gdLst/>
            <a:ahLst/>
            <a:cxnLst/>
            <a:rect l="0" t="0" r="0" b="0"/>
            <a:pathLst>
              <a:path w="2921000" h="152400">
                <a:moveTo>
                  <a:pt x="0" y="0"/>
                </a:moveTo>
                <a:lnTo>
                  <a:pt x="0" y="152400"/>
                </a:lnTo>
                <a:lnTo>
                  <a:pt x="2921000" y="152400"/>
                </a:lnTo>
                <a:lnTo>
                  <a:pt x="2921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6" name="18-path-488">
            <a:extLst>
              <a:ext uri="{FF2B5EF4-FFF2-40B4-BE49-F238E27FC236}">
                <a16:creationId xmlns:a16="http://schemas.microsoft.com/office/drawing/2014/main" id="{0BC3F358-8792-7FC5-3D61-3559EE37C42E}"/>
              </a:ext>
            </a:extLst>
          </p:cNvPr>
          <p:cNvSpPr>
            <a:spLocks noGrp="1"/>
          </p:cNvSpPr>
          <p:nvPr/>
        </p:nvSpPr>
        <p:spPr>
          <a:xfrm>
            <a:off x="8763000" y="11701426"/>
            <a:ext cx="2921000" cy="131135"/>
          </a:xfrm>
          <a:custGeom>
            <a:avLst/>
            <a:gdLst/>
            <a:ahLst/>
            <a:cxnLst/>
            <a:rect l="0" t="0" r="0" b="0"/>
            <a:pathLst>
              <a:path w="2921000" h="152400">
                <a:moveTo>
                  <a:pt x="0" y="0"/>
                </a:moveTo>
                <a:lnTo>
                  <a:pt x="0" y="152400"/>
                </a:lnTo>
                <a:lnTo>
                  <a:pt x="2921000" y="152400"/>
                </a:lnTo>
                <a:lnTo>
                  <a:pt x="2921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7" name="18-path-489">
            <a:extLst>
              <a:ext uri="{FF2B5EF4-FFF2-40B4-BE49-F238E27FC236}">
                <a16:creationId xmlns:a16="http://schemas.microsoft.com/office/drawing/2014/main" id="{2479064E-C4FC-6BE2-80F5-E261B49F86A3}"/>
              </a:ext>
            </a:extLst>
          </p:cNvPr>
          <p:cNvSpPr>
            <a:spLocks noGrp="1"/>
          </p:cNvSpPr>
          <p:nvPr/>
        </p:nvSpPr>
        <p:spPr>
          <a:xfrm>
            <a:off x="12192000" y="11701426"/>
            <a:ext cx="2921000" cy="131135"/>
          </a:xfrm>
          <a:custGeom>
            <a:avLst/>
            <a:gdLst/>
            <a:ahLst/>
            <a:cxnLst/>
            <a:rect l="0" t="0" r="0" b="0"/>
            <a:pathLst>
              <a:path w="2921000" h="152400">
                <a:moveTo>
                  <a:pt x="0" y="0"/>
                </a:moveTo>
                <a:lnTo>
                  <a:pt x="0" y="152400"/>
                </a:lnTo>
                <a:lnTo>
                  <a:pt x="2921000" y="152400"/>
                </a:lnTo>
                <a:lnTo>
                  <a:pt x="2921000" y="0"/>
                </a:lnTo>
              </a:path>
            </a:pathLst>
          </a:custGeom>
          <a:noFill/>
          <a:ln w="31750">
            <a:solidFill>
              <a:srgbClr val="FF6038"/>
            </a:solidFill>
            <a:prstDash val="solid"/>
          </a:ln>
        </p:spPr>
      </p:sp>
      <p:sp>
        <p:nvSpPr>
          <p:cNvPr id="59" name="18-text-491">
            <a:extLst>
              <a:ext uri="{FF2B5EF4-FFF2-40B4-BE49-F238E27FC236}">
                <a16:creationId xmlns:a16="http://schemas.microsoft.com/office/drawing/2014/main" id="{72024A54-E9E7-1841-DFD7-3E2AACF673C7}"/>
              </a:ext>
            </a:extLst>
          </p:cNvPr>
          <p:cNvSpPr>
            <a:spLocks noGrp="1"/>
          </p:cNvSpPr>
          <p:nvPr/>
        </p:nvSpPr>
        <p:spPr>
          <a:xfrm>
            <a:off x="19939000" y="12236893"/>
            <a:ext cx="2032000" cy="3934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Time</a:t>
            </a:r>
          </a:p>
        </p:txBody>
      </p:sp>
      <p:sp>
        <p:nvSpPr>
          <p:cNvPr id="60" name="16-text-293">
            <a:extLst>
              <a:ext uri="{FF2B5EF4-FFF2-40B4-BE49-F238E27FC236}">
                <a16:creationId xmlns:a16="http://schemas.microsoft.com/office/drawing/2014/main" id="{C6C19288-3618-9FA8-DB4D-56BB49A44AF1}"/>
              </a:ext>
            </a:extLst>
          </p:cNvPr>
          <p:cNvSpPr>
            <a:spLocks noGrp="1"/>
          </p:cNvSpPr>
          <p:nvPr/>
        </p:nvSpPr>
        <p:spPr>
          <a:xfrm>
            <a:off x="7112000" y="2762250"/>
            <a:ext cx="5969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dirty="0">
                <a:solidFill>
                  <a:srgbClr val="6C7479"/>
                </a:solidFill>
              </a:rPr>
              <a:t>Measure</a:t>
            </a:r>
            <a:r>
              <a:rPr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dirty="0">
                <a:solidFill>
                  <a:srgbClr val="6C7479"/>
                </a:solidFill>
              </a:rPr>
              <a:t>durations</a:t>
            </a:r>
          </a:p>
        </p:txBody>
      </p:sp>
      <p:sp>
        <p:nvSpPr>
          <p:cNvPr id="61" name="16-text-294">
            <a:extLst>
              <a:ext uri="{FF2B5EF4-FFF2-40B4-BE49-F238E27FC236}">
                <a16:creationId xmlns:a16="http://schemas.microsoft.com/office/drawing/2014/main" id="{CE7E54F3-7F20-6B14-F58B-2E917962C4FB}"/>
              </a:ext>
            </a:extLst>
          </p:cNvPr>
          <p:cNvSpPr>
            <a:spLocks noGrp="1"/>
          </p:cNvSpPr>
          <p:nvPr/>
        </p:nvSpPr>
        <p:spPr>
          <a:xfrm>
            <a:off x="12537440" y="276225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Align</a:t>
            </a:r>
            <a:r>
              <a:rPr sz="3200" b="1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sz="3200" b="1" dirty="0">
                <a:solidFill>
                  <a:srgbClr val="FF6038"/>
                </a:solidFill>
              </a:rPr>
              <a:t>timings</a:t>
            </a:r>
          </a:p>
        </p:txBody>
      </p:sp>
      <p:sp>
        <p:nvSpPr>
          <p:cNvPr id="62" name="16-path-296">
            <a:extLst>
              <a:ext uri="{FF2B5EF4-FFF2-40B4-BE49-F238E27FC236}">
                <a16:creationId xmlns:a16="http://schemas.microsoft.com/office/drawing/2014/main" id="{3AC7B5F8-E3B1-51A8-D168-789EB5C01A69}"/>
              </a:ext>
            </a:extLst>
          </p:cNvPr>
          <p:cNvSpPr>
            <a:spLocks noGrp="1"/>
          </p:cNvSpPr>
          <p:nvPr/>
        </p:nvSpPr>
        <p:spPr>
          <a:xfrm>
            <a:off x="11163300" y="298072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3" name="16-path-296">
            <a:extLst>
              <a:ext uri="{FF2B5EF4-FFF2-40B4-BE49-F238E27FC236}">
                <a16:creationId xmlns:a16="http://schemas.microsoft.com/office/drawing/2014/main" id="{E3D3E43B-9216-D077-1E92-50F080DFE326}"/>
              </a:ext>
            </a:extLst>
          </p:cNvPr>
          <p:cNvSpPr>
            <a:spLocks noGrp="1"/>
          </p:cNvSpPr>
          <p:nvPr/>
        </p:nvSpPr>
        <p:spPr>
          <a:xfrm>
            <a:off x="5715000" y="2980723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4" name="16-text-294">
            <a:extLst>
              <a:ext uri="{FF2B5EF4-FFF2-40B4-BE49-F238E27FC236}">
                <a16:creationId xmlns:a16="http://schemas.microsoft.com/office/drawing/2014/main" id="{CE058650-C9FB-688A-C54F-D1DA593C32F0}"/>
              </a:ext>
            </a:extLst>
          </p:cNvPr>
          <p:cNvSpPr>
            <a:spLocks noGrp="1"/>
          </p:cNvSpPr>
          <p:nvPr/>
        </p:nvSpPr>
        <p:spPr>
          <a:xfrm>
            <a:off x="784860" y="2762250"/>
            <a:ext cx="5842000" cy="51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Capture dependencies</a:t>
            </a:r>
            <a:endParaRPr sz="320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8-path-453">
            <a:extLst>
              <a:ext uri="{FF2B5EF4-FFF2-40B4-BE49-F238E27FC236}">
                <a16:creationId xmlns:a16="http://schemas.microsoft.com/office/drawing/2014/main" id="{BCFAE2E2-8160-E635-A2A5-22271636CD8D}"/>
              </a:ext>
            </a:extLst>
          </p:cNvPr>
          <p:cNvSpPr>
            <a:spLocks noGrp="1"/>
          </p:cNvSpPr>
          <p:nvPr/>
        </p:nvSpPr>
        <p:spPr>
          <a:xfrm>
            <a:off x="4034125" y="7345931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" name="18-path-453">
            <a:extLst>
              <a:ext uri="{FF2B5EF4-FFF2-40B4-BE49-F238E27FC236}">
                <a16:creationId xmlns:a16="http://schemas.microsoft.com/office/drawing/2014/main" id="{89E5E652-507F-5571-96D4-EBF5A0DA749B}"/>
              </a:ext>
            </a:extLst>
          </p:cNvPr>
          <p:cNvSpPr>
            <a:spLocks noGrp="1"/>
          </p:cNvSpPr>
          <p:nvPr/>
        </p:nvSpPr>
        <p:spPr>
          <a:xfrm>
            <a:off x="4034125" y="12107373"/>
            <a:ext cx="18180000" cy="74310"/>
          </a:xfrm>
          <a:custGeom>
            <a:avLst/>
            <a:gdLst/>
            <a:ahLst/>
            <a:cxnLst/>
            <a:rect l="0" t="0" r="0" b="0"/>
            <a:pathLst>
              <a:path w="14478000" h="86360">
                <a:moveTo>
                  <a:pt x="0" y="30480"/>
                </a:moveTo>
                <a:lnTo>
                  <a:pt x="14198600" y="30480"/>
                </a:lnTo>
                <a:lnTo>
                  <a:pt x="14198600" y="0"/>
                </a:lnTo>
                <a:lnTo>
                  <a:pt x="14478000" y="43180"/>
                </a:lnTo>
                <a:lnTo>
                  <a:pt x="14198600" y="86360"/>
                </a:lnTo>
                <a:lnTo>
                  <a:pt x="1419860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12567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495D80C-AF55-479A-9124-9C6014A9C6D1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44DA8354-FD6F-42DB-B8D0-5130739DBE24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Virtual-rank overhead must not distort sandbox execution.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687F6C14-7B32-4FE8-95FF-C21C74C3ABF3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23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9-text-492">
            <a:extLst>
              <a:ext uri="{FF2B5EF4-FFF2-40B4-BE49-F238E27FC236}">
                <a16:creationId xmlns:a16="http://schemas.microsoft.com/office/drawing/2014/main" id="{C99211D1-583C-48F2-84FE-CE3E37452284}"/>
              </a:ext>
            </a:extLst>
          </p:cNvPr>
          <p:cNvSpPr>
            <a:spLocks noGrp="1"/>
          </p:cNvSpPr>
          <p:nvPr/>
        </p:nvSpPr>
        <p:spPr>
          <a:xfrm>
            <a:off x="762000" y="3917203"/>
            <a:ext cx="18415000" cy="12714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 1: Accurately Capture Target-Scale Execution Behavior</a:t>
            </a:r>
          </a:p>
        </p:txBody>
      </p:sp>
      <p:sp>
        <p:nvSpPr>
          <p:cNvPr id="6" name="Challenge1 complete">
            <a:extLst>
              <a:ext uri="{FF2B5EF4-FFF2-40B4-BE49-F238E27FC236}">
                <a16:creationId xmlns:a16="http://schemas.microsoft.com/office/drawing/2014/main" id="{5C9FCB10-9A48-4C35-8A2A-B63C8C61E678}"/>
              </a:ext>
            </a:extLst>
          </p:cNvPr>
          <p:cNvSpPr>
            <a:spLocks noGrp="1"/>
          </p:cNvSpPr>
          <p:nvPr/>
        </p:nvSpPr>
        <p:spPr>
          <a:xfrm>
            <a:off x="18599150" y="3337335"/>
            <a:ext cx="1905000" cy="1658471"/>
          </a:xfrm>
          <a:prstGeom prst="ellipse">
            <a:avLst/>
          </a:prstGeom>
          <a:solidFill>
            <a:srgbClr val="2DBE72"/>
          </a:solidFill>
          <a:ln w="0">
            <a:solidFill>
              <a:srgbClr val="2DBE72"/>
            </a:solidFill>
          </a:ln>
        </p:spPr>
      </p:sp>
      <p:sp>
        <p:nvSpPr>
          <p:cNvPr id="7" name="19-path-493">
            <a:extLst>
              <a:ext uri="{FF2B5EF4-FFF2-40B4-BE49-F238E27FC236}">
                <a16:creationId xmlns:a16="http://schemas.microsoft.com/office/drawing/2014/main" id="{117B81E8-E060-4397-A45E-38603963D087}"/>
              </a:ext>
            </a:extLst>
          </p:cNvPr>
          <p:cNvSpPr>
            <a:spLocks noGrp="1"/>
          </p:cNvSpPr>
          <p:nvPr/>
        </p:nvSpPr>
        <p:spPr>
          <a:xfrm>
            <a:off x="19018250" y="3812763"/>
            <a:ext cx="1104900" cy="652332"/>
          </a:xfrm>
          <a:custGeom>
            <a:avLst/>
            <a:gdLst/>
            <a:ahLst/>
            <a:cxnLst/>
            <a:rect l="0" t="0" r="0" b="0"/>
            <a:pathLst>
              <a:path w="1104900" h="749300">
                <a:moveTo>
                  <a:pt x="0" y="368300"/>
                </a:moveTo>
                <a:lnTo>
                  <a:pt x="355600" y="749300"/>
                </a:lnTo>
                <a:lnTo>
                  <a:pt x="1104900" y="0"/>
                </a:lnTo>
              </a:path>
            </a:pathLst>
          </a:custGeom>
          <a:noFill/>
          <a:ln w="177800">
            <a:solidFill>
              <a:srgbClr val="FFFFFF"/>
            </a:solidFill>
            <a:prstDash val="solid"/>
          </a:ln>
        </p:spPr>
      </p:sp>
      <p:sp>
        <p:nvSpPr>
          <p:cNvPr id="8" name="19-text-494">
            <a:extLst>
              <a:ext uri="{FF2B5EF4-FFF2-40B4-BE49-F238E27FC236}">
                <a16:creationId xmlns:a16="http://schemas.microsoft.com/office/drawing/2014/main" id="{AAF3E5CC-4BA5-4B7E-B94C-B36105D17CE7}"/>
              </a:ext>
            </a:extLst>
          </p:cNvPr>
          <p:cNvSpPr>
            <a:spLocks noGrp="1"/>
          </p:cNvSpPr>
          <p:nvPr/>
        </p:nvSpPr>
        <p:spPr>
          <a:xfrm>
            <a:off x="762000" y="6024282"/>
            <a:ext cx="22860000" cy="71867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 2: Replay Virtual Ranks with Minimal Overhead</a:t>
            </a:r>
          </a:p>
        </p:txBody>
      </p:sp>
      <p:sp>
        <p:nvSpPr>
          <p:cNvPr id="9" name="19-text-495">
            <a:extLst>
              <a:ext uri="{FF2B5EF4-FFF2-40B4-BE49-F238E27FC236}">
                <a16:creationId xmlns:a16="http://schemas.microsoft.com/office/drawing/2014/main" id="{2EB8EA61-9E7F-4A11-A2FF-0101D110D282}"/>
              </a:ext>
            </a:extLst>
          </p:cNvPr>
          <p:cNvSpPr>
            <a:spLocks noGrp="1"/>
          </p:cNvSpPr>
          <p:nvPr/>
        </p:nvSpPr>
        <p:spPr>
          <a:xfrm>
            <a:off x="1333500" y="7107816"/>
            <a:ext cx="22288500" cy="71867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Virtual-rank overhead can require more GPUs and slow down the sandbox.</a:t>
            </a:r>
          </a:p>
        </p:txBody>
      </p:sp>
      <p:sp>
        <p:nvSpPr>
          <p:cNvPr id="10" name="19-text-496">
            <a:extLst>
              <a:ext uri="{FF2B5EF4-FFF2-40B4-BE49-F238E27FC236}">
                <a16:creationId xmlns:a16="http://schemas.microsoft.com/office/drawing/2014/main" id="{1E7F31A2-4C59-46C6-9419-30DF028A0E07}"/>
              </a:ext>
            </a:extLst>
          </p:cNvPr>
          <p:cNvSpPr>
            <a:spLocks noGrp="1"/>
          </p:cNvSpPr>
          <p:nvPr/>
        </p:nvSpPr>
        <p:spPr>
          <a:xfrm>
            <a:off x="1333500" y="8290859"/>
            <a:ext cx="8255000" cy="6633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Solution:</a:t>
            </a:r>
          </a:p>
        </p:txBody>
      </p:sp>
      <p:sp>
        <p:nvSpPr>
          <p:cNvPr id="11" name="19-text-497">
            <a:extLst>
              <a:ext uri="{FF2B5EF4-FFF2-40B4-BE49-F238E27FC236}">
                <a16:creationId xmlns:a16="http://schemas.microsoft.com/office/drawing/2014/main" id="{4360F0C2-3510-4FE9-89C1-F154CE40B048}"/>
              </a:ext>
            </a:extLst>
          </p:cNvPr>
          <p:cNvSpPr>
            <a:spLocks noGrp="1"/>
          </p:cNvSpPr>
          <p:nvPr/>
        </p:nvSpPr>
        <p:spPr>
          <a:xfrm>
            <a:off x="1333500" y="9263828"/>
            <a:ext cx="21590000" cy="210072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406400" indent="-279400" algn="l">
              <a:buChar char="•"/>
              <a:defRPr sz="4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t>Create only necessary virtual ranks</a:t>
            </a:r>
          </a:p>
          <a:p>
            <a:pPr marL="406400" indent="-279400" algn="l">
              <a:buChar char="•"/>
              <a:defRPr sz="4200" b="0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t>Skip unnecessary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84805-2420-30F8-A7C2-3DE9747D6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0-path-502">
            <a:extLst>
              <a:ext uri="{FF2B5EF4-FFF2-40B4-BE49-F238E27FC236}">
                <a16:creationId xmlns:a16="http://schemas.microsoft.com/office/drawing/2014/main" id="{75F26D20-4F90-58B4-0F23-B589A0539652}"/>
              </a:ext>
            </a:extLst>
          </p:cNvPr>
          <p:cNvSpPr>
            <a:spLocks noGrp="1"/>
          </p:cNvSpPr>
          <p:nvPr/>
        </p:nvSpPr>
        <p:spPr>
          <a:xfrm flipV="1">
            <a:off x="6731000" y="5601826"/>
            <a:ext cx="12192000" cy="45719"/>
          </a:xfrm>
          <a:custGeom>
            <a:avLst/>
            <a:gdLst/>
            <a:ahLst/>
            <a:cxnLst/>
            <a:rect l="0" t="0" r="0" b="0"/>
            <a:pathLst>
              <a:path w="21526500" h="12700">
                <a:moveTo>
                  <a:pt x="0" y="0"/>
                </a:moveTo>
                <a:lnTo>
                  <a:pt x="21526500" y="0"/>
                </a:lnTo>
              </a:path>
            </a:pathLst>
          </a:cu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</p:sp>
      <p:sp>
        <p:nvSpPr>
          <p:cNvPr id="20" name="20-box-513">
            <a:extLst>
              <a:ext uri="{FF2B5EF4-FFF2-40B4-BE49-F238E27FC236}">
                <a16:creationId xmlns:a16="http://schemas.microsoft.com/office/drawing/2014/main" id="{D027C575-D195-06A6-46C5-E0669AC9936B}"/>
              </a:ext>
            </a:extLst>
          </p:cNvPr>
          <p:cNvSpPr>
            <a:spLocks noGrp="1"/>
          </p:cNvSpPr>
          <p:nvPr/>
        </p:nvSpPr>
        <p:spPr>
          <a:xfrm>
            <a:off x="10541000" y="4794165"/>
            <a:ext cx="4572000" cy="1458310"/>
          </a:xfrm>
          <a:prstGeom prst="rect">
            <a:avLst/>
          </a:prstGeom>
          <a:solidFill>
            <a:schemeClr val="bg1"/>
          </a:solidFill>
          <a:ln w="38100">
            <a:solidFill>
              <a:srgbClr val="FF6038"/>
            </a:solidFill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D69E827-739C-EFAC-2F0D-4F9C43FE838C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Initialize NCCL with Missing Ranks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5F62B660-81A9-1BC2-F3A0-147FDD2625E6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Use b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ootstrap proxies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to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initialize target-scale</a:t>
            </a:r>
            <a:r>
              <a:rPr lang="en-US" sz="4000" dirty="0">
                <a:solidFill>
                  <a:srgbClr val="292D34"/>
                </a:solidFill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communicator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 with fewer ranks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2E8E13A5-FE94-4580-0FE6-B26F5187E2E8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4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20-text-498">
            <a:extLst>
              <a:ext uri="{FF2B5EF4-FFF2-40B4-BE49-F238E27FC236}">
                <a16:creationId xmlns:a16="http://schemas.microsoft.com/office/drawing/2014/main" id="{F1117357-E962-6A43-22FF-27DBDDE85AD9}"/>
              </a:ext>
            </a:extLst>
          </p:cNvPr>
          <p:cNvSpPr>
            <a:spLocks noGrp="1"/>
          </p:cNvSpPr>
          <p:nvPr/>
        </p:nvSpPr>
        <p:spPr>
          <a:xfrm>
            <a:off x="762000" y="2833579"/>
            <a:ext cx="698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Initialize virtual ranks</a:t>
            </a:r>
          </a:p>
        </p:txBody>
      </p:sp>
      <p:sp>
        <p:nvSpPr>
          <p:cNvPr id="7" name="20-text-500">
            <a:extLst>
              <a:ext uri="{FF2B5EF4-FFF2-40B4-BE49-F238E27FC236}">
                <a16:creationId xmlns:a16="http://schemas.microsoft.com/office/drawing/2014/main" id="{E37C272D-414D-3C45-2813-1E82ECE0550C}"/>
              </a:ext>
            </a:extLst>
          </p:cNvPr>
          <p:cNvSpPr>
            <a:spLocks noGrp="1"/>
          </p:cNvSpPr>
          <p:nvPr/>
        </p:nvSpPr>
        <p:spPr>
          <a:xfrm>
            <a:off x="7067550" y="2833579"/>
            <a:ext cx="952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Replay communication</a:t>
            </a:r>
          </a:p>
        </p:txBody>
      </p:sp>
      <p:sp>
        <p:nvSpPr>
          <p:cNvPr id="8" name="20-text-501">
            <a:extLst>
              <a:ext uri="{FF2B5EF4-FFF2-40B4-BE49-F238E27FC236}">
                <a16:creationId xmlns:a16="http://schemas.microsoft.com/office/drawing/2014/main" id="{B2F28F81-7D81-6D26-5BEC-FBAC185D3EBB}"/>
              </a:ext>
            </a:extLst>
          </p:cNvPr>
          <p:cNvSpPr>
            <a:spLocks noGrp="1"/>
          </p:cNvSpPr>
          <p:nvPr/>
        </p:nvSpPr>
        <p:spPr>
          <a:xfrm>
            <a:off x="748418" y="4038004"/>
            <a:ext cx="8382000" cy="6589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 logical ranks</a:t>
            </a:r>
          </a:p>
        </p:txBody>
      </p:sp>
      <p:sp>
        <p:nvSpPr>
          <p:cNvPr id="11" name="20-rank-R0-504">
            <a:extLst>
              <a:ext uri="{FF2B5EF4-FFF2-40B4-BE49-F238E27FC236}">
                <a16:creationId xmlns:a16="http://schemas.microsoft.com/office/drawing/2014/main" id="{12F8C964-CF0D-0F23-C045-B56ED8867FE3}"/>
              </a:ext>
            </a:extLst>
          </p:cNvPr>
          <p:cNvSpPr>
            <a:spLocks noGrp="1"/>
          </p:cNvSpPr>
          <p:nvPr/>
        </p:nvSpPr>
        <p:spPr>
          <a:xfrm>
            <a:off x="10795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12" name="20-text-505">
            <a:extLst>
              <a:ext uri="{FF2B5EF4-FFF2-40B4-BE49-F238E27FC236}">
                <a16:creationId xmlns:a16="http://schemas.microsoft.com/office/drawing/2014/main" id="{4F658016-3FF0-1ED5-47EC-357720A395F0}"/>
              </a:ext>
            </a:extLst>
          </p:cNvPr>
          <p:cNvSpPr>
            <a:spLocks noGrp="1"/>
          </p:cNvSpPr>
          <p:nvPr/>
        </p:nvSpPr>
        <p:spPr>
          <a:xfrm>
            <a:off x="10795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R0</a:t>
            </a:r>
          </a:p>
        </p:txBody>
      </p:sp>
      <p:sp>
        <p:nvSpPr>
          <p:cNvPr id="13" name="20-dot-506">
            <a:extLst>
              <a:ext uri="{FF2B5EF4-FFF2-40B4-BE49-F238E27FC236}">
                <a16:creationId xmlns:a16="http://schemas.microsoft.com/office/drawing/2014/main" id="{40EF96B1-B82A-B2C3-B7EF-ED39513D8B74}"/>
              </a:ext>
            </a:extLst>
          </p:cNvPr>
          <p:cNvSpPr>
            <a:spLocks noGrp="1"/>
          </p:cNvSpPr>
          <p:nvPr/>
        </p:nvSpPr>
        <p:spPr>
          <a:xfrm>
            <a:off x="37465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4" name="20-dot-507">
            <a:extLst>
              <a:ext uri="{FF2B5EF4-FFF2-40B4-BE49-F238E27FC236}">
                <a16:creationId xmlns:a16="http://schemas.microsoft.com/office/drawing/2014/main" id="{55793CD5-E82C-7F90-838B-3820447F940F}"/>
              </a:ext>
            </a:extLst>
          </p:cNvPr>
          <p:cNvSpPr>
            <a:spLocks noGrp="1"/>
          </p:cNvSpPr>
          <p:nvPr/>
        </p:nvSpPr>
        <p:spPr>
          <a:xfrm>
            <a:off x="39497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5" name="20-dot-508">
            <a:extLst>
              <a:ext uri="{FF2B5EF4-FFF2-40B4-BE49-F238E27FC236}">
                <a16:creationId xmlns:a16="http://schemas.microsoft.com/office/drawing/2014/main" id="{33853561-5D54-4EEC-C3E0-D255BF7C54CB}"/>
              </a:ext>
            </a:extLst>
          </p:cNvPr>
          <p:cNvSpPr>
            <a:spLocks noGrp="1"/>
          </p:cNvSpPr>
          <p:nvPr/>
        </p:nvSpPr>
        <p:spPr>
          <a:xfrm>
            <a:off x="41529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6" name="20-rank-R41-509">
            <a:extLst>
              <a:ext uri="{FF2B5EF4-FFF2-40B4-BE49-F238E27FC236}">
                <a16:creationId xmlns:a16="http://schemas.microsoft.com/office/drawing/2014/main" id="{4D003FDC-1E66-A511-7B3D-336AE5CF6202}"/>
              </a:ext>
            </a:extLst>
          </p:cNvPr>
          <p:cNvSpPr>
            <a:spLocks noGrp="1"/>
          </p:cNvSpPr>
          <p:nvPr/>
        </p:nvSpPr>
        <p:spPr>
          <a:xfrm>
            <a:off x="53340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17" name="20-text-510">
            <a:extLst>
              <a:ext uri="{FF2B5EF4-FFF2-40B4-BE49-F238E27FC236}">
                <a16:creationId xmlns:a16="http://schemas.microsoft.com/office/drawing/2014/main" id="{01FE8C1A-7FF4-9C86-6910-875D96FB37A7}"/>
              </a:ext>
            </a:extLst>
          </p:cNvPr>
          <p:cNvSpPr>
            <a:spLocks noGrp="1"/>
          </p:cNvSpPr>
          <p:nvPr/>
        </p:nvSpPr>
        <p:spPr>
          <a:xfrm>
            <a:off x="53340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R41</a:t>
            </a:r>
          </a:p>
        </p:txBody>
      </p:sp>
      <p:sp>
        <p:nvSpPr>
          <p:cNvPr id="18" name="20-rank-R42-511">
            <a:extLst>
              <a:ext uri="{FF2B5EF4-FFF2-40B4-BE49-F238E27FC236}">
                <a16:creationId xmlns:a16="http://schemas.microsoft.com/office/drawing/2014/main" id="{103C66A0-212B-9F41-A2FC-A5FEBBAE590B}"/>
              </a:ext>
            </a:extLst>
          </p:cNvPr>
          <p:cNvSpPr>
            <a:spLocks noGrp="1"/>
          </p:cNvSpPr>
          <p:nvPr/>
        </p:nvSpPr>
        <p:spPr>
          <a:xfrm>
            <a:off x="7937500" y="4923792"/>
            <a:ext cx="1397000" cy="1188253"/>
          </a:xfrm>
          <a:prstGeom prst="ellipse">
            <a:avLst/>
          </a:prstGeom>
          <a:solidFill>
            <a:srgbClr val="2A9D8F"/>
          </a:solidFill>
          <a:ln w="25400">
            <a:solidFill>
              <a:srgbClr val="2A9D8F"/>
            </a:solidFill>
            <a:prstDash val="solid"/>
          </a:ln>
        </p:spPr>
      </p:sp>
      <p:sp>
        <p:nvSpPr>
          <p:cNvPr id="19" name="20-text-512">
            <a:extLst>
              <a:ext uri="{FF2B5EF4-FFF2-40B4-BE49-F238E27FC236}">
                <a16:creationId xmlns:a16="http://schemas.microsoft.com/office/drawing/2014/main" id="{06451658-9D94-8804-7120-A2CD024B3874}"/>
              </a:ext>
            </a:extLst>
          </p:cNvPr>
          <p:cNvSpPr>
            <a:spLocks noGrp="1"/>
          </p:cNvSpPr>
          <p:nvPr/>
        </p:nvSpPr>
        <p:spPr>
          <a:xfrm>
            <a:off x="7937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R42</a:t>
            </a:r>
          </a:p>
        </p:txBody>
      </p:sp>
      <p:sp>
        <p:nvSpPr>
          <p:cNvPr id="21" name="20-rank-R43-514">
            <a:extLst>
              <a:ext uri="{FF2B5EF4-FFF2-40B4-BE49-F238E27FC236}">
                <a16:creationId xmlns:a16="http://schemas.microsoft.com/office/drawing/2014/main" id="{31C8BF8E-E4A6-0E07-0AA7-7A34D9FEE0EA}"/>
              </a:ext>
            </a:extLst>
          </p:cNvPr>
          <p:cNvSpPr>
            <a:spLocks noGrp="1"/>
          </p:cNvSpPr>
          <p:nvPr/>
        </p:nvSpPr>
        <p:spPr>
          <a:xfrm>
            <a:off x="10731500" y="4923792"/>
            <a:ext cx="1397000" cy="1188253"/>
          </a:xfrm>
          <a:prstGeom prst="ellipse">
            <a:avLst/>
          </a:prstGeom>
          <a:solidFill>
            <a:srgbClr val="102D4D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22" name="20-text-515">
            <a:extLst>
              <a:ext uri="{FF2B5EF4-FFF2-40B4-BE49-F238E27FC236}">
                <a16:creationId xmlns:a16="http://schemas.microsoft.com/office/drawing/2014/main" id="{479E2784-80EA-3FC9-307B-5BD327917F51}"/>
              </a:ext>
            </a:extLst>
          </p:cNvPr>
          <p:cNvSpPr>
            <a:spLocks noGrp="1"/>
          </p:cNvSpPr>
          <p:nvPr/>
        </p:nvSpPr>
        <p:spPr>
          <a:xfrm>
            <a:off x="10731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23" name="20-rank-R44-516">
            <a:extLst>
              <a:ext uri="{FF2B5EF4-FFF2-40B4-BE49-F238E27FC236}">
                <a16:creationId xmlns:a16="http://schemas.microsoft.com/office/drawing/2014/main" id="{1FF7D73B-7A55-F6B3-F987-A1A6D3B720CF}"/>
              </a:ext>
            </a:extLst>
          </p:cNvPr>
          <p:cNvSpPr>
            <a:spLocks noGrp="1"/>
          </p:cNvSpPr>
          <p:nvPr/>
        </p:nvSpPr>
        <p:spPr>
          <a:xfrm>
            <a:off x="13525500" y="4923792"/>
            <a:ext cx="1397000" cy="1188253"/>
          </a:xfrm>
          <a:prstGeom prst="ellipse">
            <a:avLst/>
          </a:prstGeom>
          <a:solidFill>
            <a:srgbClr val="102D4D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24" name="20-text-517">
            <a:extLst>
              <a:ext uri="{FF2B5EF4-FFF2-40B4-BE49-F238E27FC236}">
                <a16:creationId xmlns:a16="http://schemas.microsoft.com/office/drawing/2014/main" id="{8401F9AB-551D-1F6D-788F-03962E5A1D4C}"/>
              </a:ext>
            </a:extLst>
          </p:cNvPr>
          <p:cNvSpPr>
            <a:spLocks noGrp="1"/>
          </p:cNvSpPr>
          <p:nvPr/>
        </p:nvSpPr>
        <p:spPr>
          <a:xfrm>
            <a:off x="13525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25" name="20-rank-R45-518">
            <a:extLst>
              <a:ext uri="{FF2B5EF4-FFF2-40B4-BE49-F238E27FC236}">
                <a16:creationId xmlns:a16="http://schemas.microsoft.com/office/drawing/2014/main" id="{403AAA3E-6B7D-40D3-FA94-C384E10C6251}"/>
              </a:ext>
            </a:extLst>
          </p:cNvPr>
          <p:cNvSpPr>
            <a:spLocks noGrp="1"/>
          </p:cNvSpPr>
          <p:nvPr/>
        </p:nvSpPr>
        <p:spPr>
          <a:xfrm>
            <a:off x="16319500" y="4923792"/>
            <a:ext cx="1397000" cy="1188253"/>
          </a:xfrm>
          <a:prstGeom prst="ellipse">
            <a:avLst/>
          </a:prstGeom>
          <a:solidFill>
            <a:srgbClr val="2A9D8F"/>
          </a:solidFill>
          <a:ln w="25400">
            <a:solidFill>
              <a:srgbClr val="2A9D8F"/>
            </a:solidFill>
            <a:prstDash val="solid"/>
          </a:ln>
        </p:spPr>
      </p:sp>
      <p:sp>
        <p:nvSpPr>
          <p:cNvPr id="26" name="20-text-519">
            <a:extLst>
              <a:ext uri="{FF2B5EF4-FFF2-40B4-BE49-F238E27FC236}">
                <a16:creationId xmlns:a16="http://schemas.microsoft.com/office/drawing/2014/main" id="{FBE6519D-FA28-290E-C535-B9F8CEA1CFCD}"/>
              </a:ext>
            </a:extLst>
          </p:cNvPr>
          <p:cNvSpPr>
            <a:spLocks noGrp="1"/>
          </p:cNvSpPr>
          <p:nvPr/>
        </p:nvSpPr>
        <p:spPr>
          <a:xfrm>
            <a:off x="16319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R45</a:t>
            </a:r>
          </a:p>
        </p:txBody>
      </p:sp>
      <p:sp>
        <p:nvSpPr>
          <p:cNvPr id="28" name="20-rank-R46-521">
            <a:extLst>
              <a:ext uri="{FF2B5EF4-FFF2-40B4-BE49-F238E27FC236}">
                <a16:creationId xmlns:a16="http://schemas.microsoft.com/office/drawing/2014/main" id="{2F1414B6-17F7-80E0-ACDC-C108F17C48C5}"/>
              </a:ext>
            </a:extLst>
          </p:cNvPr>
          <p:cNvSpPr>
            <a:spLocks noGrp="1"/>
          </p:cNvSpPr>
          <p:nvPr/>
        </p:nvSpPr>
        <p:spPr>
          <a:xfrm>
            <a:off x="191135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29" name="20-text-522">
            <a:extLst>
              <a:ext uri="{FF2B5EF4-FFF2-40B4-BE49-F238E27FC236}">
                <a16:creationId xmlns:a16="http://schemas.microsoft.com/office/drawing/2014/main" id="{279000DE-3A11-E0C6-765E-4D87C21F3CD6}"/>
              </a:ext>
            </a:extLst>
          </p:cNvPr>
          <p:cNvSpPr>
            <a:spLocks noGrp="1"/>
          </p:cNvSpPr>
          <p:nvPr/>
        </p:nvSpPr>
        <p:spPr>
          <a:xfrm>
            <a:off x="191135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R46</a:t>
            </a:r>
          </a:p>
        </p:txBody>
      </p:sp>
      <p:sp>
        <p:nvSpPr>
          <p:cNvPr id="30" name="20-dot-523">
            <a:extLst>
              <a:ext uri="{FF2B5EF4-FFF2-40B4-BE49-F238E27FC236}">
                <a16:creationId xmlns:a16="http://schemas.microsoft.com/office/drawing/2014/main" id="{431D95B0-0505-4F4B-CBA9-EA9D91CE84E5}"/>
              </a:ext>
            </a:extLst>
          </p:cNvPr>
          <p:cNvSpPr>
            <a:spLocks noGrp="1"/>
          </p:cNvSpPr>
          <p:nvPr/>
        </p:nvSpPr>
        <p:spPr>
          <a:xfrm>
            <a:off x="208026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1" name="20-dot-524">
            <a:extLst>
              <a:ext uri="{FF2B5EF4-FFF2-40B4-BE49-F238E27FC236}">
                <a16:creationId xmlns:a16="http://schemas.microsoft.com/office/drawing/2014/main" id="{E7260BF4-D8E5-520F-5442-C61E4C393D04}"/>
              </a:ext>
            </a:extLst>
          </p:cNvPr>
          <p:cNvSpPr>
            <a:spLocks noGrp="1"/>
          </p:cNvSpPr>
          <p:nvPr/>
        </p:nvSpPr>
        <p:spPr>
          <a:xfrm>
            <a:off x="210058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2" name="20-dot-525">
            <a:extLst>
              <a:ext uri="{FF2B5EF4-FFF2-40B4-BE49-F238E27FC236}">
                <a16:creationId xmlns:a16="http://schemas.microsoft.com/office/drawing/2014/main" id="{BC821DB0-DC2B-AC61-9EDC-01CE190B8C16}"/>
              </a:ext>
            </a:extLst>
          </p:cNvPr>
          <p:cNvSpPr>
            <a:spLocks noGrp="1"/>
          </p:cNvSpPr>
          <p:nvPr/>
        </p:nvSpPr>
        <p:spPr>
          <a:xfrm>
            <a:off x="212090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3" name="20-rank-R127-526">
            <a:extLst>
              <a:ext uri="{FF2B5EF4-FFF2-40B4-BE49-F238E27FC236}">
                <a16:creationId xmlns:a16="http://schemas.microsoft.com/office/drawing/2014/main" id="{22617B0A-0B81-FAB4-2500-4362DDC384E1}"/>
              </a:ext>
            </a:extLst>
          </p:cNvPr>
          <p:cNvSpPr>
            <a:spLocks noGrp="1"/>
          </p:cNvSpPr>
          <p:nvPr/>
        </p:nvSpPr>
        <p:spPr>
          <a:xfrm>
            <a:off x="222250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34" name="20-text-527">
            <a:extLst>
              <a:ext uri="{FF2B5EF4-FFF2-40B4-BE49-F238E27FC236}">
                <a16:creationId xmlns:a16="http://schemas.microsoft.com/office/drawing/2014/main" id="{FB581B83-7702-3056-AC34-C0248D35BC15}"/>
              </a:ext>
            </a:extLst>
          </p:cNvPr>
          <p:cNvSpPr>
            <a:spLocks noGrp="1"/>
          </p:cNvSpPr>
          <p:nvPr/>
        </p:nvSpPr>
        <p:spPr>
          <a:xfrm>
            <a:off x="222250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R127</a:t>
            </a:r>
          </a:p>
        </p:txBody>
      </p:sp>
      <p:sp>
        <p:nvSpPr>
          <p:cNvPr id="35" name="20-text-528">
            <a:extLst>
              <a:ext uri="{FF2B5EF4-FFF2-40B4-BE49-F238E27FC236}">
                <a16:creationId xmlns:a16="http://schemas.microsoft.com/office/drawing/2014/main" id="{6576D0FC-7122-1CB7-7165-5CFC2E7D6EE1}"/>
              </a:ext>
            </a:extLst>
          </p:cNvPr>
          <p:cNvSpPr>
            <a:spLocks noGrp="1"/>
          </p:cNvSpPr>
          <p:nvPr/>
        </p:nvSpPr>
        <p:spPr>
          <a:xfrm>
            <a:off x="6985000" y="6382103"/>
            <a:ext cx="3429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Virtual neighbors</a:t>
            </a:r>
          </a:p>
        </p:txBody>
      </p:sp>
      <p:sp>
        <p:nvSpPr>
          <p:cNvPr id="36" name="20-text-529">
            <a:extLst>
              <a:ext uri="{FF2B5EF4-FFF2-40B4-BE49-F238E27FC236}">
                <a16:creationId xmlns:a16="http://schemas.microsoft.com/office/drawing/2014/main" id="{AC8105D0-E160-CF55-57FF-416ECC26E1BB}"/>
              </a:ext>
            </a:extLst>
          </p:cNvPr>
          <p:cNvSpPr>
            <a:spLocks noGrp="1"/>
          </p:cNvSpPr>
          <p:nvPr/>
        </p:nvSpPr>
        <p:spPr>
          <a:xfrm>
            <a:off x="10858500" y="6382103"/>
            <a:ext cx="368300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37" name="20-text-530">
            <a:extLst>
              <a:ext uri="{FF2B5EF4-FFF2-40B4-BE49-F238E27FC236}">
                <a16:creationId xmlns:a16="http://schemas.microsoft.com/office/drawing/2014/main" id="{23B96882-2038-0E5E-C331-F35B882B673A}"/>
              </a:ext>
            </a:extLst>
          </p:cNvPr>
          <p:cNvSpPr>
            <a:spLocks noGrp="1"/>
          </p:cNvSpPr>
          <p:nvPr/>
        </p:nvSpPr>
        <p:spPr>
          <a:xfrm>
            <a:off x="15367000" y="6382103"/>
            <a:ext cx="3429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Virtual neighbors</a:t>
            </a:r>
          </a:p>
        </p:txBody>
      </p:sp>
      <p:sp>
        <p:nvSpPr>
          <p:cNvPr id="38" name="20-path-531">
            <a:extLst>
              <a:ext uri="{FF2B5EF4-FFF2-40B4-BE49-F238E27FC236}">
                <a16:creationId xmlns:a16="http://schemas.microsoft.com/office/drawing/2014/main" id="{99276FD1-F43D-BE93-E8E2-0709C14ED9D9}"/>
              </a:ext>
            </a:extLst>
          </p:cNvPr>
          <p:cNvSpPr>
            <a:spLocks noGrp="1"/>
          </p:cNvSpPr>
          <p:nvPr/>
        </p:nvSpPr>
        <p:spPr>
          <a:xfrm>
            <a:off x="8636000" y="6868206"/>
            <a:ext cx="8382000" cy="356476"/>
          </a:xfrm>
          <a:custGeom>
            <a:avLst/>
            <a:gdLst/>
            <a:ahLst/>
            <a:cxnLst/>
            <a:rect l="0" t="0" r="0" b="0"/>
            <a:pathLst>
              <a:path w="8382000" h="419100">
                <a:moveTo>
                  <a:pt x="0" y="0"/>
                </a:moveTo>
                <a:lnTo>
                  <a:pt x="0" y="419100"/>
                </a:lnTo>
                <a:lnTo>
                  <a:pt x="8382000" y="419100"/>
                </a:lnTo>
                <a:lnTo>
                  <a:pt x="8382000" y="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9" name="20-path-532">
            <a:extLst>
              <a:ext uri="{FF2B5EF4-FFF2-40B4-BE49-F238E27FC236}">
                <a16:creationId xmlns:a16="http://schemas.microsoft.com/office/drawing/2014/main" id="{8B5D3B64-B21B-6063-7AAB-F80063E410D9}"/>
              </a:ext>
            </a:extLst>
          </p:cNvPr>
          <p:cNvSpPr>
            <a:spLocks noGrp="1"/>
          </p:cNvSpPr>
          <p:nvPr/>
        </p:nvSpPr>
        <p:spPr>
          <a:xfrm>
            <a:off x="11430000" y="6274080"/>
            <a:ext cx="12700" cy="950602"/>
          </a:xfrm>
          <a:custGeom>
            <a:avLst/>
            <a:gdLst/>
            <a:ahLst/>
            <a:cxnLst/>
            <a:rect l="0" t="0" r="0" b="0"/>
            <a:pathLst>
              <a:path w="12700" h="1117600">
                <a:moveTo>
                  <a:pt x="0" y="0"/>
                </a:moveTo>
                <a:lnTo>
                  <a:pt x="0" y="1117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40" name="20-path-533">
            <a:extLst>
              <a:ext uri="{FF2B5EF4-FFF2-40B4-BE49-F238E27FC236}">
                <a16:creationId xmlns:a16="http://schemas.microsoft.com/office/drawing/2014/main" id="{3F277E37-77F8-5C8D-8BD8-6D4C1C3C81F1}"/>
              </a:ext>
            </a:extLst>
          </p:cNvPr>
          <p:cNvSpPr>
            <a:spLocks noGrp="1"/>
          </p:cNvSpPr>
          <p:nvPr/>
        </p:nvSpPr>
        <p:spPr>
          <a:xfrm>
            <a:off x="14224000" y="6274080"/>
            <a:ext cx="12700" cy="950602"/>
          </a:xfrm>
          <a:custGeom>
            <a:avLst/>
            <a:gdLst/>
            <a:ahLst/>
            <a:cxnLst/>
            <a:rect l="0" t="0" r="0" b="0"/>
            <a:pathLst>
              <a:path w="12700" h="1117600">
                <a:moveTo>
                  <a:pt x="0" y="0"/>
                </a:moveTo>
                <a:lnTo>
                  <a:pt x="0" y="1117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41" name="20-text-534">
            <a:extLst>
              <a:ext uri="{FF2B5EF4-FFF2-40B4-BE49-F238E27FC236}">
                <a16:creationId xmlns:a16="http://schemas.microsoft.com/office/drawing/2014/main" id="{E5A8B2EF-F32C-BE75-7D4A-402F623693F2}"/>
              </a:ext>
            </a:extLst>
          </p:cNvPr>
          <p:cNvSpPr>
            <a:spLocks noGrp="1"/>
          </p:cNvSpPr>
          <p:nvPr/>
        </p:nvSpPr>
        <p:spPr>
          <a:xfrm>
            <a:off x="11114060" y="7375914"/>
            <a:ext cx="5842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Normal registration</a:t>
            </a:r>
          </a:p>
        </p:txBody>
      </p:sp>
      <p:sp>
        <p:nvSpPr>
          <p:cNvPr id="42" name="20-path-535">
            <a:extLst>
              <a:ext uri="{FF2B5EF4-FFF2-40B4-BE49-F238E27FC236}">
                <a16:creationId xmlns:a16="http://schemas.microsoft.com/office/drawing/2014/main" id="{9611820F-E7AE-BAC2-4692-A84FCA8D45D9}"/>
              </a:ext>
            </a:extLst>
          </p:cNvPr>
          <p:cNvSpPr>
            <a:spLocks noGrp="1"/>
          </p:cNvSpPr>
          <p:nvPr/>
        </p:nvSpPr>
        <p:spPr>
          <a:xfrm>
            <a:off x="13567700" y="7829611"/>
            <a:ext cx="172720" cy="453697"/>
          </a:xfrm>
          <a:custGeom>
            <a:avLst/>
            <a:gdLst/>
            <a:ahLst/>
            <a:cxnLst/>
            <a:rect l="0" t="0" r="0" b="0"/>
            <a:pathLst>
              <a:path w="172720" h="533400">
                <a:moveTo>
                  <a:pt x="111760" y="0"/>
                </a:moveTo>
                <a:lnTo>
                  <a:pt x="111760" y="362712"/>
                </a:lnTo>
                <a:lnTo>
                  <a:pt x="172720" y="362712"/>
                </a:lnTo>
                <a:lnTo>
                  <a:pt x="86360" y="533400"/>
                </a:lnTo>
                <a:lnTo>
                  <a:pt x="0" y="362712"/>
                </a:lnTo>
                <a:lnTo>
                  <a:pt x="60960" y="362712"/>
                </a:lnTo>
                <a:lnTo>
                  <a:pt x="60960" y="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47" name="20-text-540">
            <a:extLst>
              <a:ext uri="{FF2B5EF4-FFF2-40B4-BE49-F238E27FC236}">
                <a16:creationId xmlns:a16="http://schemas.microsoft.com/office/drawing/2014/main" id="{661FF23C-6FE1-2824-5CAA-8FB771862F16}"/>
              </a:ext>
            </a:extLst>
          </p:cNvPr>
          <p:cNvSpPr>
            <a:spLocks noGrp="1"/>
          </p:cNvSpPr>
          <p:nvPr/>
        </p:nvSpPr>
        <p:spPr>
          <a:xfrm>
            <a:off x="3405160" y="8553365"/>
            <a:ext cx="3606800" cy="1749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Bootstrap</a:t>
            </a:r>
          </a:p>
          <a:p>
            <a:pPr algn="ctr">
              <a:def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proxy</a:t>
            </a:r>
          </a:p>
        </p:txBody>
      </p:sp>
      <p:sp>
        <p:nvSpPr>
          <p:cNvPr id="50" name="20-box-543">
            <a:extLst>
              <a:ext uri="{FF2B5EF4-FFF2-40B4-BE49-F238E27FC236}">
                <a16:creationId xmlns:a16="http://schemas.microsoft.com/office/drawing/2014/main" id="{37362302-668B-B2F1-B494-6F4901D1470A}"/>
              </a:ext>
            </a:extLst>
          </p:cNvPr>
          <p:cNvSpPr>
            <a:spLocks noGrp="1"/>
          </p:cNvSpPr>
          <p:nvPr/>
        </p:nvSpPr>
        <p:spPr>
          <a:xfrm>
            <a:off x="11685560" y="8412935"/>
            <a:ext cx="3937000" cy="1944414"/>
          </a:xfrm>
          <a:prstGeom prst="rect">
            <a:avLst/>
          </a:prstGeom>
          <a:solidFill>
            <a:srgbClr val="EEF0F2"/>
          </a:solidFill>
          <a:ln w="25400">
            <a:solidFill>
              <a:srgbClr val="102D4D"/>
            </a:solidFill>
          </a:ln>
        </p:spPr>
      </p:sp>
      <p:sp>
        <p:nvSpPr>
          <p:cNvPr id="51" name="20-text-544">
            <a:extLst>
              <a:ext uri="{FF2B5EF4-FFF2-40B4-BE49-F238E27FC236}">
                <a16:creationId xmlns:a16="http://schemas.microsoft.com/office/drawing/2014/main" id="{F4EA1713-CB9F-9813-0DC9-5074AFCAC374}"/>
              </a:ext>
            </a:extLst>
          </p:cNvPr>
          <p:cNvSpPr>
            <a:spLocks noGrp="1"/>
          </p:cNvSpPr>
          <p:nvPr/>
        </p:nvSpPr>
        <p:spPr>
          <a:xfrm>
            <a:off x="11787160" y="8445342"/>
            <a:ext cx="3733800" cy="187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NCCL</a:t>
            </a:r>
          </a:p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bootstrap</a:t>
            </a:r>
          </a:p>
        </p:txBody>
      </p:sp>
      <p:sp>
        <p:nvSpPr>
          <p:cNvPr id="52" name="20-path-545">
            <a:extLst>
              <a:ext uri="{FF2B5EF4-FFF2-40B4-BE49-F238E27FC236}">
                <a16:creationId xmlns:a16="http://schemas.microsoft.com/office/drawing/2014/main" id="{1FE05F60-3069-3B23-024C-2718A0C81ED5}"/>
              </a:ext>
            </a:extLst>
          </p:cNvPr>
          <p:cNvSpPr>
            <a:spLocks noGrp="1"/>
          </p:cNvSpPr>
          <p:nvPr/>
        </p:nvSpPr>
        <p:spPr>
          <a:xfrm>
            <a:off x="15686060" y="9336531"/>
            <a:ext cx="1270000" cy="183639"/>
          </a:xfrm>
          <a:custGeom>
            <a:avLst/>
            <a:gdLst/>
            <a:ahLst/>
            <a:cxnLst/>
            <a:rect l="0" t="0" r="0" b="0"/>
            <a:pathLst>
              <a:path w="1270000" h="215900">
                <a:moveTo>
                  <a:pt x="0" y="76200"/>
                </a:moveTo>
                <a:lnTo>
                  <a:pt x="990600" y="76200"/>
                </a:lnTo>
                <a:lnTo>
                  <a:pt x="990600" y="0"/>
                </a:lnTo>
                <a:lnTo>
                  <a:pt x="1270000" y="107950"/>
                </a:lnTo>
                <a:lnTo>
                  <a:pt x="990600" y="215900"/>
                </a:lnTo>
                <a:lnTo>
                  <a:pt x="9906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53" name="20-box-546">
            <a:extLst>
              <a:ext uri="{FF2B5EF4-FFF2-40B4-BE49-F238E27FC236}">
                <a16:creationId xmlns:a16="http://schemas.microsoft.com/office/drawing/2014/main" id="{AB911236-2102-ED85-1956-4E9B1D7BAAE1}"/>
              </a:ext>
            </a:extLst>
          </p:cNvPr>
          <p:cNvSpPr>
            <a:spLocks noGrp="1"/>
          </p:cNvSpPr>
          <p:nvPr/>
        </p:nvSpPr>
        <p:spPr>
          <a:xfrm>
            <a:off x="17044960" y="8412935"/>
            <a:ext cx="4889500" cy="1944414"/>
          </a:xfrm>
          <a:prstGeom prst="roundRect">
            <a:avLst>
              <a:gd name="adj" fmla="val 7838"/>
            </a:avLst>
          </a:prstGeom>
          <a:solidFill>
            <a:srgbClr val="DCEFEB"/>
          </a:solidFill>
          <a:ln w="38100">
            <a:solidFill>
              <a:srgbClr val="2A9D8F"/>
            </a:solidFill>
          </a:ln>
        </p:spPr>
      </p:sp>
      <p:sp>
        <p:nvSpPr>
          <p:cNvPr id="54" name="20-text-547">
            <a:extLst>
              <a:ext uri="{FF2B5EF4-FFF2-40B4-BE49-F238E27FC236}">
                <a16:creationId xmlns:a16="http://schemas.microsoft.com/office/drawing/2014/main" id="{0CA18444-6F68-6972-A2BC-5052E57BB4DC}"/>
              </a:ext>
            </a:extLst>
          </p:cNvPr>
          <p:cNvSpPr>
            <a:spLocks noGrp="1"/>
          </p:cNvSpPr>
          <p:nvPr/>
        </p:nvSpPr>
        <p:spPr>
          <a:xfrm>
            <a:off x="17210060" y="8639783"/>
            <a:ext cx="4572000" cy="1203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128-rank</a:t>
            </a:r>
          </a:p>
          <a:p>
            <a:pPr algn="ctr">
              <a:def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communicator</a:t>
            </a:r>
          </a:p>
        </p:txBody>
      </p:sp>
      <p:sp>
        <p:nvSpPr>
          <p:cNvPr id="56" name="20-text-549">
            <a:extLst>
              <a:ext uri="{FF2B5EF4-FFF2-40B4-BE49-F238E27FC236}">
                <a16:creationId xmlns:a16="http://schemas.microsoft.com/office/drawing/2014/main" id="{65E20BB3-19EC-6882-201C-B241B0E2A19D}"/>
              </a:ext>
            </a:extLst>
          </p:cNvPr>
          <p:cNvSpPr>
            <a:spLocks noGrp="1"/>
          </p:cNvSpPr>
          <p:nvPr/>
        </p:nvSpPr>
        <p:spPr>
          <a:xfrm>
            <a:off x="762000" y="11627945"/>
            <a:ext cx="7175500" cy="6481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 required:</a:t>
            </a:r>
          </a:p>
        </p:txBody>
      </p:sp>
      <p:sp>
        <p:nvSpPr>
          <p:cNvPr id="57" name="20-text-550">
            <a:extLst>
              <a:ext uri="{FF2B5EF4-FFF2-40B4-BE49-F238E27FC236}">
                <a16:creationId xmlns:a16="http://schemas.microsoft.com/office/drawing/2014/main" id="{E7631202-C3B6-88FA-98EB-692E4A2C5D77}"/>
              </a:ext>
            </a:extLst>
          </p:cNvPr>
          <p:cNvSpPr>
            <a:spLocks noGrp="1"/>
          </p:cNvSpPr>
          <p:nvPr/>
        </p:nvSpPr>
        <p:spPr>
          <a:xfrm>
            <a:off x="6394450" y="11282271"/>
            <a:ext cx="2794000" cy="13218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8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8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126</a:t>
            </a:r>
          </a:p>
        </p:txBody>
      </p:sp>
      <p:sp>
        <p:nvSpPr>
          <p:cNvPr id="60" name="16-path-296">
            <a:extLst>
              <a:ext uri="{FF2B5EF4-FFF2-40B4-BE49-F238E27FC236}">
                <a16:creationId xmlns:a16="http://schemas.microsoft.com/office/drawing/2014/main" id="{3F784242-4480-822C-65FE-1470DE458643}"/>
              </a:ext>
            </a:extLst>
          </p:cNvPr>
          <p:cNvSpPr>
            <a:spLocks noGrp="1"/>
          </p:cNvSpPr>
          <p:nvPr/>
        </p:nvSpPr>
        <p:spPr>
          <a:xfrm>
            <a:off x="5651500" y="3014118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424262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D6146-5482-0B15-A40E-4273E340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0-path-502">
            <a:extLst>
              <a:ext uri="{FF2B5EF4-FFF2-40B4-BE49-F238E27FC236}">
                <a16:creationId xmlns:a16="http://schemas.microsoft.com/office/drawing/2014/main" id="{FFC25B01-6EEF-0260-EE9C-FD5FDF83255E}"/>
              </a:ext>
            </a:extLst>
          </p:cNvPr>
          <p:cNvSpPr>
            <a:spLocks noGrp="1"/>
          </p:cNvSpPr>
          <p:nvPr/>
        </p:nvSpPr>
        <p:spPr>
          <a:xfrm flipV="1">
            <a:off x="6731000" y="5601826"/>
            <a:ext cx="12192000" cy="45719"/>
          </a:xfrm>
          <a:custGeom>
            <a:avLst/>
            <a:gdLst/>
            <a:ahLst/>
            <a:cxnLst/>
            <a:rect l="0" t="0" r="0" b="0"/>
            <a:pathLst>
              <a:path w="21526500" h="12700">
                <a:moveTo>
                  <a:pt x="0" y="0"/>
                </a:moveTo>
                <a:lnTo>
                  <a:pt x="21526500" y="0"/>
                </a:lnTo>
              </a:path>
            </a:pathLst>
          </a:custGeom>
          <a:noFill/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</p:sp>
      <p:sp>
        <p:nvSpPr>
          <p:cNvPr id="20" name="20-box-513">
            <a:extLst>
              <a:ext uri="{FF2B5EF4-FFF2-40B4-BE49-F238E27FC236}">
                <a16:creationId xmlns:a16="http://schemas.microsoft.com/office/drawing/2014/main" id="{C4063DAE-72F1-EDB0-A066-567931B06277}"/>
              </a:ext>
            </a:extLst>
          </p:cNvPr>
          <p:cNvSpPr>
            <a:spLocks noGrp="1"/>
          </p:cNvSpPr>
          <p:nvPr/>
        </p:nvSpPr>
        <p:spPr>
          <a:xfrm>
            <a:off x="10541000" y="4794165"/>
            <a:ext cx="4572000" cy="1458310"/>
          </a:xfrm>
          <a:prstGeom prst="rect">
            <a:avLst/>
          </a:prstGeom>
          <a:solidFill>
            <a:schemeClr val="bg1"/>
          </a:solidFill>
          <a:ln w="38100">
            <a:solidFill>
              <a:srgbClr val="FF6038"/>
            </a:solidFill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51E7A57-E402-981C-C92B-FF095B0C1C0E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Initialize NCCL with Missing Ranks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A1E4C212-784B-8595-EC97-CDA0973166E5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Use b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ootstrap proxies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to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initialize target-scale</a:t>
            </a:r>
            <a:r>
              <a:rPr lang="en-US" sz="4000" dirty="0">
                <a:solidFill>
                  <a:srgbClr val="292D34"/>
                </a:solidFill>
                <a:ea typeface="Avenir Next"/>
                <a:cs typeface="Avenir Next"/>
              </a:rPr>
              <a:t>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communicator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 with fewer ranks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3BD2B869-01D6-A1A0-C868-472D148464B4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5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20-text-498">
            <a:extLst>
              <a:ext uri="{FF2B5EF4-FFF2-40B4-BE49-F238E27FC236}">
                <a16:creationId xmlns:a16="http://schemas.microsoft.com/office/drawing/2014/main" id="{033991EE-C4F6-1B34-DA7C-A1F8738A13F9}"/>
              </a:ext>
            </a:extLst>
          </p:cNvPr>
          <p:cNvSpPr>
            <a:spLocks noGrp="1"/>
          </p:cNvSpPr>
          <p:nvPr/>
        </p:nvSpPr>
        <p:spPr>
          <a:xfrm>
            <a:off x="762000" y="2833579"/>
            <a:ext cx="698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Initialize virtual ranks</a:t>
            </a:r>
          </a:p>
        </p:txBody>
      </p:sp>
      <p:sp>
        <p:nvSpPr>
          <p:cNvPr id="7" name="20-text-500">
            <a:extLst>
              <a:ext uri="{FF2B5EF4-FFF2-40B4-BE49-F238E27FC236}">
                <a16:creationId xmlns:a16="http://schemas.microsoft.com/office/drawing/2014/main" id="{B4E935FB-ED6F-CFC2-4081-2E0C6122C1C1}"/>
              </a:ext>
            </a:extLst>
          </p:cNvPr>
          <p:cNvSpPr>
            <a:spLocks noGrp="1"/>
          </p:cNvSpPr>
          <p:nvPr/>
        </p:nvSpPr>
        <p:spPr>
          <a:xfrm>
            <a:off x="7067550" y="2833579"/>
            <a:ext cx="952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Replay communication</a:t>
            </a:r>
          </a:p>
        </p:txBody>
      </p:sp>
      <p:sp>
        <p:nvSpPr>
          <p:cNvPr id="8" name="20-text-501">
            <a:extLst>
              <a:ext uri="{FF2B5EF4-FFF2-40B4-BE49-F238E27FC236}">
                <a16:creationId xmlns:a16="http://schemas.microsoft.com/office/drawing/2014/main" id="{E656CD5C-B187-6CCC-FE0F-B919D4A29B8C}"/>
              </a:ext>
            </a:extLst>
          </p:cNvPr>
          <p:cNvSpPr>
            <a:spLocks noGrp="1"/>
          </p:cNvSpPr>
          <p:nvPr/>
        </p:nvSpPr>
        <p:spPr>
          <a:xfrm>
            <a:off x="748418" y="4038004"/>
            <a:ext cx="8382000" cy="6589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 logical ranks</a:t>
            </a:r>
          </a:p>
        </p:txBody>
      </p:sp>
      <p:sp>
        <p:nvSpPr>
          <p:cNvPr id="10" name="20-box-503">
            <a:extLst>
              <a:ext uri="{FF2B5EF4-FFF2-40B4-BE49-F238E27FC236}">
                <a16:creationId xmlns:a16="http://schemas.microsoft.com/office/drawing/2014/main" id="{3D879BF4-7B99-7E22-6735-C5EE01ADF947}"/>
              </a:ext>
            </a:extLst>
          </p:cNvPr>
          <p:cNvSpPr>
            <a:spLocks noGrp="1"/>
          </p:cNvSpPr>
          <p:nvPr/>
        </p:nvSpPr>
        <p:spPr>
          <a:xfrm>
            <a:off x="889000" y="4869781"/>
            <a:ext cx="5842000" cy="1382694"/>
          </a:xfrm>
          <a:prstGeom prst="roundRect">
            <a:avLst>
              <a:gd name="adj" fmla="val 27555"/>
            </a:avLst>
          </a:prstGeom>
          <a:noFill/>
          <a:ln w="25400">
            <a:solidFill>
              <a:srgbClr val="D3D8DE"/>
            </a:solidFill>
          </a:ln>
        </p:spPr>
      </p:sp>
      <p:sp>
        <p:nvSpPr>
          <p:cNvPr id="11" name="20-rank-R0-504">
            <a:extLst>
              <a:ext uri="{FF2B5EF4-FFF2-40B4-BE49-F238E27FC236}">
                <a16:creationId xmlns:a16="http://schemas.microsoft.com/office/drawing/2014/main" id="{510FB13B-5056-96ED-ED52-9C4989717CDB}"/>
              </a:ext>
            </a:extLst>
          </p:cNvPr>
          <p:cNvSpPr>
            <a:spLocks noGrp="1"/>
          </p:cNvSpPr>
          <p:nvPr/>
        </p:nvSpPr>
        <p:spPr>
          <a:xfrm>
            <a:off x="10795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12" name="20-text-505">
            <a:extLst>
              <a:ext uri="{FF2B5EF4-FFF2-40B4-BE49-F238E27FC236}">
                <a16:creationId xmlns:a16="http://schemas.microsoft.com/office/drawing/2014/main" id="{F07BA8FF-1473-51F3-B90A-A0A7C2D0B2AB}"/>
              </a:ext>
            </a:extLst>
          </p:cNvPr>
          <p:cNvSpPr>
            <a:spLocks noGrp="1"/>
          </p:cNvSpPr>
          <p:nvPr/>
        </p:nvSpPr>
        <p:spPr>
          <a:xfrm>
            <a:off x="10795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R0</a:t>
            </a:r>
          </a:p>
        </p:txBody>
      </p:sp>
      <p:sp>
        <p:nvSpPr>
          <p:cNvPr id="13" name="20-dot-506">
            <a:extLst>
              <a:ext uri="{FF2B5EF4-FFF2-40B4-BE49-F238E27FC236}">
                <a16:creationId xmlns:a16="http://schemas.microsoft.com/office/drawing/2014/main" id="{186F88AE-DF63-2922-9E65-F4ADF727BD53}"/>
              </a:ext>
            </a:extLst>
          </p:cNvPr>
          <p:cNvSpPr>
            <a:spLocks noGrp="1"/>
          </p:cNvSpPr>
          <p:nvPr/>
        </p:nvSpPr>
        <p:spPr>
          <a:xfrm>
            <a:off x="37465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4" name="20-dot-507">
            <a:extLst>
              <a:ext uri="{FF2B5EF4-FFF2-40B4-BE49-F238E27FC236}">
                <a16:creationId xmlns:a16="http://schemas.microsoft.com/office/drawing/2014/main" id="{D38CBA50-F1B1-90F7-7168-747126218AA5}"/>
              </a:ext>
            </a:extLst>
          </p:cNvPr>
          <p:cNvSpPr>
            <a:spLocks noGrp="1"/>
          </p:cNvSpPr>
          <p:nvPr/>
        </p:nvSpPr>
        <p:spPr>
          <a:xfrm>
            <a:off x="39497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5" name="20-dot-508">
            <a:extLst>
              <a:ext uri="{FF2B5EF4-FFF2-40B4-BE49-F238E27FC236}">
                <a16:creationId xmlns:a16="http://schemas.microsoft.com/office/drawing/2014/main" id="{81F1AFE9-D87C-EECE-9995-A34505B85EB7}"/>
              </a:ext>
            </a:extLst>
          </p:cNvPr>
          <p:cNvSpPr>
            <a:spLocks noGrp="1"/>
          </p:cNvSpPr>
          <p:nvPr/>
        </p:nvSpPr>
        <p:spPr>
          <a:xfrm>
            <a:off x="41529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6" name="20-rank-R41-509">
            <a:extLst>
              <a:ext uri="{FF2B5EF4-FFF2-40B4-BE49-F238E27FC236}">
                <a16:creationId xmlns:a16="http://schemas.microsoft.com/office/drawing/2014/main" id="{35E48C27-253D-BA78-0B67-4945EDFF6232}"/>
              </a:ext>
            </a:extLst>
          </p:cNvPr>
          <p:cNvSpPr>
            <a:spLocks noGrp="1"/>
          </p:cNvSpPr>
          <p:nvPr/>
        </p:nvSpPr>
        <p:spPr>
          <a:xfrm>
            <a:off x="53340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17" name="20-text-510">
            <a:extLst>
              <a:ext uri="{FF2B5EF4-FFF2-40B4-BE49-F238E27FC236}">
                <a16:creationId xmlns:a16="http://schemas.microsoft.com/office/drawing/2014/main" id="{2B0A83F7-19E4-025E-70AC-329E02745F4C}"/>
              </a:ext>
            </a:extLst>
          </p:cNvPr>
          <p:cNvSpPr>
            <a:spLocks noGrp="1"/>
          </p:cNvSpPr>
          <p:nvPr/>
        </p:nvSpPr>
        <p:spPr>
          <a:xfrm>
            <a:off x="53340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R41</a:t>
            </a:r>
          </a:p>
        </p:txBody>
      </p:sp>
      <p:sp>
        <p:nvSpPr>
          <p:cNvPr id="18" name="20-rank-R42-511">
            <a:extLst>
              <a:ext uri="{FF2B5EF4-FFF2-40B4-BE49-F238E27FC236}">
                <a16:creationId xmlns:a16="http://schemas.microsoft.com/office/drawing/2014/main" id="{FE3586F2-6440-5612-F822-78C4B21A2865}"/>
              </a:ext>
            </a:extLst>
          </p:cNvPr>
          <p:cNvSpPr>
            <a:spLocks noGrp="1"/>
          </p:cNvSpPr>
          <p:nvPr/>
        </p:nvSpPr>
        <p:spPr>
          <a:xfrm>
            <a:off x="7937500" y="4923792"/>
            <a:ext cx="1397000" cy="1188253"/>
          </a:xfrm>
          <a:prstGeom prst="ellipse">
            <a:avLst/>
          </a:prstGeom>
          <a:solidFill>
            <a:srgbClr val="2A9D8F"/>
          </a:solidFill>
          <a:ln w="25400">
            <a:solidFill>
              <a:srgbClr val="2A9D8F"/>
            </a:solidFill>
            <a:prstDash val="solid"/>
          </a:ln>
        </p:spPr>
      </p:sp>
      <p:sp>
        <p:nvSpPr>
          <p:cNvPr id="19" name="20-text-512">
            <a:extLst>
              <a:ext uri="{FF2B5EF4-FFF2-40B4-BE49-F238E27FC236}">
                <a16:creationId xmlns:a16="http://schemas.microsoft.com/office/drawing/2014/main" id="{2C484B07-1CDB-1A81-74CB-FD7BDD794FAD}"/>
              </a:ext>
            </a:extLst>
          </p:cNvPr>
          <p:cNvSpPr>
            <a:spLocks noGrp="1"/>
          </p:cNvSpPr>
          <p:nvPr/>
        </p:nvSpPr>
        <p:spPr>
          <a:xfrm>
            <a:off x="7937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R42</a:t>
            </a:r>
          </a:p>
        </p:txBody>
      </p:sp>
      <p:sp>
        <p:nvSpPr>
          <p:cNvPr id="21" name="20-rank-R43-514">
            <a:extLst>
              <a:ext uri="{FF2B5EF4-FFF2-40B4-BE49-F238E27FC236}">
                <a16:creationId xmlns:a16="http://schemas.microsoft.com/office/drawing/2014/main" id="{A9A0E485-EC6B-46C6-4FF4-6118C4D875E6}"/>
              </a:ext>
            </a:extLst>
          </p:cNvPr>
          <p:cNvSpPr>
            <a:spLocks noGrp="1"/>
          </p:cNvSpPr>
          <p:nvPr/>
        </p:nvSpPr>
        <p:spPr>
          <a:xfrm>
            <a:off x="10731500" y="4923792"/>
            <a:ext cx="1397000" cy="1188253"/>
          </a:xfrm>
          <a:prstGeom prst="ellipse">
            <a:avLst/>
          </a:prstGeom>
          <a:solidFill>
            <a:srgbClr val="102D4D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22" name="20-text-515">
            <a:extLst>
              <a:ext uri="{FF2B5EF4-FFF2-40B4-BE49-F238E27FC236}">
                <a16:creationId xmlns:a16="http://schemas.microsoft.com/office/drawing/2014/main" id="{E6BBBA97-2637-71E2-5BD2-6883C074FC40}"/>
              </a:ext>
            </a:extLst>
          </p:cNvPr>
          <p:cNvSpPr>
            <a:spLocks noGrp="1"/>
          </p:cNvSpPr>
          <p:nvPr/>
        </p:nvSpPr>
        <p:spPr>
          <a:xfrm>
            <a:off x="10731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23" name="20-rank-R44-516">
            <a:extLst>
              <a:ext uri="{FF2B5EF4-FFF2-40B4-BE49-F238E27FC236}">
                <a16:creationId xmlns:a16="http://schemas.microsoft.com/office/drawing/2014/main" id="{605C02F6-F63C-D403-A864-888EB1FF74C7}"/>
              </a:ext>
            </a:extLst>
          </p:cNvPr>
          <p:cNvSpPr>
            <a:spLocks noGrp="1"/>
          </p:cNvSpPr>
          <p:nvPr/>
        </p:nvSpPr>
        <p:spPr>
          <a:xfrm>
            <a:off x="13525500" y="4923792"/>
            <a:ext cx="1397000" cy="1188253"/>
          </a:xfrm>
          <a:prstGeom prst="ellipse">
            <a:avLst/>
          </a:prstGeom>
          <a:solidFill>
            <a:srgbClr val="102D4D"/>
          </a:solidFill>
          <a:ln w="25400">
            <a:solidFill>
              <a:srgbClr val="102D4D"/>
            </a:solidFill>
            <a:prstDash val="solid"/>
          </a:ln>
        </p:spPr>
      </p:sp>
      <p:sp>
        <p:nvSpPr>
          <p:cNvPr id="24" name="20-text-517">
            <a:extLst>
              <a:ext uri="{FF2B5EF4-FFF2-40B4-BE49-F238E27FC236}">
                <a16:creationId xmlns:a16="http://schemas.microsoft.com/office/drawing/2014/main" id="{1FB609C5-24D6-BF41-9C70-84C75348B5A1}"/>
              </a:ext>
            </a:extLst>
          </p:cNvPr>
          <p:cNvSpPr>
            <a:spLocks noGrp="1"/>
          </p:cNvSpPr>
          <p:nvPr/>
        </p:nvSpPr>
        <p:spPr>
          <a:xfrm>
            <a:off x="13525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25" name="20-rank-R45-518">
            <a:extLst>
              <a:ext uri="{FF2B5EF4-FFF2-40B4-BE49-F238E27FC236}">
                <a16:creationId xmlns:a16="http://schemas.microsoft.com/office/drawing/2014/main" id="{DD1007EF-48F7-BCCA-1C9A-87186E4BE30A}"/>
              </a:ext>
            </a:extLst>
          </p:cNvPr>
          <p:cNvSpPr>
            <a:spLocks noGrp="1"/>
          </p:cNvSpPr>
          <p:nvPr/>
        </p:nvSpPr>
        <p:spPr>
          <a:xfrm>
            <a:off x="16319500" y="4923792"/>
            <a:ext cx="1397000" cy="1188253"/>
          </a:xfrm>
          <a:prstGeom prst="ellipse">
            <a:avLst/>
          </a:prstGeom>
          <a:solidFill>
            <a:srgbClr val="2A9D8F"/>
          </a:solidFill>
          <a:ln w="25400">
            <a:solidFill>
              <a:srgbClr val="2A9D8F"/>
            </a:solidFill>
            <a:prstDash val="solid"/>
          </a:ln>
        </p:spPr>
      </p:sp>
      <p:sp>
        <p:nvSpPr>
          <p:cNvPr id="26" name="20-text-519">
            <a:extLst>
              <a:ext uri="{FF2B5EF4-FFF2-40B4-BE49-F238E27FC236}">
                <a16:creationId xmlns:a16="http://schemas.microsoft.com/office/drawing/2014/main" id="{154554C9-94C3-5CC8-CED8-AC50B4041CC2}"/>
              </a:ext>
            </a:extLst>
          </p:cNvPr>
          <p:cNvSpPr>
            <a:spLocks noGrp="1"/>
          </p:cNvSpPr>
          <p:nvPr/>
        </p:nvSpPr>
        <p:spPr>
          <a:xfrm>
            <a:off x="16319500" y="4945397"/>
            <a:ext cx="1397000" cy="114504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R45</a:t>
            </a:r>
          </a:p>
        </p:txBody>
      </p:sp>
      <p:sp>
        <p:nvSpPr>
          <p:cNvPr id="27" name="20-box-520">
            <a:extLst>
              <a:ext uri="{FF2B5EF4-FFF2-40B4-BE49-F238E27FC236}">
                <a16:creationId xmlns:a16="http://schemas.microsoft.com/office/drawing/2014/main" id="{F323666D-B5E3-0EAE-9DC9-DE893007A6D5}"/>
              </a:ext>
            </a:extLst>
          </p:cNvPr>
          <p:cNvSpPr>
            <a:spLocks noGrp="1"/>
          </p:cNvSpPr>
          <p:nvPr/>
        </p:nvSpPr>
        <p:spPr>
          <a:xfrm>
            <a:off x="18923000" y="4869781"/>
            <a:ext cx="4699000" cy="1382694"/>
          </a:xfrm>
          <a:prstGeom prst="roundRect">
            <a:avLst>
              <a:gd name="adj" fmla="val 27555"/>
            </a:avLst>
          </a:prstGeom>
          <a:noFill/>
          <a:ln w="25400">
            <a:solidFill>
              <a:srgbClr val="D3D8DE"/>
            </a:solidFill>
          </a:ln>
        </p:spPr>
      </p:sp>
      <p:sp>
        <p:nvSpPr>
          <p:cNvPr id="28" name="20-rank-R46-521">
            <a:extLst>
              <a:ext uri="{FF2B5EF4-FFF2-40B4-BE49-F238E27FC236}">
                <a16:creationId xmlns:a16="http://schemas.microsoft.com/office/drawing/2014/main" id="{54E04AA1-1B72-BFC8-C593-C27DA672BB02}"/>
              </a:ext>
            </a:extLst>
          </p:cNvPr>
          <p:cNvSpPr>
            <a:spLocks noGrp="1"/>
          </p:cNvSpPr>
          <p:nvPr/>
        </p:nvSpPr>
        <p:spPr>
          <a:xfrm>
            <a:off x="191135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29" name="20-text-522">
            <a:extLst>
              <a:ext uri="{FF2B5EF4-FFF2-40B4-BE49-F238E27FC236}">
                <a16:creationId xmlns:a16="http://schemas.microsoft.com/office/drawing/2014/main" id="{B23AF415-F988-617E-A79D-B83C832A3BE4}"/>
              </a:ext>
            </a:extLst>
          </p:cNvPr>
          <p:cNvSpPr>
            <a:spLocks noGrp="1"/>
          </p:cNvSpPr>
          <p:nvPr/>
        </p:nvSpPr>
        <p:spPr>
          <a:xfrm>
            <a:off x="191135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R46</a:t>
            </a:r>
          </a:p>
        </p:txBody>
      </p:sp>
      <p:sp>
        <p:nvSpPr>
          <p:cNvPr id="30" name="20-dot-523">
            <a:extLst>
              <a:ext uri="{FF2B5EF4-FFF2-40B4-BE49-F238E27FC236}">
                <a16:creationId xmlns:a16="http://schemas.microsoft.com/office/drawing/2014/main" id="{4CDE880C-0136-104E-D569-7B5D1A618FFB}"/>
              </a:ext>
            </a:extLst>
          </p:cNvPr>
          <p:cNvSpPr>
            <a:spLocks noGrp="1"/>
          </p:cNvSpPr>
          <p:nvPr/>
        </p:nvSpPr>
        <p:spPr>
          <a:xfrm>
            <a:off x="208026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1" name="20-dot-524">
            <a:extLst>
              <a:ext uri="{FF2B5EF4-FFF2-40B4-BE49-F238E27FC236}">
                <a16:creationId xmlns:a16="http://schemas.microsoft.com/office/drawing/2014/main" id="{16F1E456-4A20-774C-F74A-D4AAE865B831}"/>
              </a:ext>
            </a:extLst>
          </p:cNvPr>
          <p:cNvSpPr>
            <a:spLocks noGrp="1"/>
          </p:cNvSpPr>
          <p:nvPr/>
        </p:nvSpPr>
        <p:spPr>
          <a:xfrm>
            <a:off x="210058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2" name="20-dot-525">
            <a:extLst>
              <a:ext uri="{FF2B5EF4-FFF2-40B4-BE49-F238E27FC236}">
                <a16:creationId xmlns:a16="http://schemas.microsoft.com/office/drawing/2014/main" id="{C92F189C-ED83-DE89-5626-EEC02444421E}"/>
              </a:ext>
            </a:extLst>
          </p:cNvPr>
          <p:cNvSpPr>
            <a:spLocks noGrp="1"/>
          </p:cNvSpPr>
          <p:nvPr/>
        </p:nvSpPr>
        <p:spPr>
          <a:xfrm>
            <a:off x="21209000" y="5420698"/>
            <a:ext cx="76200" cy="6481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33" name="20-rank-R127-526">
            <a:extLst>
              <a:ext uri="{FF2B5EF4-FFF2-40B4-BE49-F238E27FC236}">
                <a16:creationId xmlns:a16="http://schemas.microsoft.com/office/drawing/2014/main" id="{911A124C-0042-EA86-7A92-C8152992B159}"/>
              </a:ext>
            </a:extLst>
          </p:cNvPr>
          <p:cNvSpPr>
            <a:spLocks noGrp="1"/>
          </p:cNvSpPr>
          <p:nvPr/>
        </p:nvSpPr>
        <p:spPr>
          <a:xfrm>
            <a:off x="22225000" y="4967002"/>
            <a:ext cx="1244600" cy="1058625"/>
          </a:xfrm>
          <a:prstGeom prst="ellipse">
            <a:avLst/>
          </a:prstGeom>
          <a:noFill/>
          <a:ln w="25400">
            <a:solidFill>
              <a:srgbClr val="9AA4AE"/>
            </a:solidFill>
            <a:prstDash val="dash"/>
          </a:ln>
        </p:spPr>
      </p:sp>
      <p:sp>
        <p:nvSpPr>
          <p:cNvPr id="34" name="20-text-527">
            <a:extLst>
              <a:ext uri="{FF2B5EF4-FFF2-40B4-BE49-F238E27FC236}">
                <a16:creationId xmlns:a16="http://schemas.microsoft.com/office/drawing/2014/main" id="{5D494709-0992-3843-E43A-91DAD2B6555E}"/>
              </a:ext>
            </a:extLst>
          </p:cNvPr>
          <p:cNvSpPr>
            <a:spLocks noGrp="1"/>
          </p:cNvSpPr>
          <p:nvPr/>
        </p:nvSpPr>
        <p:spPr>
          <a:xfrm>
            <a:off x="22225000" y="4988606"/>
            <a:ext cx="1244600" cy="10154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R127</a:t>
            </a:r>
          </a:p>
        </p:txBody>
      </p:sp>
      <p:sp>
        <p:nvSpPr>
          <p:cNvPr id="35" name="20-text-528">
            <a:extLst>
              <a:ext uri="{FF2B5EF4-FFF2-40B4-BE49-F238E27FC236}">
                <a16:creationId xmlns:a16="http://schemas.microsoft.com/office/drawing/2014/main" id="{79FED845-A9C9-4352-1135-F8A3074C0530}"/>
              </a:ext>
            </a:extLst>
          </p:cNvPr>
          <p:cNvSpPr>
            <a:spLocks noGrp="1"/>
          </p:cNvSpPr>
          <p:nvPr/>
        </p:nvSpPr>
        <p:spPr>
          <a:xfrm>
            <a:off x="6985000" y="6382103"/>
            <a:ext cx="3429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Virtual neighbors</a:t>
            </a:r>
          </a:p>
        </p:txBody>
      </p:sp>
      <p:sp>
        <p:nvSpPr>
          <p:cNvPr id="36" name="20-text-529">
            <a:extLst>
              <a:ext uri="{FF2B5EF4-FFF2-40B4-BE49-F238E27FC236}">
                <a16:creationId xmlns:a16="http://schemas.microsoft.com/office/drawing/2014/main" id="{8FB1F06B-706A-2EF3-4C9E-AB958585F6FF}"/>
              </a:ext>
            </a:extLst>
          </p:cNvPr>
          <p:cNvSpPr>
            <a:spLocks noGrp="1"/>
          </p:cNvSpPr>
          <p:nvPr/>
        </p:nvSpPr>
        <p:spPr>
          <a:xfrm>
            <a:off x="10858500" y="6382103"/>
            <a:ext cx="368300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6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37" name="20-text-530">
            <a:extLst>
              <a:ext uri="{FF2B5EF4-FFF2-40B4-BE49-F238E27FC236}">
                <a16:creationId xmlns:a16="http://schemas.microsoft.com/office/drawing/2014/main" id="{8D3DE58B-C44C-7260-6FAE-3A24C1651CA3}"/>
              </a:ext>
            </a:extLst>
          </p:cNvPr>
          <p:cNvSpPr>
            <a:spLocks noGrp="1"/>
          </p:cNvSpPr>
          <p:nvPr/>
        </p:nvSpPr>
        <p:spPr>
          <a:xfrm>
            <a:off x="15367000" y="6382103"/>
            <a:ext cx="3429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Virtual neighbors</a:t>
            </a:r>
          </a:p>
        </p:txBody>
      </p:sp>
      <p:sp>
        <p:nvSpPr>
          <p:cNvPr id="38" name="20-path-531">
            <a:extLst>
              <a:ext uri="{FF2B5EF4-FFF2-40B4-BE49-F238E27FC236}">
                <a16:creationId xmlns:a16="http://schemas.microsoft.com/office/drawing/2014/main" id="{EDC1C2E3-1B02-C504-886B-32B90B703196}"/>
              </a:ext>
            </a:extLst>
          </p:cNvPr>
          <p:cNvSpPr>
            <a:spLocks noGrp="1"/>
          </p:cNvSpPr>
          <p:nvPr/>
        </p:nvSpPr>
        <p:spPr>
          <a:xfrm>
            <a:off x="8636000" y="6868206"/>
            <a:ext cx="8382000" cy="356476"/>
          </a:xfrm>
          <a:custGeom>
            <a:avLst/>
            <a:gdLst/>
            <a:ahLst/>
            <a:cxnLst/>
            <a:rect l="0" t="0" r="0" b="0"/>
            <a:pathLst>
              <a:path w="8382000" h="419100">
                <a:moveTo>
                  <a:pt x="0" y="0"/>
                </a:moveTo>
                <a:lnTo>
                  <a:pt x="0" y="419100"/>
                </a:lnTo>
                <a:lnTo>
                  <a:pt x="8382000" y="419100"/>
                </a:lnTo>
                <a:lnTo>
                  <a:pt x="8382000" y="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39" name="20-path-532">
            <a:extLst>
              <a:ext uri="{FF2B5EF4-FFF2-40B4-BE49-F238E27FC236}">
                <a16:creationId xmlns:a16="http://schemas.microsoft.com/office/drawing/2014/main" id="{426F1E17-0BA5-1D30-8207-802E14B031AE}"/>
              </a:ext>
            </a:extLst>
          </p:cNvPr>
          <p:cNvSpPr>
            <a:spLocks noGrp="1"/>
          </p:cNvSpPr>
          <p:nvPr/>
        </p:nvSpPr>
        <p:spPr>
          <a:xfrm>
            <a:off x="11430000" y="6274080"/>
            <a:ext cx="12700" cy="950602"/>
          </a:xfrm>
          <a:custGeom>
            <a:avLst/>
            <a:gdLst/>
            <a:ahLst/>
            <a:cxnLst/>
            <a:rect l="0" t="0" r="0" b="0"/>
            <a:pathLst>
              <a:path w="12700" h="1117600">
                <a:moveTo>
                  <a:pt x="0" y="0"/>
                </a:moveTo>
                <a:lnTo>
                  <a:pt x="0" y="1117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40" name="20-path-533">
            <a:extLst>
              <a:ext uri="{FF2B5EF4-FFF2-40B4-BE49-F238E27FC236}">
                <a16:creationId xmlns:a16="http://schemas.microsoft.com/office/drawing/2014/main" id="{9524E0D1-DF8A-C5C6-F0E5-14E0C6FD20B2}"/>
              </a:ext>
            </a:extLst>
          </p:cNvPr>
          <p:cNvSpPr>
            <a:spLocks noGrp="1"/>
          </p:cNvSpPr>
          <p:nvPr/>
        </p:nvSpPr>
        <p:spPr>
          <a:xfrm>
            <a:off x="14224000" y="6274080"/>
            <a:ext cx="12700" cy="950602"/>
          </a:xfrm>
          <a:custGeom>
            <a:avLst/>
            <a:gdLst/>
            <a:ahLst/>
            <a:cxnLst/>
            <a:rect l="0" t="0" r="0" b="0"/>
            <a:pathLst>
              <a:path w="12700" h="1117600">
                <a:moveTo>
                  <a:pt x="0" y="0"/>
                </a:moveTo>
                <a:lnTo>
                  <a:pt x="0" y="1117600"/>
                </a:lnTo>
              </a:path>
            </a:pathLst>
          </a:custGeom>
          <a:noFill/>
          <a:ln w="25400">
            <a:solidFill>
              <a:srgbClr val="102D4D"/>
            </a:solidFill>
            <a:prstDash val="solid"/>
          </a:ln>
        </p:spPr>
      </p:sp>
      <p:sp>
        <p:nvSpPr>
          <p:cNvPr id="41" name="20-text-534">
            <a:extLst>
              <a:ext uri="{FF2B5EF4-FFF2-40B4-BE49-F238E27FC236}">
                <a16:creationId xmlns:a16="http://schemas.microsoft.com/office/drawing/2014/main" id="{C20AD401-8B62-1428-6C8E-97A6F3AD292F}"/>
              </a:ext>
            </a:extLst>
          </p:cNvPr>
          <p:cNvSpPr>
            <a:spLocks noGrp="1"/>
          </p:cNvSpPr>
          <p:nvPr/>
        </p:nvSpPr>
        <p:spPr>
          <a:xfrm>
            <a:off x="11114060" y="7375914"/>
            <a:ext cx="58420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Normal registration</a:t>
            </a:r>
          </a:p>
        </p:txBody>
      </p:sp>
      <p:sp>
        <p:nvSpPr>
          <p:cNvPr id="42" name="20-path-535">
            <a:extLst>
              <a:ext uri="{FF2B5EF4-FFF2-40B4-BE49-F238E27FC236}">
                <a16:creationId xmlns:a16="http://schemas.microsoft.com/office/drawing/2014/main" id="{9EE8FD09-6360-F57A-3B0C-22A91E8A1A7C}"/>
              </a:ext>
            </a:extLst>
          </p:cNvPr>
          <p:cNvSpPr>
            <a:spLocks noGrp="1"/>
          </p:cNvSpPr>
          <p:nvPr/>
        </p:nvSpPr>
        <p:spPr>
          <a:xfrm>
            <a:off x="13567700" y="7829611"/>
            <a:ext cx="172720" cy="453697"/>
          </a:xfrm>
          <a:custGeom>
            <a:avLst/>
            <a:gdLst/>
            <a:ahLst/>
            <a:cxnLst/>
            <a:rect l="0" t="0" r="0" b="0"/>
            <a:pathLst>
              <a:path w="172720" h="533400">
                <a:moveTo>
                  <a:pt x="111760" y="0"/>
                </a:moveTo>
                <a:lnTo>
                  <a:pt x="111760" y="362712"/>
                </a:lnTo>
                <a:lnTo>
                  <a:pt x="172720" y="362712"/>
                </a:lnTo>
                <a:lnTo>
                  <a:pt x="86360" y="533400"/>
                </a:lnTo>
                <a:lnTo>
                  <a:pt x="0" y="362712"/>
                </a:lnTo>
                <a:lnTo>
                  <a:pt x="60960" y="362712"/>
                </a:lnTo>
                <a:lnTo>
                  <a:pt x="60960" y="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45" name="20-text-538">
            <a:extLst>
              <a:ext uri="{FF2B5EF4-FFF2-40B4-BE49-F238E27FC236}">
                <a16:creationId xmlns:a16="http://schemas.microsoft.com/office/drawing/2014/main" id="{D4AF3FDD-EB9B-6366-630F-1B5EEEBA83A9}"/>
              </a:ext>
            </a:extLst>
          </p:cNvPr>
          <p:cNvSpPr>
            <a:spLocks noGrp="1"/>
          </p:cNvSpPr>
          <p:nvPr/>
        </p:nvSpPr>
        <p:spPr>
          <a:xfrm>
            <a:off x="2033560" y="7429926"/>
            <a:ext cx="8255000" cy="46449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Represents 124 missing ranks</a:t>
            </a:r>
          </a:p>
        </p:txBody>
      </p:sp>
      <p:sp>
        <p:nvSpPr>
          <p:cNvPr id="46" name="20-box-539">
            <a:extLst>
              <a:ext uri="{FF2B5EF4-FFF2-40B4-BE49-F238E27FC236}">
                <a16:creationId xmlns:a16="http://schemas.microsoft.com/office/drawing/2014/main" id="{BC2F6CB8-4E07-C9FC-4378-8A377264D98B}"/>
              </a:ext>
            </a:extLst>
          </p:cNvPr>
          <p:cNvSpPr>
            <a:spLocks noGrp="1"/>
          </p:cNvSpPr>
          <p:nvPr/>
        </p:nvSpPr>
        <p:spPr>
          <a:xfrm>
            <a:off x="3303560" y="8520958"/>
            <a:ext cx="3810000" cy="1814786"/>
          </a:xfrm>
          <a:prstGeom prst="rect">
            <a:avLst/>
          </a:prstGeom>
          <a:solidFill>
            <a:srgbClr val="102D4D"/>
          </a:solidFill>
          <a:ln w="25400">
            <a:solidFill>
              <a:srgbClr val="102D4D"/>
            </a:solidFill>
          </a:ln>
        </p:spPr>
      </p:sp>
      <p:sp>
        <p:nvSpPr>
          <p:cNvPr id="47" name="20-text-540">
            <a:extLst>
              <a:ext uri="{FF2B5EF4-FFF2-40B4-BE49-F238E27FC236}">
                <a16:creationId xmlns:a16="http://schemas.microsoft.com/office/drawing/2014/main" id="{15787F56-3D8B-29FB-3EFB-7BB01E2BDE52}"/>
              </a:ext>
            </a:extLst>
          </p:cNvPr>
          <p:cNvSpPr>
            <a:spLocks noGrp="1"/>
          </p:cNvSpPr>
          <p:nvPr/>
        </p:nvSpPr>
        <p:spPr>
          <a:xfrm>
            <a:off x="3405160" y="8553365"/>
            <a:ext cx="3606800" cy="174997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Bootstrap</a:t>
            </a:r>
          </a:p>
          <a:p>
            <a:pPr algn="ctr">
              <a:def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proxy</a:t>
            </a:r>
          </a:p>
        </p:txBody>
      </p:sp>
      <p:sp>
        <p:nvSpPr>
          <p:cNvPr id="48" name="20-text-541">
            <a:extLst>
              <a:ext uri="{FF2B5EF4-FFF2-40B4-BE49-F238E27FC236}">
                <a16:creationId xmlns:a16="http://schemas.microsoft.com/office/drawing/2014/main" id="{8EDFD48F-4A11-97B2-D6D5-DEB7859159BF}"/>
              </a:ext>
            </a:extLst>
          </p:cNvPr>
          <p:cNvSpPr>
            <a:spLocks noGrp="1"/>
          </p:cNvSpPr>
          <p:nvPr/>
        </p:nvSpPr>
        <p:spPr>
          <a:xfrm>
            <a:off x="7367560" y="8412935"/>
            <a:ext cx="4191000" cy="8641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Registration +</a:t>
            </a:r>
          </a:p>
          <a:p>
            <a:pPr algn="ctr">
              <a:def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2A9D8F"/>
                </a:solidFill>
                <a:latin typeface="Avenir Next"/>
                <a:ea typeface="Avenir Next"/>
                <a:cs typeface="Avenir Next"/>
              </a:rPr>
              <a:t>topology</a:t>
            </a:r>
          </a:p>
        </p:txBody>
      </p:sp>
      <p:sp>
        <p:nvSpPr>
          <p:cNvPr id="49" name="20-path-542">
            <a:extLst>
              <a:ext uri="{FF2B5EF4-FFF2-40B4-BE49-F238E27FC236}">
                <a16:creationId xmlns:a16="http://schemas.microsoft.com/office/drawing/2014/main" id="{B387C2BE-B1FF-7740-78B4-D911421520DF}"/>
              </a:ext>
            </a:extLst>
          </p:cNvPr>
          <p:cNvSpPr>
            <a:spLocks noGrp="1"/>
          </p:cNvSpPr>
          <p:nvPr/>
        </p:nvSpPr>
        <p:spPr>
          <a:xfrm>
            <a:off x="7151660" y="9458597"/>
            <a:ext cx="4445000" cy="220367"/>
          </a:xfrm>
          <a:custGeom>
            <a:avLst/>
            <a:gdLst/>
            <a:ahLst/>
            <a:cxnLst/>
            <a:rect l="0" t="0" r="0" b="0"/>
            <a:pathLst>
              <a:path w="4445000" h="259080">
                <a:moveTo>
                  <a:pt x="0" y="91440"/>
                </a:moveTo>
                <a:lnTo>
                  <a:pt x="4165600" y="91440"/>
                </a:lnTo>
                <a:lnTo>
                  <a:pt x="4165600" y="0"/>
                </a:lnTo>
                <a:lnTo>
                  <a:pt x="4445000" y="129540"/>
                </a:lnTo>
                <a:lnTo>
                  <a:pt x="4165600" y="259080"/>
                </a:lnTo>
                <a:lnTo>
                  <a:pt x="4165600" y="167640"/>
                </a:lnTo>
                <a:lnTo>
                  <a:pt x="0" y="16764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0" name="20-box-543">
            <a:extLst>
              <a:ext uri="{FF2B5EF4-FFF2-40B4-BE49-F238E27FC236}">
                <a16:creationId xmlns:a16="http://schemas.microsoft.com/office/drawing/2014/main" id="{3C50CDF9-EB3A-763B-185F-71C3D649E60D}"/>
              </a:ext>
            </a:extLst>
          </p:cNvPr>
          <p:cNvSpPr>
            <a:spLocks noGrp="1"/>
          </p:cNvSpPr>
          <p:nvPr/>
        </p:nvSpPr>
        <p:spPr>
          <a:xfrm>
            <a:off x="11685560" y="8412935"/>
            <a:ext cx="3937000" cy="1944414"/>
          </a:xfrm>
          <a:prstGeom prst="rect">
            <a:avLst/>
          </a:prstGeom>
          <a:solidFill>
            <a:srgbClr val="EEF0F2"/>
          </a:solidFill>
          <a:ln w="25400">
            <a:solidFill>
              <a:srgbClr val="102D4D"/>
            </a:solidFill>
          </a:ln>
        </p:spPr>
      </p:sp>
      <p:sp>
        <p:nvSpPr>
          <p:cNvPr id="51" name="20-text-544">
            <a:extLst>
              <a:ext uri="{FF2B5EF4-FFF2-40B4-BE49-F238E27FC236}">
                <a16:creationId xmlns:a16="http://schemas.microsoft.com/office/drawing/2014/main" id="{994B812E-4218-B515-175E-C7A3A828F85E}"/>
              </a:ext>
            </a:extLst>
          </p:cNvPr>
          <p:cNvSpPr>
            <a:spLocks noGrp="1"/>
          </p:cNvSpPr>
          <p:nvPr/>
        </p:nvSpPr>
        <p:spPr>
          <a:xfrm>
            <a:off x="11787160" y="8445342"/>
            <a:ext cx="3733800" cy="187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NCCL</a:t>
            </a:r>
          </a:p>
          <a:p>
            <a:pPr algn="ctr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bootstrap</a:t>
            </a:r>
          </a:p>
        </p:txBody>
      </p:sp>
      <p:sp>
        <p:nvSpPr>
          <p:cNvPr id="52" name="20-path-545">
            <a:extLst>
              <a:ext uri="{FF2B5EF4-FFF2-40B4-BE49-F238E27FC236}">
                <a16:creationId xmlns:a16="http://schemas.microsoft.com/office/drawing/2014/main" id="{A016B895-D7EC-B9FA-CEF1-BF1C1D8B4D37}"/>
              </a:ext>
            </a:extLst>
          </p:cNvPr>
          <p:cNvSpPr>
            <a:spLocks noGrp="1"/>
          </p:cNvSpPr>
          <p:nvPr/>
        </p:nvSpPr>
        <p:spPr>
          <a:xfrm>
            <a:off x="15686060" y="9336531"/>
            <a:ext cx="1270000" cy="183639"/>
          </a:xfrm>
          <a:custGeom>
            <a:avLst/>
            <a:gdLst/>
            <a:ahLst/>
            <a:cxnLst/>
            <a:rect l="0" t="0" r="0" b="0"/>
            <a:pathLst>
              <a:path w="1270000" h="215900">
                <a:moveTo>
                  <a:pt x="0" y="76200"/>
                </a:moveTo>
                <a:lnTo>
                  <a:pt x="990600" y="76200"/>
                </a:lnTo>
                <a:lnTo>
                  <a:pt x="990600" y="0"/>
                </a:lnTo>
                <a:lnTo>
                  <a:pt x="1270000" y="107950"/>
                </a:lnTo>
                <a:lnTo>
                  <a:pt x="990600" y="215900"/>
                </a:lnTo>
                <a:lnTo>
                  <a:pt x="9906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53" name="20-box-546">
            <a:extLst>
              <a:ext uri="{FF2B5EF4-FFF2-40B4-BE49-F238E27FC236}">
                <a16:creationId xmlns:a16="http://schemas.microsoft.com/office/drawing/2014/main" id="{262269A0-BB34-3AC8-72D5-14A6CAF0E649}"/>
              </a:ext>
            </a:extLst>
          </p:cNvPr>
          <p:cNvSpPr>
            <a:spLocks noGrp="1"/>
          </p:cNvSpPr>
          <p:nvPr/>
        </p:nvSpPr>
        <p:spPr>
          <a:xfrm>
            <a:off x="17044960" y="8412935"/>
            <a:ext cx="4889500" cy="1944414"/>
          </a:xfrm>
          <a:prstGeom prst="roundRect">
            <a:avLst>
              <a:gd name="adj" fmla="val 7838"/>
            </a:avLst>
          </a:prstGeom>
          <a:solidFill>
            <a:srgbClr val="DCEFEB"/>
          </a:solidFill>
          <a:ln w="38100">
            <a:solidFill>
              <a:srgbClr val="2A9D8F"/>
            </a:solidFill>
          </a:ln>
        </p:spPr>
      </p:sp>
      <p:sp>
        <p:nvSpPr>
          <p:cNvPr id="54" name="20-text-547">
            <a:extLst>
              <a:ext uri="{FF2B5EF4-FFF2-40B4-BE49-F238E27FC236}">
                <a16:creationId xmlns:a16="http://schemas.microsoft.com/office/drawing/2014/main" id="{42CFC207-F29D-3F03-824B-D9337F4AC37E}"/>
              </a:ext>
            </a:extLst>
          </p:cNvPr>
          <p:cNvSpPr>
            <a:spLocks noGrp="1"/>
          </p:cNvSpPr>
          <p:nvPr/>
        </p:nvSpPr>
        <p:spPr>
          <a:xfrm>
            <a:off x="17210060" y="8639783"/>
            <a:ext cx="4572000" cy="1203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128-rank</a:t>
            </a:r>
          </a:p>
          <a:p>
            <a:pPr algn="ctr">
              <a:def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communicator</a:t>
            </a:r>
          </a:p>
        </p:txBody>
      </p:sp>
      <p:sp>
        <p:nvSpPr>
          <p:cNvPr id="55" name="20-text-548">
            <a:extLst>
              <a:ext uri="{FF2B5EF4-FFF2-40B4-BE49-F238E27FC236}">
                <a16:creationId xmlns:a16="http://schemas.microsoft.com/office/drawing/2014/main" id="{44BE3596-A1D1-8C20-3229-2799CC8EB281}"/>
              </a:ext>
            </a:extLst>
          </p:cNvPr>
          <p:cNvSpPr>
            <a:spLocks noGrp="1"/>
          </p:cNvSpPr>
          <p:nvPr/>
        </p:nvSpPr>
        <p:spPr>
          <a:xfrm>
            <a:off x="17337060" y="9914454"/>
            <a:ext cx="4343400" cy="38888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Logical size unchanged</a:t>
            </a:r>
          </a:p>
        </p:txBody>
      </p:sp>
      <p:sp>
        <p:nvSpPr>
          <p:cNvPr id="56" name="20-text-549">
            <a:extLst>
              <a:ext uri="{FF2B5EF4-FFF2-40B4-BE49-F238E27FC236}">
                <a16:creationId xmlns:a16="http://schemas.microsoft.com/office/drawing/2014/main" id="{13A11082-01EC-B87B-DDE3-2AF0F0B7F873}"/>
              </a:ext>
            </a:extLst>
          </p:cNvPr>
          <p:cNvSpPr>
            <a:spLocks noGrp="1"/>
          </p:cNvSpPr>
          <p:nvPr/>
        </p:nvSpPr>
        <p:spPr>
          <a:xfrm>
            <a:off x="762000" y="11627945"/>
            <a:ext cx="7175500" cy="6481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ranks required:</a:t>
            </a:r>
          </a:p>
        </p:txBody>
      </p:sp>
      <p:sp>
        <p:nvSpPr>
          <p:cNvPr id="57" name="20-text-550">
            <a:extLst>
              <a:ext uri="{FF2B5EF4-FFF2-40B4-BE49-F238E27FC236}">
                <a16:creationId xmlns:a16="http://schemas.microsoft.com/office/drawing/2014/main" id="{F6AEC60D-AB20-A93D-8F94-44ACC53B81DE}"/>
              </a:ext>
            </a:extLst>
          </p:cNvPr>
          <p:cNvSpPr>
            <a:spLocks noGrp="1"/>
          </p:cNvSpPr>
          <p:nvPr/>
        </p:nvSpPr>
        <p:spPr>
          <a:xfrm>
            <a:off x="6394450" y="11282271"/>
            <a:ext cx="2794000" cy="13218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8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8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126</a:t>
            </a:r>
          </a:p>
        </p:txBody>
      </p:sp>
      <p:sp>
        <p:nvSpPr>
          <p:cNvPr id="58" name="20-path-551">
            <a:extLst>
              <a:ext uri="{FF2B5EF4-FFF2-40B4-BE49-F238E27FC236}">
                <a16:creationId xmlns:a16="http://schemas.microsoft.com/office/drawing/2014/main" id="{74777B6D-EAAA-37E1-F875-CC9504903D8A}"/>
              </a:ext>
            </a:extLst>
          </p:cNvPr>
          <p:cNvSpPr>
            <a:spLocks noGrp="1"/>
          </p:cNvSpPr>
          <p:nvPr/>
        </p:nvSpPr>
        <p:spPr>
          <a:xfrm>
            <a:off x="9271000" y="11860194"/>
            <a:ext cx="1270000" cy="183639"/>
          </a:xfrm>
          <a:custGeom>
            <a:avLst/>
            <a:gdLst/>
            <a:ahLst/>
            <a:cxnLst/>
            <a:rect l="0" t="0" r="0" b="0"/>
            <a:pathLst>
              <a:path w="1270000" h="215900">
                <a:moveTo>
                  <a:pt x="0" y="76200"/>
                </a:moveTo>
                <a:lnTo>
                  <a:pt x="990600" y="76200"/>
                </a:lnTo>
                <a:lnTo>
                  <a:pt x="990600" y="0"/>
                </a:lnTo>
                <a:lnTo>
                  <a:pt x="1270000" y="107950"/>
                </a:lnTo>
                <a:lnTo>
                  <a:pt x="990600" y="215900"/>
                </a:lnTo>
                <a:lnTo>
                  <a:pt x="9906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102D4D"/>
          </a:solidFill>
          <a:ln w="0">
            <a:noFill/>
            <a:prstDash val="solid"/>
          </a:ln>
        </p:spPr>
      </p:sp>
      <p:sp>
        <p:nvSpPr>
          <p:cNvPr id="59" name="20-text-552">
            <a:extLst>
              <a:ext uri="{FF2B5EF4-FFF2-40B4-BE49-F238E27FC236}">
                <a16:creationId xmlns:a16="http://schemas.microsoft.com/office/drawing/2014/main" id="{CDFB77EE-E2CA-1E24-4AAF-2A50AEC15183}"/>
              </a:ext>
            </a:extLst>
          </p:cNvPr>
          <p:cNvSpPr>
            <a:spLocks noGrp="1"/>
          </p:cNvSpPr>
          <p:nvPr/>
        </p:nvSpPr>
        <p:spPr>
          <a:xfrm>
            <a:off x="11283950" y="11282271"/>
            <a:ext cx="2032000" cy="13218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8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88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60" name="16-path-296">
            <a:extLst>
              <a:ext uri="{FF2B5EF4-FFF2-40B4-BE49-F238E27FC236}">
                <a16:creationId xmlns:a16="http://schemas.microsoft.com/office/drawing/2014/main" id="{D2D9B811-9153-36C4-0671-4613712707D7}"/>
              </a:ext>
            </a:extLst>
          </p:cNvPr>
          <p:cNvSpPr>
            <a:spLocks noGrp="1"/>
          </p:cNvSpPr>
          <p:nvPr/>
        </p:nvSpPr>
        <p:spPr>
          <a:xfrm>
            <a:off x="5651500" y="3014118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6" name="任意形状 65">
            <a:extLst>
              <a:ext uri="{FF2B5EF4-FFF2-40B4-BE49-F238E27FC236}">
                <a16:creationId xmlns:a16="http://schemas.microsoft.com/office/drawing/2014/main" id="{E7A5BFDC-7682-5881-5E99-215985442810}"/>
              </a:ext>
            </a:extLst>
          </p:cNvPr>
          <p:cNvSpPr/>
          <p:nvPr/>
        </p:nvSpPr>
        <p:spPr>
          <a:xfrm>
            <a:off x="1625601" y="6247219"/>
            <a:ext cx="1627160" cy="3089311"/>
          </a:xfrm>
          <a:custGeom>
            <a:avLst/>
            <a:gdLst>
              <a:gd name="csX0" fmla="*/ 0 w 3183467"/>
              <a:gd name="csY0" fmla="*/ 0 h 2585156"/>
              <a:gd name="csX1" fmla="*/ 564444 w 3183467"/>
              <a:gd name="csY1" fmla="*/ 1659467 h 2585156"/>
              <a:gd name="csX2" fmla="*/ 3183467 w 3183467"/>
              <a:gd name="csY2" fmla="*/ 2585156 h 25851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183467" h="2585156">
                <a:moveTo>
                  <a:pt x="0" y="0"/>
                </a:moveTo>
                <a:cubicBezTo>
                  <a:pt x="16933" y="614304"/>
                  <a:pt x="33866" y="1228608"/>
                  <a:pt x="564444" y="1659467"/>
                </a:cubicBezTo>
                <a:cubicBezTo>
                  <a:pt x="1095022" y="2090326"/>
                  <a:pt x="2139244" y="2337741"/>
                  <a:pt x="3183467" y="2585156"/>
                </a:cubicBezTo>
              </a:path>
            </a:pathLst>
          </a:custGeom>
          <a:noFill/>
          <a:ln w="57150" cap="flat">
            <a:solidFill>
              <a:schemeClr val="tx2">
                <a:lumMod val="60000"/>
                <a:lumOff val="40000"/>
              </a:schemeClr>
            </a:solidFill>
            <a:miter lim="400000"/>
            <a:headEnd type="none" w="med" len="med"/>
            <a:tailEnd type="triangle" w="med" len="med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53655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0-text-500">
            <a:extLst>
              <a:ext uri="{FF2B5EF4-FFF2-40B4-BE49-F238E27FC236}">
                <a16:creationId xmlns:a16="http://schemas.microsoft.com/office/drawing/2014/main" id="{98567192-B013-EB0B-315F-736466F5D3EC}"/>
              </a:ext>
            </a:extLst>
          </p:cNvPr>
          <p:cNvSpPr>
            <a:spLocks noGrp="1"/>
          </p:cNvSpPr>
          <p:nvPr/>
        </p:nvSpPr>
        <p:spPr>
          <a:xfrm>
            <a:off x="796260" y="2833798"/>
            <a:ext cx="469014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Initialize virtual ranks</a:t>
            </a:r>
            <a:endParaRPr sz="32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A5B46FB-6E85-4BC7-B7DB-28D93F285380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2235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Prun</a:t>
            </a:r>
            <a:r>
              <a:rPr lang="en-US" sz="7200" b="1" dirty="0">
                <a:solidFill>
                  <a:srgbClr val="102D4D"/>
                </a:solidFill>
                <a:ea typeface="Avenir Next"/>
                <a:cs typeface="Avenir Next"/>
              </a:rPr>
              <a:t>e Unnecessary Communication</a:t>
            </a:r>
            <a:endParaRPr sz="72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D682CF00-328A-44D4-BA34-54373D299FEE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6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8" name="21-text-556">
            <a:extLst>
              <a:ext uri="{FF2B5EF4-FFF2-40B4-BE49-F238E27FC236}">
                <a16:creationId xmlns:a16="http://schemas.microsoft.com/office/drawing/2014/main" id="{9B3E596B-7E58-4B25-AE11-6B2EA3984554}"/>
              </a:ext>
            </a:extLst>
          </p:cNvPr>
          <p:cNvSpPr>
            <a:spLocks noGrp="1"/>
          </p:cNvSpPr>
          <p:nvPr/>
        </p:nvSpPr>
        <p:spPr>
          <a:xfrm>
            <a:off x="762000" y="4029802"/>
            <a:ext cx="1524000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Target-scale execution (Ring </a:t>
            </a:r>
            <a:r>
              <a:rPr sz="4200" b="1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AllReduce</a:t>
            </a: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)</a:t>
            </a:r>
          </a:p>
        </p:txBody>
      </p:sp>
      <p:sp>
        <p:nvSpPr>
          <p:cNvPr id="9" name="21-box-557">
            <a:extLst>
              <a:ext uri="{FF2B5EF4-FFF2-40B4-BE49-F238E27FC236}">
                <a16:creationId xmlns:a16="http://schemas.microsoft.com/office/drawing/2014/main" id="{FBCD3E7A-E4B0-4E06-BE2C-4CCA1DF9ADA0}"/>
              </a:ext>
            </a:extLst>
          </p:cNvPr>
          <p:cNvSpPr>
            <a:spLocks noGrp="1"/>
          </p:cNvSpPr>
          <p:nvPr/>
        </p:nvSpPr>
        <p:spPr>
          <a:xfrm>
            <a:off x="6248398" y="5252735"/>
            <a:ext cx="11874500" cy="2175005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10" name="21-box-558">
            <a:extLst>
              <a:ext uri="{FF2B5EF4-FFF2-40B4-BE49-F238E27FC236}">
                <a16:creationId xmlns:a16="http://schemas.microsoft.com/office/drawing/2014/main" id="{C83CBDFB-9F34-4AAC-A94B-840347B80486}"/>
              </a:ext>
            </a:extLst>
          </p:cNvPr>
          <p:cNvSpPr>
            <a:spLocks noGrp="1"/>
          </p:cNvSpPr>
          <p:nvPr/>
        </p:nvSpPr>
        <p:spPr>
          <a:xfrm>
            <a:off x="11112500" y="4920760"/>
            <a:ext cx="3365500" cy="50368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11" name="21-text-559">
            <a:extLst>
              <a:ext uri="{FF2B5EF4-FFF2-40B4-BE49-F238E27FC236}">
                <a16:creationId xmlns:a16="http://schemas.microsoft.com/office/drawing/2014/main" id="{A4A56AB3-8C00-4F59-825E-C427D10D7F62}"/>
              </a:ext>
            </a:extLst>
          </p:cNvPr>
          <p:cNvSpPr>
            <a:spLocks noGrp="1"/>
          </p:cNvSpPr>
          <p:nvPr/>
        </p:nvSpPr>
        <p:spPr>
          <a:xfrm>
            <a:off x="11176000" y="4909313"/>
            <a:ext cx="32385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12" name="21-box-560">
            <a:extLst>
              <a:ext uri="{FF2B5EF4-FFF2-40B4-BE49-F238E27FC236}">
                <a16:creationId xmlns:a16="http://schemas.microsoft.com/office/drawing/2014/main" id="{EF8CED88-2446-4BC7-8595-9DFD4B42CCE1}"/>
              </a:ext>
            </a:extLst>
          </p:cNvPr>
          <p:cNvSpPr>
            <a:spLocks noGrp="1"/>
          </p:cNvSpPr>
          <p:nvPr/>
        </p:nvSpPr>
        <p:spPr>
          <a:xfrm>
            <a:off x="1968500" y="545878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9AA4AE"/>
            </a:solidFill>
          </a:ln>
        </p:spPr>
      </p:sp>
      <p:sp>
        <p:nvSpPr>
          <p:cNvPr id="13" name="21-box-561">
            <a:extLst>
              <a:ext uri="{FF2B5EF4-FFF2-40B4-BE49-F238E27FC236}">
                <a16:creationId xmlns:a16="http://schemas.microsoft.com/office/drawing/2014/main" id="{7B447A5A-2A0B-4343-B981-46A10CFBCC2A}"/>
              </a:ext>
            </a:extLst>
          </p:cNvPr>
          <p:cNvSpPr>
            <a:spLocks noGrp="1"/>
          </p:cNvSpPr>
          <p:nvPr/>
        </p:nvSpPr>
        <p:spPr>
          <a:xfrm>
            <a:off x="1981200" y="547023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14" name="21-text-562">
            <a:extLst>
              <a:ext uri="{FF2B5EF4-FFF2-40B4-BE49-F238E27FC236}">
                <a16:creationId xmlns:a16="http://schemas.microsoft.com/office/drawing/2014/main" id="{D0F04F0F-7D38-4967-8ECB-FB16874664D4}"/>
              </a:ext>
            </a:extLst>
          </p:cNvPr>
          <p:cNvSpPr>
            <a:spLocks noGrp="1"/>
          </p:cNvSpPr>
          <p:nvPr/>
        </p:nvSpPr>
        <p:spPr>
          <a:xfrm>
            <a:off x="2070100" y="548168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R42</a:t>
            </a:r>
          </a:p>
        </p:txBody>
      </p:sp>
      <p:sp>
        <p:nvSpPr>
          <p:cNvPr id="15" name="21-box-563">
            <a:extLst>
              <a:ext uri="{FF2B5EF4-FFF2-40B4-BE49-F238E27FC236}">
                <a16:creationId xmlns:a16="http://schemas.microsoft.com/office/drawing/2014/main" id="{BB5A870A-66CA-468A-81DE-0D67E668E18C}"/>
              </a:ext>
            </a:extLst>
          </p:cNvPr>
          <p:cNvSpPr>
            <a:spLocks noGrp="1"/>
          </p:cNvSpPr>
          <p:nvPr/>
        </p:nvSpPr>
        <p:spPr>
          <a:xfrm>
            <a:off x="2222500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16" name="21-text-564">
            <a:extLst>
              <a:ext uri="{FF2B5EF4-FFF2-40B4-BE49-F238E27FC236}">
                <a16:creationId xmlns:a16="http://schemas.microsoft.com/office/drawing/2014/main" id="{63598C0E-9C59-4D14-8A1B-8A8A7C97FBDA}"/>
              </a:ext>
            </a:extLst>
          </p:cNvPr>
          <p:cNvSpPr>
            <a:spLocks noGrp="1"/>
          </p:cNvSpPr>
          <p:nvPr/>
        </p:nvSpPr>
        <p:spPr>
          <a:xfrm>
            <a:off x="2260600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17" name="21-box-565">
            <a:extLst>
              <a:ext uri="{FF2B5EF4-FFF2-40B4-BE49-F238E27FC236}">
                <a16:creationId xmlns:a16="http://schemas.microsoft.com/office/drawing/2014/main" id="{078D6897-273C-4FC6-B05D-3A5CA95D7444}"/>
              </a:ext>
            </a:extLst>
          </p:cNvPr>
          <p:cNvSpPr>
            <a:spLocks noGrp="1"/>
          </p:cNvSpPr>
          <p:nvPr/>
        </p:nvSpPr>
        <p:spPr>
          <a:xfrm>
            <a:off x="4165600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18" name="21-text-566">
            <a:extLst>
              <a:ext uri="{FF2B5EF4-FFF2-40B4-BE49-F238E27FC236}">
                <a16:creationId xmlns:a16="http://schemas.microsoft.com/office/drawing/2014/main" id="{F7FF1CDD-FF37-4A2F-AA03-74081A8A3A93}"/>
              </a:ext>
            </a:extLst>
          </p:cNvPr>
          <p:cNvSpPr>
            <a:spLocks noGrp="1"/>
          </p:cNvSpPr>
          <p:nvPr/>
        </p:nvSpPr>
        <p:spPr>
          <a:xfrm>
            <a:off x="4203700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19" name="21-path-567">
            <a:extLst>
              <a:ext uri="{FF2B5EF4-FFF2-40B4-BE49-F238E27FC236}">
                <a16:creationId xmlns:a16="http://schemas.microsoft.com/office/drawing/2014/main" id="{B587F45E-EA81-48D2-A225-F7A395A657A2}"/>
              </a:ext>
            </a:extLst>
          </p:cNvPr>
          <p:cNvSpPr>
            <a:spLocks noGrp="1"/>
          </p:cNvSpPr>
          <p:nvPr/>
        </p:nvSpPr>
        <p:spPr>
          <a:xfrm>
            <a:off x="3454400" y="648447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20" name="21-box-568">
            <a:extLst>
              <a:ext uri="{FF2B5EF4-FFF2-40B4-BE49-F238E27FC236}">
                <a16:creationId xmlns:a16="http://schemas.microsoft.com/office/drawing/2014/main" id="{CD02C502-F936-45D8-8CBB-71D077F512CB}"/>
              </a:ext>
            </a:extLst>
          </p:cNvPr>
          <p:cNvSpPr>
            <a:spLocks noGrp="1"/>
          </p:cNvSpPr>
          <p:nvPr/>
        </p:nvSpPr>
        <p:spPr>
          <a:xfrm>
            <a:off x="6565898" y="545878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21" name="21-box-569">
            <a:extLst>
              <a:ext uri="{FF2B5EF4-FFF2-40B4-BE49-F238E27FC236}">
                <a16:creationId xmlns:a16="http://schemas.microsoft.com/office/drawing/2014/main" id="{7C2FFC98-E1C2-4DDA-9F73-B46556E4587F}"/>
              </a:ext>
            </a:extLst>
          </p:cNvPr>
          <p:cNvSpPr>
            <a:spLocks noGrp="1"/>
          </p:cNvSpPr>
          <p:nvPr/>
        </p:nvSpPr>
        <p:spPr>
          <a:xfrm>
            <a:off x="6578598" y="547023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22" name="21-text-570">
            <a:extLst>
              <a:ext uri="{FF2B5EF4-FFF2-40B4-BE49-F238E27FC236}">
                <a16:creationId xmlns:a16="http://schemas.microsoft.com/office/drawing/2014/main" id="{C11F13AF-869A-43DE-88C4-B54EB17D0B93}"/>
              </a:ext>
            </a:extLst>
          </p:cNvPr>
          <p:cNvSpPr>
            <a:spLocks noGrp="1"/>
          </p:cNvSpPr>
          <p:nvPr/>
        </p:nvSpPr>
        <p:spPr>
          <a:xfrm>
            <a:off x="6667498" y="548168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23" name="21-box-571">
            <a:extLst>
              <a:ext uri="{FF2B5EF4-FFF2-40B4-BE49-F238E27FC236}">
                <a16:creationId xmlns:a16="http://schemas.microsoft.com/office/drawing/2014/main" id="{97EAA209-7E18-405B-80D1-9538692FCE77}"/>
              </a:ext>
            </a:extLst>
          </p:cNvPr>
          <p:cNvSpPr>
            <a:spLocks noGrp="1"/>
          </p:cNvSpPr>
          <p:nvPr/>
        </p:nvSpPr>
        <p:spPr>
          <a:xfrm>
            <a:off x="67436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4" name="21-text-572">
            <a:extLst>
              <a:ext uri="{FF2B5EF4-FFF2-40B4-BE49-F238E27FC236}">
                <a16:creationId xmlns:a16="http://schemas.microsoft.com/office/drawing/2014/main" id="{017B46BB-C841-4936-9657-1AA3FE9973F4}"/>
              </a:ext>
            </a:extLst>
          </p:cNvPr>
          <p:cNvSpPr>
            <a:spLocks noGrp="1"/>
          </p:cNvSpPr>
          <p:nvPr/>
        </p:nvSpPr>
        <p:spPr>
          <a:xfrm>
            <a:off x="67817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25" name="21-box-573">
            <a:extLst>
              <a:ext uri="{FF2B5EF4-FFF2-40B4-BE49-F238E27FC236}">
                <a16:creationId xmlns:a16="http://schemas.microsoft.com/office/drawing/2014/main" id="{778E314E-47FE-4478-9745-3DF702B33B5E}"/>
              </a:ext>
            </a:extLst>
          </p:cNvPr>
          <p:cNvSpPr>
            <a:spLocks noGrp="1"/>
          </p:cNvSpPr>
          <p:nvPr/>
        </p:nvSpPr>
        <p:spPr>
          <a:xfrm>
            <a:off x="8166098" y="623721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6" name="21-text-574">
            <a:extLst>
              <a:ext uri="{FF2B5EF4-FFF2-40B4-BE49-F238E27FC236}">
                <a16:creationId xmlns:a16="http://schemas.microsoft.com/office/drawing/2014/main" id="{A9C59D68-0E5D-4C85-884F-79FFE85A59DE}"/>
              </a:ext>
            </a:extLst>
          </p:cNvPr>
          <p:cNvSpPr>
            <a:spLocks noGrp="1"/>
          </p:cNvSpPr>
          <p:nvPr/>
        </p:nvSpPr>
        <p:spPr>
          <a:xfrm>
            <a:off x="8204198" y="632879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27" name="21-box-575">
            <a:extLst>
              <a:ext uri="{FF2B5EF4-FFF2-40B4-BE49-F238E27FC236}">
                <a16:creationId xmlns:a16="http://schemas.microsoft.com/office/drawing/2014/main" id="{8B8DF328-6192-4D6B-9F43-ACC9EBCAF161}"/>
              </a:ext>
            </a:extLst>
          </p:cNvPr>
          <p:cNvSpPr>
            <a:spLocks noGrp="1"/>
          </p:cNvSpPr>
          <p:nvPr/>
        </p:nvSpPr>
        <p:spPr>
          <a:xfrm>
            <a:off x="99059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8" name="21-text-576">
            <a:extLst>
              <a:ext uri="{FF2B5EF4-FFF2-40B4-BE49-F238E27FC236}">
                <a16:creationId xmlns:a16="http://schemas.microsoft.com/office/drawing/2014/main" id="{82F5788F-56CA-43DB-8C21-B609CFD53BF7}"/>
              </a:ext>
            </a:extLst>
          </p:cNvPr>
          <p:cNvSpPr>
            <a:spLocks noGrp="1"/>
          </p:cNvSpPr>
          <p:nvPr/>
        </p:nvSpPr>
        <p:spPr>
          <a:xfrm>
            <a:off x="99440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29" name="21-path-577">
            <a:extLst>
              <a:ext uri="{FF2B5EF4-FFF2-40B4-BE49-F238E27FC236}">
                <a16:creationId xmlns:a16="http://schemas.microsoft.com/office/drawing/2014/main" id="{6B37F1D1-F499-42EA-991D-EB9F4A3DE589}"/>
              </a:ext>
            </a:extLst>
          </p:cNvPr>
          <p:cNvSpPr>
            <a:spLocks noGrp="1"/>
          </p:cNvSpPr>
          <p:nvPr/>
        </p:nvSpPr>
        <p:spPr>
          <a:xfrm>
            <a:off x="7886698" y="648447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0" name="21-path-578">
            <a:extLst>
              <a:ext uri="{FF2B5EF4-FFF2-40B4-BE49-F238E27FC236}">
                <a16:creationId xmlns:a16="http://schemas.microsoft.com/office/drawing/2014/main" id="{4CDD0F23-2608-4CFA-8689-A69FB85EE070}"/>
              </a:ext>
            </a:extLst>
          </p:cNvPr>
          <p:cNvSpPr>
            <a:spLocks noGrp="1"/>
          </p:cNvSpPr>
          <p:nvPr/>
        </p:nvSpPr>
        <p:spPr>
          <a:xfrm>
            <a:off x="9601198" y="648447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1" name="21-text-579">
            <a:extLst>
              <a:ext uri="{FF2B5EF4-FFF2-40B4-BE49-F238E27FC236}">
                <a16:creationId xmlns:a16="http://schemas.microsoft.com/office/drawing/2014/main" id="{5D90164E-7C8A-43DE-B4F8-37658ABCB4A7}"/>
              </a:ext>
            </a:extLst>
          </p:cNvPr>
          <p:cNvSpPr>
            <a:spLocks noGrp="1"/>
          </p:cNvSpPr>
          <p:nvPr/>
        </p:nvSpPr>
        <p:spPr>
          <a:xfrm>
            <a:off x="11048998" y="624865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32" name="21-box-580">
            <a:extLst>
              <a:ext uri="{FF2B5EF4-FFF2-40B4-BE49-F238E27FC236}">
                <a16:creationId xmlns:a16="http://schemas.microsoft.com/office/drawing/2014/main" id="{2685556E-5879-4FF3-86A3-23FF95A67B06}"/>
              </a:ext>
            </a:extLst>
          </p:cNvPr>
          <p:cNvSpPr>
            <a:spLocks noGrp="1"/>
          </p:cNvSpPr>
          <p:nvPr/>
        </p:nvSpPr>
        <p:spPr>
          <a:xfrm>
            <a:off x="12852398" y="545878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33" name="21-box-581">
            <a:extLst>
              <a:ext uri="{FF2B5EF4-FFF2-40B4-BE49-F238E27FC236}">
                <a16:creationId xmlns:a16="http://schemas.microsoft.com/office/drawing/2014/main" id="{292FEE9F-EAED-4798-B5ED-0A7D7781CA49}"/>
              </a:ext>
            </a:extLst>
          </p:cNvPr>
          <p:cNvSpPr>
            <a:spLocks noGrp="1"/>
          </p:cNvSpPr>
          <p:nvPr/>
        </p:nvSpPr>
        <p:spPr>
          <a:xfrm>
            <a:off x="12865098" y="547023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34" name="21-text-582">
            <a:extLst>
              <a:ext uri="{FF2B5EF4-FFF2-40B4-BE49-F238E27FC236}">
                <a16:creationId xmlns:a16="http://schemas.microsoft.com/office/drawing/2014/main" id="{7F2A9441-3234-4A89-B90D-F43DD290BDAC}"/>
              </a:ext>
            </a:extLst>
          </p:cNvPr>
          <p:cNvSpPr>
            <a:spLocks noGrp="1"/>
          </p:cNvSpPr>
          <p:nvPr/>
        </p:nvSpPr>
        <p:spPr>
          <a:xfrm>
            <a:off x="12953998" y="548168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35" name="21-box-583">
            <a:extLst>
              <a:ext uri="{FF2B5EF4-FFF2-40B4-BE49-F238E27FC236}">
                <a16:creationId xmlns:a16="http://schemas.microsoft.com/office/drawing/2014/main" id="{194C1563-B4D0-49B3-8E16-730BC13224CC}"/>
              </a:ext>
            </a:extLst>
          </p:cNvPr>
          <p:cNvSpPr>
            <a:spLocks noGrp="1"/>
          </p:cNvSpPr>
          <p:nvPr/>
        </p:nvSpPr>
        <p:spPr>
          <a:xfrm>
            <a:off x="130301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36" name="21-text-584">
            <a:extLst>
              <a:ext uri="{FF2B5EF4-FFF2-40B4-BE49-F238E27FC236}">
                <a16:creationId xmlns:a16="http://schemas.microsoft.com/office/drawing/2014/main" id="{7BCACB91-0650-4E3E-9DDA-983AA194E0EA}"/>
              </a:ext>
            </a:extLst>
          </p:cNvPr>
          <p:cNvSpPr>
            <a:spLocks noGrp="1"/>
          </p:cNvSpPr>
          <p:nvPr/>
        </p:nvSpPr>
        <p:spPr>
          <a:xfrm>
            <a:off x="130682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37" name="21-box-585">
            <a:extLst>
              <a:ext uri="{FF2B5EF4-FFF2-40B4-BE49-F238E27FC236}">
                <a16:creationId xmlns:a16="http://schemas.microsoft.com/office/drawing/2014/main" id="{817F0391-277E-4340-B398-A8CD58091C23}"/>
              </a:ext>
            </a:extLst>
          </p:cNvPr>
          <p:cNvSpPr>
            <a:spLocks noGrp="1"/>
          </p:cNvSpPr>
          <p:nvPr/>
        </p:nvSpPr>
        <p:spPr>
          <a:xfrm>
            <a:off x="14452598" y="623721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38" name="21-text-586">
            <a:extLst>
              <a:ext uri="{FF2B5EF4-FFF2-40B4-BE49-F238E27FC236}">
                <a16:creationId xmlns:a16="http://schemas.microsoft.com/office/drawing/2014/main" id="{63A8601C-B6E0-4005-B665-2066D6847F4F}"/>
              </a:ext>
            </a:extLst>
          </p:cNvPr>
          <p:cNvSpPr>
            <a:spLocks noGrp="1"/>
          </p:cNvSpPr>
          <p:nvPr/>
        </p:nvSpPr>
        <p:spPr>
          <a:xfrm>
            <a:off x="14490698" y="632879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39" name="21-box-587">
            <a:extLst>
              <a:ext uri="{FF2B5EF4-FFF2-40B4-BE49-F238E27FC236}">
                <a16:creationId xmlns:a16="http://schemas.microsoft.com/office/drawing/2014/main" id="{A5E0C96E-74CF-4489-B706-CF1C534F71F8}"/>
              </a:ext>
            </a:extLst>
          </p:cNvPr>
          <p:cNvSpPr>
            <a:spLocks noGrp="1"/>
          </p:cNvSpPr>
          <p:nvPr/>
        </p:nvSpPr>
        <p:spPr>
          <a:xfrm>
            <a:off x="161924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40" name="21-text-588">
            <a:extLst>
              <a:ext uri="{FF2B5EF4-FFF2-40B4-BE49-F238E27FC236}">
                <a16:creationId xmlns:a16="http://schemas.microsoft.com/office/drawing/2014/main" id="{C9C2170D-6F78-4722-B381-C0AB39C021D4}"/>
              </a:ext>
            </a:extLst>
          </p:cNvPr>
          <p:cNvSpPr>
            <a:spLocks noGrp="1"/>
          </p:cNvSpPr>
          <p:nvPr/>
        </p:nvSpPr>
        <p:spPr>
          <a:xfrm>
            <a:off x="162305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41" name="21-path-589">
            <a:extLst>
              <a:ext uri="{FF2B5EF4-FFF2-40B4-BE49-F238E27FC236}">
                <a16:creationId xmlns:a16="http://schemas.microsoft.com/office/drawing/2014/main" id="{C5F274CA-8C95-4126-8E3B-C13BED835DDB}"/>
              </a:ext>
            </a:extLst>
          </p:cNvPr>
          <p:cNvSpPr>
            <a:spLocks noGrp="1"/>
          </p:cNvSpPr>
          <p:nvPr/>
        </p:nvSpPr>
        <p:spPr>
          <a:xfrm>
            <a:off x="14173198" y="648447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2" name="21-path-590">
            <a:extLst>
              <a:ext uri="{FF2B5EF4-FFF2-40B4-BE49-F238E27FC236}">
                <a16:creationId xmlns:a16="http://schemas.microsoft.com/office/drawing/2014/main" id="{AAEBAC09-27E5-423D-BD4B-6CBFB70E2FCF}"/>
              </a:ext>
            </a:extLst>
          </p:cNvPr>
          <p:cNvSpPr>
            <a:spLocks noGrp="1"/>
          </p:cNvSpPr>
          <p:nvPr/>
        </p:nvSpPr>
        <p:spPr>
          <a:xfrm>
            <a:off x="15887698" y="648447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3" name="21-text-591">
            <a:extLst>
              <a:ext uri="{FF2B5EF4-FFF2-40B4-BE49-F238E27FC236}">
                <a16:creationId xmlns:a16="http://schemas.microsoft.com/office/drawing/2014/main" id="{63BF8BC3-4936-403C-90A4-A9791BFD67F9}"/>
              </a:ext>
            </a:extLst>
          </p:cNvPr>
          <p:cNvSpPr>
            <a:spLocks noGrp="1"/>
          </p:cNvSpPr>
          <p:nvPr/>
        </p:nvSpPr>
        <p:spPr>
          <a:xfrm>
            <a:off x="17335498" y="624865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44" name="21-box-592">
            <a:extLst>
              <a:ext uri="{FF2B5EF4-FFF2-40B4-BE49-F238E27FC236}">
                <a16:creationId xmlns:a16="http://schemas.microsoft.com/office/drawing/2014/main" id="{F9FAB953-B207-43B1-9941-F6CAEB79E0DB}"/>
              </a:ext>
            </a:extLst>
          </p:cNvPr>
          <p:cNvSpPr>
            <a:spLocks noGrp="1"/>
          </p:cNvSpPr>
          <p:nvPr/>
        </p:nvSpPr>
        <p:spPr>
          <a:xfrm>
            <a:off x="18776239" y="545878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9AA4AE"/>
            </a:solidFill>
          </a:ln>
        </p:spPr>
      </p:sp>
      <p:sp>
        <p:nvSpPr>
          <p:cNvPr id="45" name="21-box-593">
            <a:extLst>
              <a:ext uri="{FF2B5EF4-FFF2-40B4-BE49-F238E27FC236}">
                <a16:creationId xmlns:a16="http://schemas.microsoft.com/office/drawing/2014/main" id="{853F8848-3BC5-4702-8F5E-05FDA1FCCE1A}"/>
              </a:ext>
            </a:extLst>
          </p:cNvPr>
          <p:cNvSpPr>
            <a:spLocks noGrp="1"/>
          </p:cNvSpPr>
          <p:nvPr/>
        </p:nvSpPr>
        <p:spPr>
          <a:xfrm>
            <a:off x="18788939" y="547023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46" name="21-text-594">
            <a:extLst>
              <a:ext uri="{FF2B5EF4-FFF2-40B4-BE49-F238E27FC236}">
                <a16:creationId xmlns:a16="http://schemas.microsoft.com/office/drawing/2014/main" id="{2E31DA67-2FEC-4E1C-8789-CAF25EDDAD42}"/>
              </a:ext>
            </a:extLst>
          </p:cNvPr>
          <p:cNvSpPr>
            <a:spLocks noGrp="1"/>
          </p:cNvSpPr>
          <p:nvPr/>
        </p:nvSpPr>
        <p:spPr>
          <a:xfrm>
            <a:off x="18877839" y="548168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R45</a:t>
            </a:r>
          </a:p>
        </p:txBody>
      </p:sp>
      <p:sp>
        <p:nvSpPr>
          <p:cNvPr id="47" name="21-box-595">
            <a:extLst>
              <a:ext uri="{FF2B5EF4-FFF2-40B4-BE49-F238E27FC236}">
                <a16:creationId xmlns:a16="http://schemas.microsoft.com/office/drawing/2014/main" id="{4EB23DC9-60B3-4D04-A703-A2F0B7832E60}"/>
              </a:ext>
            </a:extLst>
          </p:cNvPr>
          <p:cNvSpPr>
            <a:spLocks noGrp="1"/>
          </p:cNvSpPr>
          <p:nvPr/>
        </p:nvSpPr>
        <p:spPr>
          <a:xfrm>
            <a:off x="19030239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48" name="21-text-596">
            <a:extLst>
              <a:ext uri="{FF2B5EF4-FFF2-40B4-BE49-F238E27FC236}">
                <a16:creationId xmlns:a16="http://schemas.microsoft.com/office/drawing/2014/main" id="{AD40F67C-F228-4A60-9866-D4A026A633D0}"/>
              </a:ext>
            </a:extLst>
          </p:cNvPr>
          <p:cNvSpPr>
            <a:spLocks noGrp="1"/>
          </p:cNvSpPr>
          <p:nvPr/>
        </p:nvSpPr>
        <p:spPr>
          <a:xfrm>
            <a:off x="19068339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49" name="21-box-597">
            <a:extLst>
              <a:ext uri="{FF2B5EF4-FFF2-40B4-BE49-F238E27FC236}">
                <a16:creationId xmlns:a16="http://schemas.microsoft.com/office/drawing/2014/main" id="{54CE8F8D-2E37-477A-AD27-0BE0EB8AFCCD}"/>
              </a:ext>
            </a:extLst>
          </p:cNvPr>
          <p:cNvSpPr>
            <a:spLocks noGrp="1"/>
          </p:cNvSpPr>
          <p:nvPr/>
        </p:nvSpPr>
        <p:spPr>
          <a:xfrm>
            <a:off x="20973339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50" name="21-text-598">
            <a:extLst>
              <a:ext uri="{FF2B5EF4-FFF2-40B4-BE49-F238E27FC236}">
                <a16:creationId xmlns:a16="http://schemas.microsoft.com/office/drawing/2014/main" id="{C15DEDB5-B503-495A-B2AF-E3FA89AC2CAE}"/>
              </a:ext>
            </a:extLst>
          </p:cNvPr>
          <p:cNvSpPr>
            <a:spLocks noGrp="1"/>
          </p:cNvSpPr>
          <p:nvPr/>
        </p:nvSpPr>
        <p:spPr>
          <a:xfrm>
            <a:off x="21011439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51" name="21-path-599">
            <a:extLst>
              <a:ext uri="{FF2B5EF4-FFF2-40B4-BE49-F238E27FC236}">
                <a16:creationId xmlns:a16="http://schemas.microsoft.com/office/drawing/2014/main" id="{F89A9792-D42E-433F-8225-EA57FBF30DC3}"/>
              </a:ext>
            </a:extLst>
          </p:cNvPr>
          <p:cNvSpPr>
            <a:spLocks noGrp="1"/>
          </p:cNvSpPr>
          <p:nvPr/>
        </p:nvSpPr>
        <p:spPr>
          <a:xfrm>
            <a:off x="20262139" y="648447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52" name="21-path-600">
            <a:extLst>
              <a:ext uri="{FF2B5EF4-FFF2-40B4-BE49-F238E27FC236}">
                <a16:creationId xmlns:a16="http://schemas.microsoft.com/office/drawing/2014/main" id="{D1AEFC30-D32F-4DE6-8D7C-72F67C528EA2}"/>
              </a:ext>
            </a:extLst>
          </p:cNvPr>
          <p:cNvSpPr>
            <a:spLocks noGrp="1"/>
          </p:cNvSpPr>
          <p:nvPr/>
        </p:nvSpPr>
        <p:spPr>
          <a:xfrm>
            <a:off x="5626100" y="642609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98600" h="215900">
                <a:moveTo>
                  <a:pt x="0" y="76200"/>
                </a:moveTo>
                <a:lnTo>
                  <a:pt x="1219200" y="76200"/>
                </a:lnTo>
                <a:lnTo>
                  <a:pt x="1219200" y="0"/>
                </a:lnTo>
                <a:lnTo>
                  <a:pt x="1498600" y="107950"/>
                </a:lnTo>
                <a:lnTo>
                  <a:pt x="1219200" y="215900"/>
                </a:lnTo>
                <a:lnTo>
                  <a:pt x="1219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3" name="21-path-601">
            <a:extLst>
              <a:ext uri="{FF2B5EF4-FFF2-40B4-BE49-F238E27FC236}">
                <a16:creationId xmlns:a16="http://schemas.microsoft.com/office/drawing/2014/main" id="{E0C04690-A5DC-4A23-A554-57ABB4441288}"/>
              </a:ext>
            </a:extLst>
          </p:cNvPr>
          <p:cNvSpPr>
            <a:spLocks noGrp="1"/>
          </p:cNvSpPr>
          <p:nvPr/>
        </p:nvSpPr>
        <p:spPr>
          <a:xfrm>
            <a:off x="11556998" y="6426093"/>
            <a:ext cx="1244600" cy="194606"/>
          </a:xfrm>
          <a:custGeom>
            <a:avLst/>
            <a:gdLst/>
            <a:ahLst/>
            <a:cxnLst/>
            <a:rect l="0" t="0" r="0" b="0"/>
            <a:pathLst>
              <a:path w="1244600" h="215900">
                <a:moveTo>
                  <a:pt x="0" y="76200"/>
                </a:moveTo>
                <a:lnTo>
                  <a:pt x="965200" y="76200"/>
                </a:lnTo>
                <a:lnTo>
                  <a:pt x="965200" y="0"/>
                </a:lnTo>
                <a:lnTo>
                  <a:pt x="1244600" y="107950"/>
                </a:lnTo>
                <a:lnTo>
                  <a:pt x="965200" y="215900"/>
                </a:lnTo>
                <a:lnTo>
                  <a:pt x="965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4" name="21-path-602">
            <a:extLst>
              <a:ext uri="{FF2B5EF4-FFF2-40B4-BE49-F238E27FC236}">
                <a16:creationId xmlns:a16="http://schemas.microsoft.com/office/drawing/2014/main" id="{B2FE6E52-FC44-4118-9A27-76E9425CE952}"/>
              </a:ext>
            </a:extLst>
          </p:cNvPr>
          <p:cNvSpPr>
            <a:spLocks noGrp="1"/>
          </p:cNvSpPr>
          <p:nvPr/>
        </p:nvSpPr>
        <p:spPr>
          <a:xfrm>
            <a:off x="18140066" y="642609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35100" h="215900">
                <a:moveTo>
                  <a:pt x="0" y="76200"/>
                </a:moveTo>
                <a:lnTo>
                  <a:pt x="1155700" y="76200"/>
                </a:lnTo>
                <a:lnTo>
                  <a:pt x="1155700" y="0"/>
                </a:lnTo>
                <a:lnTo>
                  <a:pt x="1435100" y="107950"/>
                </a:lnTo>
                <a:lnTo>
                  <a:pt x="1155700" y="215900"/>
                </a:lnTo>
                <a:lnTo>
                  <a:pt x="11557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5" name="21-dot-603">
            <a:extLst>
              <a:ext uri="{FF2B5EF4-FFF2-40B4-BE49-F238E27FC236}">
                <a16:creationId xmlns:a16="http://schemas.microsoft.com/office/drawing/2014/main" id="{758BD746-F786-407C-BD6C-FFC52322F8AB}"/>
              </a:ext>
            </a:extLst>
          </p:cNvPr>
          <p:cNvSpPr>
            <a:spLocks noGrp="1"/>
          </p:cNvSpPr>
          <p:nvPr/>
        </p:nvSpPr>
        <p:spPr>
          <a:xfrm>
            <a:off x="5080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6" name="21-dot-604">
            <a:extLst>
              <a:ext uri="{FF2B5EF4-FFF2-40B4-BE49-F238E27FC236}">
                <a16:creationId xmlns:a16="http://schemas.microsoft.com/office/drawing/2014/main" id="{F7708204-9FBF-4C3E-AFAE-F503383912B5}"/>
              </a:ext>
            </a:extLst>
          </p:cNvPr>
          <p:cNvSpPr>
            <a:spLocks noGrp="1"/>
          </p:cNvSpPr>
          <p:nvPr/>
        </p:nvSpPr>
        <p:spPr>
          <a:xfrm>
            <a:off x="7112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7" name="21-dot-605">
            <a:extLst>
              <a:ext uri="{FF2B5EF4-FFF2-40B4-BE49-F238E27FC236}">
                <a16:creationId xmlns:a16="http://schemas.microsoft.com/office/drawing/2014/main" id="{6CB82FCF-F412-4D6B-954E-1A463CC4A6BD}"/>
              </a:ext>
            </a:extLst>
          </p:cNvPr>
          <p:cNvSpPr>
            <a:spLocks noGrp="1"/>
          </p:cNvSpPr>
          <p:nvPr/>
        </p:nvSpPr>
        <p:spPr>
          <a:xfrm>
            <a:off x="9144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8" name="21-path-606">
            <a:extLst>
              <a:ext uri="{FF2B5EF4-FFF2-40B4-BE49-F238E27FC236}">
                <a16:creationId xmlns:a16="http://schemas.microsoft.com/office/drawing/2014/main" id="{8BC674E1-1577-4660-B74E-18483B5A55C8}"/>
              </a:ext>
            </a:extLst>
          </p:cNvPr>
          <p:cNvSpPr>
            <a:spLocks noGrp="1"/>
          </p:cNvSpPr>
          <p:nvPr/>
        </p:nvSpPr>
        <p:spPr>
          <a:xfrm>
            <a:off x="1168400" y="6465014"/>
            <a:ext cx="736600" cy="116763"/>
          </a:xfrm>
          <a:custGeom>
            <a:avLst/>
            <a:gdLst/>
            <a:ahLst/>
            <a:cxnLst/>
            <a:rect l="0" t="0" r="0" b="0"/>
            <a:pathLst>
              <a:path w="736600" h="129540">
                <a:moveTo>
                  <a:pt x="0" y="45720"/>
                </a:moveTo>
                <a:lnTo>
                  <a:pt x="500888" y="45720"/>
                </a:lnTo>
                <a:lnTo>
                  <a:pt x="500888" y="0"/>
                </a:lnTo>
                <a:lnTo>
                  <a:pt x="736600" y="64770"/>
                </a:lnTo>
                <a:lnTo>
                  <a:pt x="500888" y="129540"/>
                </a:lnTo>
                <a:lnTo>
                  <a:pt x="50088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59" name="21-path-607">
            <a:extLst>
              <a:ext uri="{FF2B5EF4-FFF2-40B4-BE49-F238E27FC236}">
                <a16:creationId xmlns:a16="http://schemas.microsoft.com/office/drawing/2014/main" id="{F4E85D99-74E1-4976-A3D3-6C177D8D4194}"/>
              </a:ext>
            </a:extLst>
          </p:cNvPr>
          <p:cNvSpPr>
            <a:spLocks noGrp="1"/>
          </p:cNvSpPr>
          <p:nvPr/>
        </p:nvSpPr>
        <p:spPr>
          <a:xfrm>
            <a:off x="22459239" y="6465014"/>
            <a:ext cx="317500" cy="116763"/>
          </a:xfrm>
          <a:custGeom>
            <a:avLst/>
            <a:gdLst/>
            <a:ahLst/>
            <a:cxnLst/>
            <a:rect l="0" t="0" r="0" b="0"/>
            <a:pathLst>
              <a:path w="317500" h="129540">
                <a:moveTo>
                  <a:pt x="0" y="45720"/>
                </a:moveTo>
                <a:lnTo>
                  <a:pt x="215900" y="45720"/>
                </a:lnTo>
                <a:lnTo>
                  <a:pt x="215900" y="0"/>
                </a:lnTo>
                <a:lnTo>
                  <a:pt x="317500" y="64770"/>
                </a:lnTo>
                <a:lnTo>
                  <a:pt x="215900" y="129540"/>
                </a:lnTo>
                <a:lnTo>
                  <a:pt x="2159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0" name="21-text-608">
            <a:extLst>
              <a:ext uri="{FF2B5EF4-FFF2-40B4-BE49-F238E27FC236}">
                <a16:creationId xmlns:a16="http://schemas.microsoft.com/office/drawing/2014/main" id="{CC8AFD21-B826-4B1D-AC58-D23318422322}"/>
              </a:ext>
            </a:extLst>
          </p:cNvPr>
          <p:cNvSpPr>
            <a:spLocks noGrp="1"/>
          </p:cNvSpPr>
          <p:nvPr/>
        </p:nvSpPr>
        <p:spPr>
          <a:xfrm>
            <a:off x="7645398" y="8246256"/>
            <a:ext cx="10033000" cy="5723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Same steps · order · volume</a:t>
            </a:r>
          </a:p>
        </p:txBody>
      </p:sp>
      <p:sp>
        <p:nvSpPr>
          <p:cNvPr id="61" name="21-path-609">
            <a:extLst>
              <a:ext uri="{FF2B5EF4-FFF2-40B4-BE49-F238E27FC236}">
                <a16:creationId xmlns:a16="http://schemas.microsoft.com/office/drawing/2014/main" id="{A25BD199-AC94-4AC3-BF17-48CE0631570D}"/>
              </a:ext>
            </a:extLst>
          </p:cNvPr>
          <p:cNvSpPr>
            <a:spLocks noGrp="1"/>
          </p:cNvSpPr>
          <p:nvPr/>
        </p:nvSpPr>
        <p:spPr>
          <a:xfrm>
            <a:off x="12108858" y="7601069"/>
            <a:ext cx="360000" cy="360000"/>
          </a:xfrm>
          <a:custGeom>
            <a:avLst/>
            <a:gdLst/>
            <a:ahLst/>
            <a:cxnLst/>
            <a:rect l="0" t="0" r="0" b="0"/>
            <a:pathLst>
              <a:path w="259080" h="254000">
                <a:moveTo>
                  <a:pt x="91440" y="254000"/>
                </a:moveTo>
                <a:lnTo>
                  <a:pt x="91440" y="81280"/>
                </a:lnTo>
                <a:lnTo>
                  <a:pt x="0" y="81280"/>
                </a:lnTo>
                <a:lnTo>
                  <a:pt x="129540" y="0"/>
                </a:lnTo>
                <a:lnTo>
                  <a:pt x="259080" y="81280"/>
                </a:lnTo>
                <a:lnTo>
                  <a:pt x="167640" y="81280"/>
                </a:lnTo>
                <a:lnTo>
                  <a:pt x="167640" y="25400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62" name="21-path-610">
            <a:extLst>
              <a:ext uri="{FF2B5EF4-FFF2-40B4-BE49-F238E27FC236}">
                <a16:creationId xmlns:a16="http://schemas.microsoft.com/office/drawing/2014/main" id="{42C352FB-D173-41AF-8794-71EAFB2ACAEE}"/>
              </a:ext>
            </a:extLst>
          </p:cNvPr>
          <p:cNvSpPr>
            <a:spLocks noGrp="1"/>
          </p:cNvSpPr>
          <p:nvPr/>
        </p:nvSpPr>
        <p:spPr>
          <a:xfrm>
            <a:off x="12108858" y="9028219"/>
            <a:ext cx="360000" cy="360000"/>
          </a:xfrm>
          <a:custGeom>
            <a:avLst/>
            <a:gdLst/>
            <a:ahLst/>
            <a:cxnLst/>
            <a:rect l="0" t="0" r="0" b="0"/>
            <a:pathLst>
              <a:path w="259080" h="292100">
                <a:moveTo>
                  <a:pt x="167640" y="0"/>
                </a:moveTo>
                <a:lnTo>
                  <a:pt x="167640" y="198628"/>
                </a:lnTo>
                <a:lnTo>
                  <a:pt x="259080" y="198628"/>
                </a:lnTo>
                <a:lnTo>
                  <a:pt x="129540" y="292100"/>
                </a:lnTo>
                <a:lnTo>
                  <a:pt x="0" y="198628"/>
                </a:lnTo>
                <a:lnTo>
                  <a:pt x="91440" y="198628"/>
                </a:lnTo>
                <a:lnTo>
                  <a:pt x="91440" y="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63" name="21-text-611">
            <a:extLst>
              <a:ext uri="{FF2B5EF4-FFF2-40B4-BE49-F238E27FC236}">
                <a16:creationId xmlns:a16="http://schemas.microsoft.com/office/drawing/2014/main" id="{F8660B6E-5434-498D-9617-3A8F16AEAD21}"/>
              </a:ext>
            </a:extLst>
          </p:cNvPr>
          <p:cNvSpPr>
            <a:spLocks noGrp="1"/>
          </p:cNvSpPr>
          <p:nvPr/>
        </p:nvSpPr>
        <p:spPr>
          <a:xfrm>
            <a:off x="762000" y="9137562"/>
            <a:ext cx="8636000" cy="5952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CrystalLLM</a:t>
            </a: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 replay</a:t>
            </a:r>
          </a:p>
        </p:txBody>
      </p:sp>
      <p:sp>
        <p:nvSpPr>
          <p:cNvPr id="64" name="21-box-612">
            <a:extLst>
              <a:ext uri="{FF2B5EF4-FFF2-40B4-BE49-F238E27FC236}">
                <a16:creationId xmlns:a16="http://schemas.microsoft.com/office/drawing/2014/main" id="{D665B8D2-202D-41E9-B89C-827880C7D6A6}"/>
              </a:ext>
            </a:extLst>
          </p:cNvPr>
          <p:cNvSpPr>
            <a:spLocks noGrp="1"/>
          </p:cNvSpPr>
          <p:nvPr/>
        </p:nvSpPr>
        <p:spPr>
          <a:xfrm>
            <a:off x="6248398" y="9961775"/>
            <a:ext cx="11874500" cy="2175005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65" name="21-box-613">
            <a:extLst>
              <a:ext uri="{FF2B5EF4-FFF2-40B4-BE49-F238E27FC236}">
                <a16:creationId xmlns:a16="http://schemas.microsoft.com/office/drawing/2014/main" id="{883683D3-5337-4E62-B0AF-08B4CA470FAB}"/>
              </a:ext>
            </a:extLst>
          </p:cNvPr>
          <p:cNvSpPr>
            <a:spLocks noGrp="1"/>
          </p:cNvSpPr>
          <p:nvPr/>
        </p:nvSpPr>
        <p:spPr>
          <a:xfrm>
            <a:off x="10502898" y="9629800"/>
            <a:ext cx="3365500" cy="50368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66" name="21-text-614">
            <a:extLst>
              <a:ext uri="{FF2B5EF4-FFF2-40B4-BE49-F238E27FC236}">
                <a16:creationId xmlns:a16="http://schemas.microsoft.com/office/drawing/2014/main" id="{47B83FEF-4866-4443-A8EA-6F04E2629A08}"/>
              </a:ext>
            </a:extLst>
          </p:cNvPr>
          <p:cNvSpPr>
            <a:spLocks noGrp="1"/>
          </p:cNvSpPr>
          <p:nvPr/>
        </p:nvSpPr>
        <p:spPr>
          <a:xfrm>
            <a:off x="10566398" y="9618353"/>
            <a:ext cx="32385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67" name="21-box-615">
            <a:extLst>
              <a:ext uri="{FF2B5EF4-FFF2-40B4-BE49-F238E27FC236}">
                <a16:creationId xmlns:a16="http://schemas.microsoft.com/office/drawing/2014/main" id="{6FE48203-7B1C-4E0F-B75D-42EAD003132A}"/>
              </a:ext>
            </a:extLst>
          </p:cNvPr>
          <p:cNvSpPr>
            <a:spLocks noGrp="1"/>
          </p:cNvSpPr>
          <p:nvPr/>
        </p:nvSpPr>
        <p:spPr>
          <a:xfrm>
            <a:off x="1968500" y="1016782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</p:spPr>
      </p:sp>
      <p:sp>
        <p:nvSpPr>
          <p:cNvPr id="68" name="21-box-616">
            <a:extLst>
              <a:ext uri="{FF2B5EF4-FFF2-40B4-BE49-F238E27FC236}">
                <a16:creationId xmlns:a16="http://schemas.microsoft.com/office/drawing/2014/main" id="{85DAC986-88D2-483F-918B-3179B0DFA7A4}"/>
              </a:ext>
            </a:extLst>
          </p:cNvPr>
          <p:cNvSpPr>
            <a:spLocks noGrp="1"/>
          </p:cNvSpPr>
          <p:nvPr/>
        </p:nvSpPr>
        <p:spPr>
          <a:xfrm>
            <a:off x="1981200" y="1017927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69" name="21-text-617">
            <a:extLst>
              <a:ext uri="{FF2B5EF4-FFF2-40B4-BE49-F238E27FC236}">
                <a16:creationId xmlns:a16="http://schemas.microsoft.com/office/drawing/2014/main" id="{CA9508E7-89EC-48F2-B096-74F20F2D7375}"/>
              </a:ext>
            </a:extLst>
          </p:cNvPr>
          <p:cNvSpPr>
            <a:spLocks noGrp="1"/>
          </p:cNvSpPr>
          <p:nvPr/>
        </p:nvSpPr>
        <p:spPr>
          <a:xfrm>
            <a:off x="2070100" y="1019072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R42</a:t>
            </a:r>
          </a:p>
        </p:txBody>
      </p:sp>
      <p:sp>
        <p:nvSpPr>
          <p:cNvPr id="70" name="21-box-618">
            <a:extLst>
              <a:ext uri="{FF2B5EF4-FFF2-40B4-BE49-F238E27FC236}">
                <a16:creationId xmlns:a16="http://schemas.microsoft.com/office/drawing/2014/main" id="{DA67A2F7-0CC5-4363-9038-A43412D845FD}"/>
              </a:ext>
            </a:extLst>
          </p:cNvPr>
          <p:cNvSpPr>
            <a:spLocks noGrp="1"/>
          </p:cNvSpPr>
          <p:nvPr/>
        </p:nvSpPr>
        <p:spPr>
          <a:xfrm>
            <a:off x="2222500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EEF1F3"/>
          </a:solidFill>
          <a:ln w="0">
            <a:solidFill>
              <a:srgbClr val="EEF0F2"/>
            </a:solidFill>
          </a:ln>
        </p:spPr>
      </p:sp>
      <p:sp>
        <p:nvSpPr>
          <p:cNvPr id="71" name="21-text-619">
            <a:extLst>
              <a:ext uri="{FF2B5EF4-FFF2-40B4-BE49-F238E27FC236}">
                <a16:creationId xmlns:a16="http://schemas.microsoft.com/office/drawing/2014/main" id="{C1C29D15-C9CB-485F-8491-D2C54AC5A1F0}"/>
              </a:ext>
            </a:extLst>
          </p:cNvPr>
          <p:cNvSpPr>
            <a:spLocks noGrp="1"/>
          </p:cNvSpPr>
          <p:nvPr/>
        </p:nvSpPr>
        <p:spPr>
          <a:xfrm>
            <a:off x="2260600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  <a:endParaRPr sz="28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72" name="21-box-620">
            <a:extLst>
              <a:ext uri="{FF2B5EF4-FFF2-40B4-BE49-F238E27FC236}">
                <a16:creationId xmlns:a16="http://schemas.microsoft.com/office/drawing/2014/main" id="{76585190-AC0D-42A2-8964-77451123BBFF}"/>
              </a:ext>
            </a:extLst>
          </p:cNvPr>
          <p:cNvSpPr>
            <a:spLocks noGrp="1"/>
          </p:cNvSpPr>
          <p:nvPr/>
        </p:nvSpPr>
        <p:spPr>
          <a:xfrm>
            <a:off x="4165600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73" name="21-text-621">
            <a:extLst>
              <a:ext uri="{FF2B5EF4-FFF2-40B4-BE49-F238E27FC236}">
                <a16:creationId xmlns:a16="http://schemas.microsoft.com/office/drawing/2014/main" id="{AE2F31D6-96B5-403D-BBDA-4BFBF5856CDE}"/>
              </a:ext>
            </a:extLst>
          </p:cNvPr>
          <p:cNvSpPr>
            <a:spLocks noGrp="1"/>
          </p:cNvSpPr>
          <p:nvPr/>
        </p:nvSpPr>
        <p:spPr>
          <a:xfrm>
            <a:off x="4203700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74" name="21-path-622">
            <a:extLst>
              <a:ext uri="{FF2B5EF4-FFF2-40B4-BE49-F238E27FC236}">
                <a16:creationId xmlns:a16="http://schemas.microsoft.com/office/drawing/2014/main" id="{7DF1F24B-4742-4E1D-8708-3329810F0EE0}"/>
              </a:ext>
            </a:extLst>
          </p:cNvPr>
          <p:cNvSpPr>
            <a:spLocks noGrp="1"/>
          </p:cNvSpPr>
          <p:nvPr/>
        </p:nvSpPr>
        <p:spPr>
          <a:xfrm>
            <a:off x="3454400" y="1119351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78" name="21-box-626">
            <a:extLst>
              <a:ext uri="{FF2B5EF4-FFF2-40B4-BE49-F238E27FC236}">
                <a16:creationId xmlns:a16="http://schemas.microsoft.com/office/drawing/2014/main" id="{2AC77C86-3D7D-4B14-B059-2069A2D4C127}"/>
              </a:ext>
            </a:extLst>
          </p:cNvPr>
          <p:cNvSpPr>
            <a:spLocks noGrp="1"/>
          </p:cNvSpPr>
          <p:nvPr/>
        </p:nvSpPr>
        <p:spPr>
          <a:xfrm>
            <a:off x="6565898" y="1016782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79" name="21-box-627">
            <a:extLst>
              <a:ext uri="{FF2B5EF4-FFF2-40B4-BE49-F238E27FC236}">
                <a16:creationId xmlns:a16="http://schemas.microsoft.com/office/drawing/2014/main" id="{37D7CA8B-BA38-46BF-84FC-06CCA80FAD64}"/>
              </a:ext>
            </a:extLst>
          </p:cNvPr>
          <p:cNvSpPr>
            <a:spLocks noGrp="1"/>
          </p:cNvSpPr>
          <p:nvPr/>
        </p:nvSpPr>
        <p:spPr>
          <a:xfrm>
            <a:off x="6578598" y="1017927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80" name="21-text-628">
            <a:extLst>
              <a:ext uri="{FF2B5EF4-FFF2-40B4-BE49-F238E27FC236}">
                <a16:creationId xmlns:a16="http://schemas.microsoft.com/office/drawing/2014/main" id="{A21CB1E6-E63A-46DB-9E9E-56C56E91EDC6}"/>
              </a:ext>
            </a:extLst>
          </p:cNvPr>
          <p:cNvSpPr>
            <a:spLocks noGrp="1"/>
          </p:cNvSpPr>
          <p:nvPr/>
        </p:nvSpPr>
        <p:spPr>
          <a:xfrm>
            <a:off x="6667498" y="1019072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81" name="21-box-629">
            <a:extLst>
              <a:ext uri="{FF2B5EF4-FFF2-40B4-BE49-F238E27FC236}">
                <a16:creationId xmlns:a16="http://schemas.microsoft.com/office/drawing/2014/main" id="{3C0BE2B5-8F3E-479A-BA2C-3BA1D721C595}"/>
              </a:ext>
            </a:extLst>
          </p:cNvPr>
          <p:cNvSpPr>
            <a:spLocks noGrp="1"/>
          </p:cNvSpPr>
          <p:nvPr/>
        </p:nvSpPr>
        <p:spPr>
          <a:xfrm>
            <a:off x="67436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2" name="21-text-630">
            <a:extLst>
              <a:ext uri="{FF2B5EF4-FFF2-40B4-BE49-F238E27FC236}">
                <a16:creationId xmlns:a16="http://schemas.microsoft.com/office/drawing/2014/main" id="{330083CF-7D62-4D79-8B6A-367B50E2988E}"/>
              </a:ext>
            </a:extLst>
          </p:cNvPr>
          <p:cNvSpPr>
            <a:spLocks noGrp="1"/>
          </p:cNvSpPr>
          <p:nvPr/>
        </p:nvSpPr>
        <p:spPr>
          <a:xfrm>
            <a:off x="67817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83" name="21-box-631">
            <a:extLst>
              <a:ext uri="{FF2B5EF4-FFF2-40B4-BE49-F238E27FC236}">
                <a16:creationId xmlns:a16="http://schemas.microsoft.com/office/drawing/2014/main" id="{1C92FE14-57FF-42DD-BDFF-C7247203C0CE}"/>
              </a:ext>
            </a:extLst>
          </p:cNvPr>
          <p:cNvSpPr>
            <a:spLocks noGrp="1"/>
          </p:cNvSpPr>
          <p:nvPr/>
        </p:nvSpPr>
        <p:spPr>
          <a:xfrm>
            <a:off x="8166098" y="1094625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4" name="21-text-632">
            <a:extLst>
              <a:ext uri="{FF2B5EF4-FFF2-40B4-BE49-F238E27FC236}">
                <a16:creationId xmlns:a16="http://schemas.microsoft.com/office/drawing/2014/main" id="{7783F321-B7F4-49FF-9817-AFDE2FE8B20C}"/>
              </a:ext>
            </a:extLst>
          </p:cNvPr>
          <p:cNvSpPr>
            <a:spLocks noGrp="1"/>
          </p:cNvSpPr>
          <p:nvPr/>
        </p:nvSpPr>
        <p:spPr>
          <a:xfrm>
            <a:off x="8204198" y="1103783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85" name="21-box-633">
            <a:extLst>
              <a:ext uri="{FF2B5EF4-FFF2-40B4-BE49-F238E27FC236}">
                <a16:creationId xmlns:a16="http://schemas.microsoft.com/office/drawing/2014/main" id="{E55054C4-2E2E-4434-BB12-DE42C3496969}"/>
              </a:ext>
            </a:extLst>
          </p:cNvPr>
          <p:cNvSpPr>
            <a:spLocks noGrp="1"/>
          </p:cNvSpPr>
          <p:nvPr/>
        </p:nvSpPr>
        <p:spPr>
          <a:xfrm>
            <a:off x="99059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6" name="21-text-634">
            <a:extLst>
              <a:ext uri="{FF2B5EF4-FFF2-40B4-BE49-F238E27FC236}">
                <a16:creationId xmlns:a16="http://schemas.microsoft.com/office/drawing/2014/main" id="{F22B75D6-D156-4651-A791-5862DE609C2A}"/>
              </a:ext>
            </a:extLst>
          </p:cNvPr>
          <p:cNvSpPr>
            <a:spLocks noGrp="1"/>
          </p:cNvSpPr>
          <p:nvPr/>
        </p:nvSpPr>
        <p:spPr>
          <a:xfrm>
            <a:off x="99440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87" name="21-path-635">
            <a:extLst>
              <a:ext uri="{FF2B5EF4-FFF2-40B4-BE49-F238E27FC236}">
                <a16:creationId xmlns:a16="http://schemas.microsoft.com/office/drawing/2014/main" id="{D249CA1E-6764-4346-BBBC-C71F34725D56}"/>
              </a:ext>
            </a:extLst>
          </p:cNvPr>
          <p:cNvSpPr>
            <a:spLocks noGrp="1"/>
          </p:cNvSpPr>
          <p:nvPr/>
        </p:nvSpPr>
        <p:spPr>
          <a:xfrm>
            <a:off x="7886698" y="1119351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8" name="21-path-636">
            <a:extLst>
              <a:ext uri="{FF2B5EF4-FFF2-40B4-BE49-F238E27FC236}">
                <a16:creationId xmlns:a16="http://schemas.microsoft.com/office/drawing/2014/main" id="{15BDECB1-D7A3-4CEA-A9BF-D589FE9BC55F}"/>
              </a:ext>
            </a:extLst>
          </p:cNvPr>
          <p:cNvSpPr>
            <a:spLocks noGrp="1"/>
          </p:cNvSpPr>
          <p:nvPr/>
        </p:nvSpPr>
        <p:spPr>
          <a:xfrm>
            <a:off x="9601198" y="1119351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9" name="21-text-637">
            <a:extLst>
              <a:ext uri="{FF2B5EF4-FFF2-40B4-BE49-F238E27FC236}">
                <a16:creationId xmlns:a16="http://schemas.microsoft.com/office/drawing/2014/main" id="{A2FF9895-88C0-4E7D-A4FE-40B5635A108E}"/>
              </a:ext>
            </a:extLst>
          </p:cNvPr>
          <p:cNvSpPr>
            <a:spLocks noGrp="1"/>
          </p:cNvSpPr>
          <p:nvPr/>
        </p:nvSpPr>
        <p:spPr>
          <a:xfrm>
            <a:off x="11048998" y="1095769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90" name="21-box-638">
            <a:extLst>
              <a:ext uri="{FF2B5EF4-FFF2-40B4-BE49-F238E27FC236}">
                <a16:creationId xmlns:a16="http://schemas.microsoft.com/office/drawing/2014/main" id="{CEB665C8-085B-4505-83AB-E724E0E57DFC}"/>
              </a:ext>
            </a:extLst>
          </p:cNvPr>
          <p:cNvSpPr>
            <a:spLocks noGrp="1"/>
          </p:cNvSpPr>
          <p:nvPr/>
        </p:nvSpPr>
        <p:spPr>
          <a:xfrm>
            <a:off x="12852398" y="1016782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91" name="21-box-639">
            <a:extLst>
              <a:ext uri="{FF2B5EF4-FFF2-40B4-BE49-F238E27FC236}">
                <a16:creationId xmlns:a16="http://schemas.microsoft.com/office/drawing/2014/main" id="{3F87694F-DB43-4FB6-ADC5-652D6860EE48}"/>
              </a:ext>
            </a:extLst>
          </p:cNvPr>
          <p:cNvSpPr>
            <a:spLocks noGrp="1"/>
          </p:cNvSpPr>
          <p:nvPr/>
        </p:nvSpPr>
        <p:spPr>
          <a:xfrm>
            <a:off x="12865098" y="1017927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92" name="21-text-640">
            <a:extLst>
              <a:ext uri="{FF2B5EF4-FFF2-40B4-BE49-F238E27FC236}">
                <a16:creationId xmlns:a16="http://schemas.microsoft.com/office/drawing/2014/main" id="{26E0A366-7C56-4B11-A3FB-380B3A802486}"/>
              </a:ext>
            </a:extLst>
          </p:cNvPr>
          <p:cNvSpPr>
            <a:spLocks noGrp="1"/>
          </p:cNvSpPr>
          <p:nvPr/>
        </p:nvSpPr>
        <p:spPr>
          <a:xfrm>
            <a:off x="12953998" y="1019072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93" name="21-box-641">
            <a:extLst>
              <a:ext uri="{FF2B5EF4-FFF2-40B4-BE49-F238E27FC236}">
                <a16:creationId xmlns:a16="http://schemas.microsoft.com/office/drawing/2014/main" id="{97BD43F1-5C64-4FF7-9397-22E2B142C955}"/>
              </a:ext>
            </a:extLst>
          </p:cNvPr>
          <p:cNvSpPr>
            <a:spLocks noGrp="1"/>
          </p:cNvSpPr>
          <p:nvPr/>
        </p:nvSpPr>
        <p:spPr>
          <a:xfrm>
            <a:off x="130301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4" name="21-text-642">
            <a:extLst>
              <a:ext uri="{FF2B5EF4-FFF2-40B4-BE49-F238E27FC236}">
                <a16:creationId xmlns:a16="http://schemas.microsoft.com/office/drawing/2014/main" id="{2AEB317B-1D37-4380-A53E-CEA84FD5E19F}"/>
              </a:ext>
            </a:extLst>
          </p:cNvPr>
          <p:cNvSpPr>
            <a:spLocks noGrp="1"/>
          </p:cNvSpPr>
          <p:nvPr/>
        </p:nvSpPr>
        <p:spPr>
          <a:xfrm>
            <a:off x="130682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95" name="21-box-643">
            <a:extLst>
              <a:ext uri="{FF2B5EF4-FFF2-40B4-BE49-F238E27FC236}">
                <a16:creationId xmlns:a16="http://schemas.microsoft.com/office/drawing/2014/main" id="{CF58B029-894A-4F60-BA48-6B850FA24609}"/>
              </a:ext>
            </a:extLst>
          </p:cNvPr>
          <p:cNvSpPr>
            <a:spLocks noGrp="1"/>
          </p:cNvSpPr>
          <p:nvPr/>
        </p:nvSpPr>
        <p:spPr>
          <a:xfrm>
            <a:off x="14452598" y="1094625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6" name="21-text-644">
            <a:extLst>
              <a:ext uri="{FF2B5EF4-FFF2-40B4-BE49-F238E27FC236}">
                <a16:creationId xmlns:a16="http://schemas.microsoft.com/office/drawing/2014/main" id="{B781250F-99C2-469C-9AFF-EFD8751AE55B}"/>
              </a:ext>
            </a:extLst>
          </p:cNvPr>
          <p:cNvSpPr>
            <a:spLocks noGrp="1"/>
          </p:cNvSpPr>
          <p:nvPr/>
        </p:nvSpPr>
        <p:spPr>
          <a:xfrm>
            <a:off x="14490698" y="1103783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97" name="21-box-645">
            <a:extLst>
              <a:ext uri="{FF2B5EF4-FFF2-40B4-BE49-F238E27FC236}">
                <a16:creationId xmlns:a16="http://schemas.microsoft.com/office/drawing/2014/main" id="{90D03411-4DBE-46C8-9837-96FD477FAC9F}"/>
              </a:ext>
            </a:extLst>
          </p:cNvPr>
          <p:cNvSpPr>
            <a:spLocks noGrp="1"/>
          </p:cNvSpPr>
          <p:nvPr/>
        </p:nvSpPr>
        <p:spPr>
          <a:xfrm>
            <a:off x="161924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8" name="21-text-646">
            <a:extLst>
              <a:ext uri="{FF2B5EF4-FFF2-40B4-BE49-F238E27FC236}">
                <a16:creationId xmlns:a16="http://schemas.microsoft.com/office/drawing/2014/main" id="{7C7F3363-CAC8-45F9-9B85-C700ADA77067}"/>
              </a:ext>
            </a:extLst>
          </p:cNvPr>
          <p:cNvSpPr>
            <a:spLocks noGrp="1"/>
          </p:cNvSpPr>
          <p:nvPr/>
        </p:nvSpPr>
        <p:spPr>
          <a:xfrm>
            <a:off x="162305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99" name="21-path-647">
            <a:extLst>
              <a:ext uri="{FF2B5EF4-FFF2-40B4-BE49-F238E27FC236}">
                <a16:creationId xmlns:a16="http://schemas.microsoft.com/office/drawing/2014/main" id="{2BD61690-AC31-44E8-8A37-947FA8638D44}"/>
              </a:ext>
            </a:extLst>
          </p:cNvPr>
          <p:cNvSpPr>
            <a:spLocks noGrp="1"/>
          </p:cNvSpPr>
          <p:nvPr/>
        </p:nvSpPr>
        <p:spPr>
          <a:xfrm>
            <a:off x="14173198" y="1119351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0" name="21-path-648">
            <a:extLst>
              <a:ext uri="{FF2B5EF4-FFF2-40B4-BE49-F238E27FC236}">
                <a16:creationId xmlns:a16="http://schemas.microsoft.com/office/drawing/2014/main" id="{7C5F4259-2771-4485-A3D8-62B33ABAA9FB}"/>
              </a:ext>
            </a:extLst>
          </p:cNvPr>
          <p:cNvSpPr>
            <a:spLocks noGrp="1"/>
          </p:cNvSpPr>
          <p:nvPr/>
        </p:nvSpPr>
        <p:spPr>
          <a:xfrm>
            <a:off x="15887698" y="1119351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1" name="21-text-649">
            <a:extLst>
              <a:ext uri="{FF2B5EF4-FFF2-40B4-BE49-F238E27FC236}">
                <a16:creationId xmlns:a16="http://schemas.microsoft.com/office/drawing/2014/main" id="{59E70606-577B-4207-BA61-C1471A4E9DED}"/>
              </a:ext>
            </a:extLst>
          </p:cNvPr>
          <p:cNvSpPr>
            <a:spLocks noGrp="1"/>
          </p:cNvSpPr>
          <p:nvPr/>
        </p:nvSpPr>
        <p:spPr>
          <a:xfrm>
            <a:off x="17335498" y="1095769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02" name="21-box-650">
            <a:extLst>
              <a:ext uri="{FF2B5EF4-FFF2-40B4-BE49-F238E27FC236}">
                <a16:creationId xmlns:a16="http://schemas.microsoft.com/office/drawing/2014/main" id="{C83ECADA-F78C-4B14-9752-F44527A84240}"/>
              </a:ext>
            </a:extLst>
          </p:cNvPr>
          <p:cNvSpPr>
            <a:spLocks noGrp="1"/>
          </p:cNvSpPr>
          <p:nvPr/>
        </p:nvSpPr>
        <p:spPr>
          <a:xfrm>
            <a:off x="18776239" y="1016782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</p:spPr>
      </p:sp>
      <p:sp>
        <p:nvSpPr>
          <p:cNvPr id="103" name="21-box-651">
            <a:extLst>
              <a:ext uri="{FF2B5EF4-FFF2-40B4-BE49-F238E27FC236}">
                <a16:creationId xmlns:a16="http://schemas.microsoft.com/office/drawing/2014/main" id="{7F6F883C-652E-49D0-B03B-EA1A09DE1111}"/>
              </a:ext>
            </a:extLst>
          </p:cNvPr>
          <p:cNvSpPr>
            <a:spLocks noGrp="1"/>
          </p:cNvSpPr>
          <p:nvPr/>
        </p:nvSpPr>
        <p:spPr>
          <a:xfrm>
            <a:off x="18788939" y="1017927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104" name="21-text-652">
            <a:extLst>
              <a:ext uri="{FF2B5EF4-FFF2-40B4-BE49-F238E27FC236}">
                <a16:creationId xmlns:a16="http://schemas.microsoft.com/office/drawing/2014/main" id="{6163721E-059C-48E8-B871-4A27F4A969F6}"/>
              </a:ext>
            </a:extLst>
          </p:cNvPr>
          <p:cNvSpPr>
            <a:spLocks noGrp="1"/>
          </p:cNvSpPr>
          <p:nvPr/>
        </p:nvSpPr>
        <p:spPr>
          <a:xfrm>
            <a:off x="18877839" y="1019072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R45</a:t>
            </a:r>
          </a:p>
        </p:txBody>
      </p:sp>
      <p:sp>
        <p:nvSpPr>
          <p:cNvPr id="105" name="21-box-653">
            <a:extLst>
              <a:ext uri="{FF2B5EF4-FFF2-40B4-BE49-F238E27FC236}">
                <a16:creationId xmlns:a16="http://schemas.microsoft.com/office/drawing/2014/main" id="{C88B5671-473C-44F7-AB91-02850940E99C}"/>
              </a:ext>
            </a:extLst>
          </p:cNvPr>
          <p:cNvSpPr>
            <a:spLocks noGrp="1"/>
          </p:cNvSpPr>
          <p:nvPr/>
        </p:nvSpPr>
        <p:spPr>
          <a:xfrm>
            <a:off x="19030239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106" name="21-text-654">
            <a:extLst>
              <a:ext uri="{FF2B5EF4-FFF2-40B4-BE49-F238E27FC236}">
                <a16:creationId xmlns:a16="http://schemas.microsoft.com/office/drawing/2014/main" id="{394896C0-5C5B-45DA-90A3-6892B92BFF75}"/>
              </a:ext>
            </a:extLst>
          </p:cNvPr>
          <p:cNvSpPr>
            <a:spLocks noGrp="1"/>
          </p:cNvSpPr>
          <p:nvPr/>
        </p:nvSpPr>
        <p:spPr>
          <a:xfrm>
            <a:off x="19068339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107" name="21-box-655">
            <a:extLst>
              <a:ext uri="{FF2B5EF4-FFF2-40B4-BE49-F238E27FC236}">
                <a16:creationId xmlns:a16="http://schemas.microsoft.com/office/drawing/2014/main" id="{EB0857D2-826F-48D7-9E48-8713520864F8}"/>
              </a:ext>
            </a:extLst>
          </p:cNvPr>
          <p:cNvSpPr>
            <a:spLocks noGrp="1"/>
          </p:cNvSpPr>
          <p:nvPr/>
        </p:nvSpPr>
        <p:spPr>
          <a:xfrm>
            <a:off x="20973339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EEF1F3"/>
          </a:solidFill>
          <a:ln w="0">
            <a:solidFill>
              <a:srgbClr val="EEF0F2"/>
            </a:solidFill>
          </a:ln>
        </p:spPr>
      </p:sp>
      <p:sp>
        <p:nvSpPr>
          <p:cNvPr id="108" name="21-text-656">
            <a:extLst>
              <a:ext uri="{FF2B5EF4-FFF2-40B4-BE49-F238E27FC236}">
                <a16:creationId xmlns:a16="http://schemas.microsoft.com/office/drawing/2014/main" id="{E8260714-EB16-42A5-A7B1-45B1F29CC5CC}"/>
              </a:ext>
            </a:extLst>
          </p:cNvPr>
          <p:cNvSpPr>
            <a:spLocks noGrp="1"/>
          </p:cNvSpPr>
          <p:nvPr/>
        </p:nvSpPr>
        <p:spPr>
          <a:xfrm>
            <a:off x="21011439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109" name="21-path-657">
            <a:extLst>
              <a:ext uri="{FF2B5EF4-FFF2-40B4-BE49-F238E27FC236}">
                <a16:creationId xmlns:a16="http://schemas.microsoft.com/office/drawing/2014/main" id="{4D094DD2-AE1C-4550-9A1C-15E6AB28EA4B}"/>
              </a:ext>
            </a:extLst>
          </p:cNvPr>
          <p:cNvSpPr>
            <a:spLocks noGrp="1"/>
          </p:cNvSpPr>
          <p:nvPr/>
        </p:nvSpPr>
        <p:spPr>
          <a:xfrm>
            <a:off x="20262139" y="1119351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113" name="21-path-661">
            <a:extLst>
              <a:ext uri="{FF2B5EF4-FFF2-40B4-BE49-F238E27FC236}">
                <a16:creationId xmlns:a16="http://schemas.microsoft.com/office/drawing/2014/main" id="{1770289E-A54D-403F-B3AE-BB4E1C1C624A}"/>
              </a:ext>
            </a:extLst>
          </p:cNvPr>
          <p:cNvSpPr>
            <a:spLocks noGrp="1"/>
          </p:cNvSpPr>
          <p:nvPr/>
        </p:nvSpPr>
        <p:spPr>
          <a:xfrm>
            <a:off x="5626100" y="1113513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98600" h="215900">
                <a:moveTo>
                  <a:pt x="0" y="76200"/>
                </a:moveTo>
                <a:lnTo>
                  <a:pt x="1219200" y="76200"/>
                </a:lnTo>
                <a:lnTo>
                  <a:pt x="1219200" y="0"/>
                </a:lnTo>
                <a:lnTo>
                  <a:pt x="1498600" y="107950"/>
                </a:lnTo>
                <a:lnTo>
                  <a:pt x="1219200" y="215900"/>
                </a:lnTo>
                <a:lnTo>
                  <a:pt x="1219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4" name="21-path-662">
            <a:extLst>
              <a:ext uri="{FF2B5EF4-FFF2-40B4-BE49-F238E27FC236}">
                <a16:creationId xmlns:a16="http://schemas.microsoft.com/office/drawing/2014/main" id="{0CAB8C1C-32B2-4992-876C-FF6E812547B3}"/>
              </a:ext>
            </a:extLst>
          </p:cNvPr>
          <p:cNvSpPr>
            <a:spLocks noGrp="1"/>
          </p:cNvSpPr>
          <p:nvPr/>
        </p:nvSpPr>
        <p:spPr>
          <a:xfrm>
            <a:off x="11556998" y="11135133"/>
            <a:ext cx="1244600" cy="194606"/>
          </a:xfrm>
          <a:custGeom>
            <a:avLst/>
            <a:gdLst/>
            <a:ahLst/>
            <a:cxnLst/>
            <a:rect l="0" t="0" r="0" b="0"/>
            <a:pathLst>
              <a:path w="1244600" h="215900">
                <a:moveTo>
                  <a:pt x="0" y="76200"/>
                </a:moveTo>
                <a:lnTo>
                  <a:pt x="965200" y="76200"/>
                </a:lnTo>
                <a:lnTo>
                  <a:pt x="965200" y="0"/>
                </a:lnTo>
                <a:lnTo>
                  <a:pt x="1244600" y="107950"/>
                </a:lnTo>
                <a:lnTo>
                  <a:pt x="965200" y="215900"/>
                </a:lnTo>
                <a:lnTo>
                  <a:pt x="965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5" name="21-path-663">
            <a:extLst>
              <a:ext uri="{FF2B5EF4-FFF2-40B4-BE49-F238E27FC236}">
                <a16:creationId xmlns:a16="http://schemas.microsoft.com/office/drawing/2014/main" id="{BB27F675-6248-4A69-973D-34083494ACF6}"/>
              </a:ext>
            </a:extLst>
          </p:cNvPr>
          <p:cNvSpPr>
            <a:spLocks noGrp="1"/>
          </p:cNvSpPr>
          <p:nvPr/>
        </p:nvSpPr>
        <p:spPr>
          <a:xfrm>
            <a:off x="18164780" y="1113513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35100" h="215900">
                <a:moveTo>
                  <a:pt x="0" y="76200"/>
                </a:moveTo>
                <a:lnTo>
                  <a:pt x="1155700" y="76200"/>
                </a:lnTo>
                <a:lnTo>
                  <a:pt x="1155700" y="0"/>
                </a:lnTo>
                <a:lnTo>
                  <a:pt x="1435100" y="107950"/>
                </a:lnTo>
                <a:lnTo>
                  <a:pt x="1155700" y="215900"/>
                </a:lnTo>
                <a:lnTo>
                  <a:pt x="11557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7" name="20-text-500">
            <a:extLst>
              <a:ext uri="{FF2B5EF4-FFF2-40B4-BE49-F238E27FC236}">
                <a16:creationId xmlns:a16="http://schemas.microsoft.com/office/drawing/2014/main" id="{E44228FA-5DA8-430C-F064-857FD570562A}"/>
              </a:ext>
            </a:extLst>
          </p:cNvPr>
          <p:cNvSpPr>
            <a:spLocks noGrp="1"/>
          </p:cNvSpPr>
          <p:nvPr/>
        </p:nvSpPr>
        <p:spPr>
          <a:xfrm>
            <a:off x="7067550" y="2834023"/>
            <a:ext cx="952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Replay communication</a:t>
            </a:r>
          </a:p>
        </p:txBody>
      </p:sp>
      <p:sp>
        <p:nvSpPr>
          <p:cNvPr id="118" name="16-path-296">
            <a:extLst>
              <a:ext uri="{FF2B5EF4-FFF2-40B4-BE49-F238E27FC236}">
                <a16:creationId xmlns:a16="http://schemas.microsoft.com/office/drawing/2014/main" id="{2126526A-B7CC-29CC-18EB-2C3F251C0775}"/>
              </a:ext>
            </a:extLst>
          </p:cNvPr>
          <p:cNvSpPr>
            <a:spLocks noGrp="1"/>
          </p:cNvSpPr>
          <p:nvPr/>
        </p:nvSpPr>
        <p:spPr>
          <a:xfrm>
            <a:off x="5651500" y="3014562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19" name="21-dot-603">
            <a:extLst>
              <a:ext uri="{FF2B5EF4-FFF2-40B4-BE49-F238E27FC236}">
                <a16:creationId xmlns:a16="http://schemas.microsoft.com/office/drawing/2014/main" id="{C3773175-C762-541C-9347-FF59DD0E45F0}"/>
              </a:ext>
            </a:extLst>
          </p:cNvPr>
          <p:cNvSpPr>
            <a:spLocks noGrp="1"/>
          </p:cNvSpPr>
          <p:nvPr/>
        </p:nvSpPr>
        <p:spPr>
          <a:xfrm>
            <a:off x="229333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20" name="21-dot-604">
            <a:extLst>
              <a:ext uri="{FF2B5EF4-FFF2-40B4-BE49-F238E27FC236}">
                <a16:creationId xmlns:a16="http://schemas.microsoft.com/office/drawing/2014/main" id="{D625BBB1-154A-A062-D468-ED07B4521F59}"/>
              </a:ext>
            </a:extLst>
          </p:cNvPr>
          <p:cNvSpPr>
            <a:spLocks noGrp="1"/>
          </p:cNvSpPr>
          <p:nvPr/>
        </p:nvSpPr>
        <p:spPr>
          <a:xfrm>
            <a:off x="231365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21" name="21-dot-605">
            <a:extLst>
              <a:ext uri="{FF2B5EF4-FFF2-40B4-BE49-F238E27FC236}">
                <a16:creationId xmlns:a16="http://schemas.microsoft.com/office/drawing/2014/main" id="{25C18F71-0EFC-DF70-9F8A-8B5F3465ED85}"/>
              </a:ext>
            </a:extLst>
          </p:cNvPr>
          <p:cNvSpPr>
            <a:spLocks noGrp="1"/>
          </p:cNvSpPr>
          <p:nvPr/>
        </p:nvSpPr>
        <p:spPr>
          <a:xfrm>
            <a:off x="233397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6" name="Takeaway">
            <a:extLst>
              <a:ext uri="{FF2B5EF4-FFF2-40B4-BE49-F238E27FC236}">
                <a16:creationId xmlns:a16="http://schemas.microsoft.com/office/drawing/2014/main" id="{E3200D39-148D-7D71-5FF9-802485B5F495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Virtual neighbors match the sandbox's sends and receives without waiting for pruned ranks.</a:t>
            </a:r>
          </a:p>
        </p:txBody>
      </p:sp>
    </p:spTree>
    <p:extLst>
      <p:ext uri="{BB962C8B-B14F-4D97-AF65-F5344CB8AC3E}">
        <p14:creationId xmlns:p14="http://schemas.microsoft.com/office/powerpoint/2010/main" val="305128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AA96A4-8764-B5E1-635C-0C58771A5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0-text-500">
            <a:extLst>
              <a:ext uri="{FF2B5EF4-FFF2-40B4-BE49-F238E27FC236}">
                <a16:creationId xmlns:a16="http://schemas.microsoft.com/office/drawing/2014/main" id="{918D8327-B511-10AD-692A-B091B374E16C}"/>
              </a:ext>
            </a:extLst>
          </p:cNvPr>
          <p:cNvSpPr>
            <a:spLocks noGrp="1"/>
          </p:cNvSpPr>
          <p:nvPr/>
        </p:nvSpPr>
        <p:spPr>
          <a:xfrm>
            <a:off x="796260" y="2833798"/>
            <a:ext cx="469014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32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Initialize virtual ranks</a:t>
            </a:r>
            <a:endParaRPr sz="32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EC46B81-DA6E-3FBA-626D-D47C2E10916D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2235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Solution: Prun</a:t>
            </a:r>
            <a:r>
              <a:rPr lang="en-US" sz="7200" b="1" dirty="0">
                <a:solidFill>
                  <a:srgbClr val="102D4D"/>
                </a:solidFill>
                <a:ea typeface="Avenir Next"/>
                <a:cs typeface="Avenir Next"/>
              </a:rPr>
              <a:t>e Unnecessary Communication</a:t>
            </a:r>
            <a:endParaRPr sz="7200" b="1" dirty="0">
              <a:solidFill>
                <a:srgbClr val="102D4D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0B898850-5CCB-5CEA-168A-9E75804CC598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</a:t>
            </a:r>
            <a:r>
              <a:rPr lang="en-US"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7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8" name="21-text-556">
            <a:extLst>
              <a:ext uri="{FF2B5EF4-FFF2-40B4-BE49-F238E27FC236}">
                <a16:creationId xmlns:a16="http://schemas.microsoft.com/office/drawing/2014/main" id="{EEF234A1-3D9A-DC4A-58DE-CD0F0F0CCA74}"/>
              </a:ext>
            </a:extLst>
          </p:cNvPr>
          <p:cNvSpPr>
            <a:spLocks noGrp="1"/>
          </p:cNvSpPr>
          <p:nvPr/>
        </p:nvSpPr>
        <p:spPr>
          <a:xfrm>
            <a:off x="762000" y="4029802"/>
            <a:ext cx="15240000" cy="5557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Target-scale execution (Ring </a:t>
            </a:r>
            <a:r>
              <a:rPr sz="4200" b="1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AllReduce</a:t>
            </a: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)</a:t>
            </a:r>
          </a:p>
        </p:txBody>
      </p:sp>
      <p:sp>
        <p:nvSpPr>
          <p:cNvPr id="9" name="21-box-557">
            <a:extLst>
              <a:ext uri="{FF2B5EF4-FFF2-40B4-BE49-F238E27FC236}">
                <a16:creationId xmlns:a16="http://schemas.microsoft.com/office/drawing/2014/main" id="{E3843451-DA2B-C4BB-47F0-B351FE8EBEB4}"/>
              </a:ext>
            </a:extLst>
          </p:cNvPr>
          <p:cNvSpPr>
            <a:spLocks noGrp="1"/>
          </p:cNvSpPr>
          <p:nvPr/>
        </p:nvSpPr>
        <p:spPr>
          <a:xfrm>
            <a:off x="6248398" y="5252735"/>
            <a:ext cx="11874500" cy="2175005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10" name="21-box-558">
            <a:extLst>
              <a:ext uri="{FF2B5EF4-FFF2-40B4-BE49-F238E27FC236}">
                <a16:creationId xmlns:a16="http://schemas.microsoft.com/office/drawing/2014/main" id="{D3E16F00-8629-0BD6-7815-0E039496AD22}"/>
              </a:ext>
            </a:extLst>
          </p:cNvPr>
          <p:cNvSpPr>
            <a:spLocks noGrp="1"/>
          </p:cNvSpPr>
          <p:nvPr/>
        </p:nvSpPr>
        <p:spPr>
          <a:xfrm>
            <a:off x="11112500" y="4920760"/>
            <a:ext cx="3365500" cy="50368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11" name="21-text-559">
            <a:extLst>
              <a:ext uri="{FF2B5EF4-FFF2-40B4-BE49-F238E27FC236}">
                <a16:creationId xmlns:a16="http://schemas.microsoft.com/office/drawing/2014/main" id="{A73ABC87-4A05-9B5E-FCF3-150D75B87F52}"/>
              </a:ext>
            </a:extLst>
          </p:cNvPr>
          <p:cNvSpPr>
            <a:spLocks noGrp="1"/>
          </p:cNvSpPr>
          <p:nvPr/>
        </p:nvSpPr>
        <p:spPr>
          <a:xfrm>
            <a:off x="11176000" y="4909313"/>
            <a:ext cx="32385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12" name="21-box-560">
            <a:extLst>
              <a:ext uri="{FF2B5EF4-FFF2-40B4-BE49-F238E27FC236}">
                <a16:creationId xmlns:a16="http://schemas.microsoft.com/office/drawing/2014/main" id="{10C78769-52EE-A07D-C93B-C6A6C52B7BC1}"/>
              </a:ext>
            </a:extLst>
          </p:cNvPr>
          <p:cNvSpPr>
            <a:spLocks noGrp="1"/>
          </p:cNvSpPr>
          <p:nvPr/>
        </p:nvSpPr>
        <p:spPr>
          <a:xfrm>
            <a:off x="1968500" y="545878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9AA4AE"/>
            </a:solidFill>
          </a:ln>
        </p:spPr>
      </p:sp>
      <p:sp>
        <p:nvSpPr>
          <p:cNvPr id="13" name="21-box-561">
            <a:extLst>
              <a:ext uri="{FF2B5EF4-FFF2-40B4-BE49-F238E27FC236}">
                <a16:creationId xmlns:a16="http://schemas.microsoft.com/office/drawing/2014/main" id="{91C7396E-6D01-0BD1-DB48-3444D1A433C4}"/>
              </a:ext>
            </a:extLst>
          </p:cNvPr>
          <p:cNvSpPr>
            <a:spLocks noGrp="1"/>
          </p:cNvSpPr>
          <p:nvPr/>
        </p:nvSpPr>
        <p:spPr>
          <a:xfrm>
            <a:off x="1981200" y="547023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14" name="21-text-562">
            <a:extLst>
              <a:ext uri="{FF2B5EF4-FFF2-40B4-BE49-F238E27FC236}">
                <a16:creationId xmlns:a16="http://schemas.microsoft.com/office/drawing/2014/main" id="{CC714F08-CA4F-32D5-94DE-2FE95150A172}"/>
              </a:ext>
            </a:extLst>
          </p:cNvPr>
          <p:cNvSpPr>
            <a:spLocks noGrp="1"/>
          </p:cNvSpPr>
          <p:nvPr/>
        </p:nvSpPr>
        <p:spPr>
          <a:xfrm>
            <a:off x="2070100" y="548168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R42</a:t>
            </a:r>
          </a:p>
        </p:txBody>
      </p:sp>
      <p:sp>
        <p:nvSpPr>
          <p:cNvPr id="15" name="21-box-563">
            <a:extLst>
              <a:ext uri="{FF2B5EF4-FFF2-40B4-BE49-F238E27FC236}">
                <a16:creationId xmlns:a16="http://schemas.microsoft.com/office/drawing/2014/main" id="{C041017F-B40C-6558-7060-659E7AA3F218}"/>
              </a:ext>
            </a:extLst>
          </p:cNvPr>
          <p:cNvSpPr>
            <a:spLocks noGrp="1"/>
          </p:cNvSpPr>
          <p:nvPr/>
        </p:nvSpPr>
        <p:spPr>
          <a:xfrm>
            <a:off x="2222500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16" name="21-text-564">
            <a:extLst>
              <a:ext uri="{FF2B5EF4-FFF2-40B4-BE49-F238E27FC236}">
                <a16:creationId xmlns:a16="http://schemas.microsoft.com/office/drawing/2014/main" id="{25FD74C7-5755-FEBB-2B50-41BF75E08655}"/>
              </a:ext>
            </a:extLst>
          </p:cNvPr>
          <p:cNvSpPr>
            <a:spLocks noGrp="1"/>
          </p:cNvSpPr>
          <p:nvPr/>
        </p:nvSpPr>
        <p:spPr>
          <a:xfrm>
            <a:off x="2260600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17" name="21-box-565">
            <a:extLst>
              <a:ext uri="{FF2B5EF4-FFF2-40B4-BE49-F238E27FC236}">
                <a16:creationId xmlns:a16="http://schemas.microsoft.com/office/drawing/2014/main" id="{90E732CB-2B94-8706-071B-A4F14B5DA323}"/>
              </a:ext>
            </a:extLst>
          </p:cNvPr>
          <p:cNvSpPr>
            <a:spLocks noGrp="1"/>
          </p:cNvSpPr>
          <p:nvPr/>
        </p:nvSpPr>
        <p:spPr>
          <a:xfrm>
            <a:off x="4165600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18" name="21-text-566">
            <a:extLst>
              <a:ext uri="{FF2B5EF4-FFF2-40B4-BE49-F238E27FC236}">
                <a16:creationId xmlns:a16="http://schemas.microsoft.com/office/drawing/2014/main" id="{B5BB4015-2132-D811-8BB6-5B4D2789BA87}"/>
              </a:ext>
            </a:extLst>
          </p:cNvPr>
          <p:cNvSpPr>
            <a:spLocks noGrp="1"/>
          </p:cNvSpPr>
          <p:nvPr/>
        </p:nvSpPr>
        <p:spPr>
          <a:xfrm>
            <a:off x="4203700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19" name="21-path-567">
            <a:extLst>
              <a:ext uri="{FF2B5EF4-FFF2-40B4-BE49-F238E27FC236}">
                <a16:creationId xmlns:a16="http://schemas.microsoft.com/office/drawing/2014/main" id="{9F4BB527-6078-275F-A6B2-9819E98A8FE3}"/>
              </a:ext>
            </a:extLst>
          </p:cNvPr>
          <p:cNvSpPr>
            <a:spLocks noGrp="1"/>
          </p:cNvSpPr>
          <p:nvPr/>
        </p:nvSpPr>
        <p:spPr>
          <a:xfrm>
            <a:off x="3454400" y="648447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20" name="21-box-568">
            <a:extLst>
              <a:ext uri="{FF2B5EF4-FFF2-40B4-BE49-F238E27FC236}">
                <a16:creationId xmlns:a16="http://schemas.microsoft.com/office/drawing/2014/main" id="{13B31118-D271-1E2A-2E06-D492FC9609F6}"/>
              </a:ext>
            </a:extLst>
          </p:cNvPr>
          <p:cNvSpPr>
            <a:spLocks noGrp="1"/>
          </p:cNvSpPr>
          <p:nvPr/>
        </p:nvSpPr>
        <p:spPr>
          <a:xfrm>
            <a:off x="6565898" y="545878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21" name="21-box-569">
            <a:extLst>
              <a:ext uri="{FF2B5EF4-FFF2-40B4-BE49-F238E27FC236}">
                <a16:creationId xmlns:a16="http://schemas.microsoft.com/office/drawing/2014/main" id="{7E86CC42-FB0B-094E-FC27-1007BD5CC69D}"/>
              </a:ext>
            </a:extLst>
          </p:cNvPr>
          <p:cNvSpPr>
            <a:spLocks noGrp="1"/>
          </p:cNvSpPr>
          <p:nvPr/>
        </p:nvSpPr>
        <p:spPr>
          <a:xfrm>
            <a:off x="6578598" y="547023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22" name="21-text-570">
            <a:extLst>
              <a:ext uri="{FF2B5EF4-FFF2-40B4-BE49-F238E27FC236}">
                <a16:creationId xmlns:a16="http://schemas.microsoft.com/office/drawing/2014/main" id="{4612CDCF-8EFA-6898-B16D-7F7DC8A043DE}"/>
              </a:ext>
            </a:extLst>
          </p:cNvPr>
          <p:cNvSpPr>
            <a:spLocks noGrp="1"/>
          </p:cNvSpPr>
          <p:nvPr/>
        </p:nvSpPr>
        <p:spPr>
          <a:xfrm>
            <a:off x="6667498" y="548168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23" name="21-box-571">
            <a:extLst>
              <a:ext uri="{FF2B5EF4-FFF2-40B4-BE49-F238E27FC236}">
                <a16:creationId xmlns:a16="http://schemas.microsoft.com/office/drawing/2014/main" id="{A4B383ED-F885-D272-84AF-30BA5CE489CC}"/>
              </a:ext>
            </a:extLst>
          </p:cNvPr>
          <p:cNvSpPr>
            <a:spLocks noGrp="1"/>
          </p:cNvSpPr>
          <p:nvPr/>
        </p:nvSpPr>
        <p:spPr>
          <a:xfrm>
            <a:off x="67436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4" name="21-text-572">
            <a:extLst>
              <a:ext uri="{FF2B5EF4-FFF2-40B4-BE49-F238E27FC236}">
                <a16:creationId xmlns:a16="http://schemas.microsoft.com/office/drawing/2014/main" id="{4B058309-666F-DD9C-F46B-90B7428DB257}"/>
              </a:ext>
            </a:extLst>
          </p:cNvPr>
          <p:cNvSpPr>
            <a:spLocks noGrp="1"/>
          </p:cNvSpPr>
          <p:nvPr/>
        </p:nvSpPr>
        <p:spPr>
          <a:xfrm>
            <a:off x="67817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25" name="21-box-573">
            <a:extLst>
              <a:ext uri="{FF2B5EF4-FFF2-40B4-BE49-F238E27FC236}">
                <a16:creationId xmlns:a16="http://schemas.microsoft.com/office/drawing/2014/main" id="{7F6CAEC5-4713-B176-4FB0-0C91204AE269}"/>
              </a:ext>
            </a:extLst>
          </p:cNvPr>
          <p:cNvSpPr>
            <a:spLocks noGrp="1"/>
          </p:cNvSpPr>
          <p:nvPr/>
        </p:nvSpPr>
        <p:spPr>
          <a:xfrm>
            <a:off x="8166098" y="623721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6" name="21-text-574">
            <a:extLst>
              <a:ext uri="{FF2B5EF4-FFF2-40B4-BE49-F238E27FC236}">
                <a16:creationId xmlns:a16="http://schemas.microsoft.com/office/drawing/2014/main" id="{611FC014-BE83-BBBC-3ECF-C4DEE61B25AC}"/>
              </a:ext>
            </a:extLst>
          </p:cNvPr>
          <p:cNvSpPr>
            <a:spLocks noGrp="1"/>
          </p:cNvSpPr>
          <p:nvPr/>
        </p:nvSpPr>
        <p:spPr>
          <a:xfrm>
            <a:off x="8204198" y="632879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27" name="21-box-575">
            <a:extLst>
              <a:ext uri="{FF2B5EF4-FFF2-40B4-BE49-F238E27FC236}">
                <a16:creationId xmlns:a16="http://schemas.microsoft.com/office/drawing/2014/main" id="{400F5E1F-BF8E-A549-4143-1A4A10F19C22}"/>
              </a:ext>
            </a:extLst>
          </p:cNvPr>
          <p:cNvSpPr>
            <a:spLocks noGrp="1"/>
          </p:cNvSpPr>
          <p:nvPr/>
        </p:nvSpPr>
        <p:spPr>
          <a:xfrm>
            <a:off x="99059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28" name="21-text-576">
            <a:extLst>
              <a:ext uri="{FF2B5EF4-FFF2-40B4-BE49-F238E27FC236}">
                <a16:creationId xmlns:a16="http://schemas.microsoft.com/office/drawing/2014/main" id="{1916F747-7063-7E1B-5063-1CE1B01D35D1}"/>
              </a:ext>
            </a:extLst>
          </p:cNvPr>
          <p:cNvSpPr>
            <a:spLocks noGrp="1"/>
          </p:cNvSpPr>
          <p:nvPr/>
        </p:nvSpPr>
        <p:spPr>
          <a:xfrm>
            <a:off x="99440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29" name="21-path-577">
            <a:extLst>
              <a:ext uri="{FF2B5EF4-FFF2-40B4-BE49-F238E27FC236}">
                <a16:creationId xmlns:a16="http://schemas.microsoft.com/office/drawing/2014/main" id="{18F145B6-EBD8-F088-BFDC-763D246A5950}"/>
              </a:ext>
            </a:extLst>
          </p:cNvPr>
          <p:cNvSpPr>
            <a:spLocks noGrp="1"/>
          </p:cNvSpPr>
          <p:nvPr/>
        </p:nvSpPr>
        <p:spPr>
          <a:xfrm>
            <a:off x="7886698" y="648447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0" name="21-path-578">
            <a:extLst>
              <a:ext uri="{FF2B5EF4-FFF2-40B4-BE49-F238E27FC236}">
                <a16:creationId xmlns:a16="http://schemas.microsoft.com/office/drawing/2014/main" id="{05598000-2559-DC0F-4C73-CA3671197785}"/>
              </a:ext>
            </a:extLst>
          </p:cNvPr>
          <p:cNvSpPr>
            <a:spLocks noGrp="1"/>
          </p:cNvSpPr>
          <p:nvPr/>
        </p:nvSpPr>
        <p:spPr>
          <a:xfrm>
            <a:off x="9601198" y="648447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31" name="21-text-579">
            <a:extLst>
              <a:ext uri="{FF2B5EF4-FFF2-40B4-BE49-F238E27FC236}">
                <a16:creationId xmlns:a16="http://schemas.microsoft.com/office/drawing/2014/main" id="{A44C06F2-DA88-7FA7-5373-A8667CA78D0E}"/>
              </a:ext>
            </a:extLst>
          </p:cNvPr>
          <p:cNvSpPr>
            <a:spLocks noGrp="1"/>
          </p:cNvSpPr>
          <p:nvPr/>
        </p:nvSpPr>
        <p:spPr>
          <a:xfrm>
            <a:off x="11048998" y="624865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32" name="21-box-580">
            <a:extLst>
              <a:ext uri="{FF2B5EF4-FFF2-40B4-BE49-F238E27FC236}">
                <a16:creationId xmlns:a16="http://schemas.microsoft.com/office/drawing/2014/main" id="{E5B76B47-C034-F24E-1290-72F093D287BE}"/>
              </a:ext>
            </a:extLst>
          </p:cNvPr>
          <p:cNvSpPr>
            <a:spLocks noGrp="1"/>
          </p:cNvSpPr>
          <p:nvPr/>
        </p:nvSpPr>
        <p:spPr>
          <a:xfrm>
            <a:off x="12852398" y="545878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33" name="21-box-581">
            <a:extLst>
              <a:ext uri="{FF2B5EF4-FFF2-40B4-BE49-F238E27FC236}">
                <a16:creationId xmlns:a16="http://schemas.microsoft.com/office/drawing/2014/main" id="{68A628C7-BC95-402E-F4DC-D7575936C606}"/>
              </a:ext>
            </a:extLst>
          </p:cNvPr>
          <p:cNvSpPr>
            <a:spLocks noGrp="1"/>
          </p:cNvSpPr>
          <p:nvPr/>
        </p:nvSpPr>
        <p:spPr>
          <a:xfrm>
            <a:off x="12865098" y="547023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34" name="21-text-582">
            <a:extLst>
              <a:ext uri="{FF2B5EF4-FFF2-40B4-BE49-F238E27FC236}">
                <a16:creationId xmlns:a16="http://schemas.microsoft.com/office/drawing/2014/main" id="{9140F4B4-C01B-2276-41DB-A2D7F99ACD9B}"/>
              </a:ext>
            </a:extLst>
          </p:cNvPr>
          <p:cNvSpPr>
            <a:spLocks noGrp="1"/>
          </p:cNvSpPr>
          <p:nvPr/>
        </p:nvSpPr>
        <p:spPr>
          <a:xfrm>
            <a:off x="12953998" y="548168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35" name="21-box-583">
            <a:extLst>
              <a:ext uri="{FF2B5EF4-FFF2-40B4-BE49-F238E27FC236}">
                <a16:creationId xmlns:a16="http://schemas.microsoft.com/office/drawing/2014/main" id="{397C3BB3-61BB-4842-FA18-2BE21C053E33}"/>
              </a:ext>
            </a:extLst>
          </p:cNvPr>
          <p:cNvSpPr>
            <a:spLocks noGrp="1"/>
          </p:cNvSpPr>
          <p:nvPr/>
        </p:nvSpPr>
        <p:spPr>
          <a:xfrm>
            <a:off x="130301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36" name="21-text-584">
            <a:extLst>
              <a:ext uri="{FF2B5EF4-FFF2-40B4-BE49-F238E27FC236}">
                <a16:creationId xmlns:a16="http://schemas.microsoft.com/office/drawing/2014/main" id="{61C5B514-58CF-9986-CB7F-7550A6E9AE79}"/>
              </a:ext>
            </a:extLst>
          </p:cNvPr>
          <p:cNvSpPr>
            <a:spLocks noGrp="1"/>
          </p:cNvSpPr>
          <p:nvPr/>
        </p:nvSpPr>
        <p:spPr>
          <a:xfrm>
            <a:off x="130682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37" name="21-box-585">
            <a:extLst>
              <a:ext uri="{FF2B5EF4-FFF2-40B4-BE49-F238E27FC236}">
                <a16:creationId xmlns:a16="http://schemas.microsoft.com/office/drawing/2014/main" id="{5C1537A0-D243-B1AE-1596-4EC286AB822F}"/>
              </a:ext>
            </a:extLst>
          </p:cNvPr>
          <p:cNvSpPr>
            <a:spLocks noGrp="1"/>
          </p:cNvSpPr>
          <p:nvPr/>
        </p:nvSpPr>
        <p:spPr>
          <a:xfrm>
            <a:off x="14452598" y="623721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38" name="21-text-586">
            <a:extLst>
              <a:ext uri="{FF2B5EF4-FFF2-40B4-BE49-F238E27FC236}">
                <a16:creationId xmlns:a16="http://schemas.microsoft.com/office/drawing/2014/main" id="{D096F890-306F-9114-094F-A29EEBBB0593}"/>
              </a:ext>
            </a:extLst>
          </p:cNvPr>
          <p:cNvSpPr>
            <a:spLocks noGrp="1"/>
          </p:cNvSpPr>
          <p:nvPr/>
        </p:nvSpPr>
        <p:spPr>
          <a:xfrm>
            <a:off x="14490698" y="632879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39" name="21-box-587">
            <a:extLst>
              <a:ext uri="{FF2B5EF4-FFF2-40B4-BE49-F238E27FC236}">
                <a16:creationId xmlns:a16="http://schemas.microsoft.com/office/drawing/2014/main" id="{1A665A6C-51E5-C563-9E7A-D6FAAE4DB54D}"/>
              </a:ext>
            </a:extLst>
          </p:cNvPr>
          <p:cNvSpPr>
            <a:spLocks noGrp="1"/>
          </p:cNvSpPr>
          <p:nvPr/>
        </p:nvSpPr>
        <p:spPr>
          <a:xfrm>
            <a:off x="16192498" y="623721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40" name="21-text-588">
            <a:extLst>
              <a:ext uri="{FF2B5EF4-FFF2-40B4-BE49-F238E27FC236}">
                <a16:creationId xmlns:a16="http://schemas.microsoft.com/office/drawing/2014/main" id="{8F29917A-D93B-7EFB-369A-79830C45DC45}"/>
              </a:ext>
            </a:extLst>
          </p:cNvPr>
          <p:cNvSpPr>
            <a:spLocks noGrp="1"/>
          </p:cNvSpPr>
          <p:nvPr/>
        </p:nvSpPr>
        <p:spPr>
          <a:xfrm>
            <a:off x="16230598" y="632879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41" name="21-path-589">
            <a:extLst>
              <a:ext uri="{FF2B5EF4-FFF2-40B4-BE49-F238E27FC236}">
                <a16:creationId xmlns:a16="http://schemas.microsoft.com/office/drawing/2014/main" id="{5B633419-BABD-782A-29D6-57F1F9CD4DCC}"/>
              </a:ext>
            </a:extLst>
          </p:cNvPr>
          <p:cNvSpPr>
            <a:spLocks noGrp="1"/>
          </p:cNvSpPr>
          <p:nvPr/>
        </p:nvSpPr>
        <p:spPr>
          <a:xfrm>
            <a:off x="14173198" y="648447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2" name="21-path-590">
            <a:extLst>
              <a:ext uri="{FF2B5EF4-FFF2-40B4-BE49-F238E27FC236}">
                <a16:creationId xmlns:a16="http://schemas.microsoft.com/office/drawing/2014/main" id="{6D9C8397-4643-7D54-9CCD-335FBCC08FD6}"/>
              </a:ext>
            </a:extLst>
          </p:cNvPr>
          <p:cNvSpPr>
            <a:spLocks noGrp="1"/>
          </p:cNvSpPr>
          <p:nvPr/>
        </p:nvSpPr>
        <p:spPr>
          <a:xfrm>
            <a:off x="15887698" y="648447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43" name="21-text-591">
            <a:extLst>
              <a:ext uri="{FF2B5EF4-FFF2-40B4-BE49-F238E27FC236}">
                <a16:creationId xmlns:a16="http://schemas.microsoft.com/office/drawing/2014/main" id="{F8C395D5-67A6-C7E7-C310-8AC0AC34EE5A}"/>
              </a:ext>
            </a:extLst>
          </p:cNvPr>
          <p:cNvSpPr>
            <a:spLocks noGrp="1"/>
          </p:cNvSpPr>
          <p:nvPr/>
        </p:nvSpPr>
        <p:spPr>
          <a:xfrm>
            <a:off x="17335498" y="624865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44" name="21-box-592">
            <a:extLst>
              <a:ext uri="{FF2B5EF4-FFF2-40B4-BE49-F238E27FC236}">
                <a16:creationId xmlns:a16="http://schemas.microsoft.com/office/drawing/2014/main" id="{49C3E635-E19C-E8F2-D321-E835D66E0C1B}"/>
              </a:ext>
            </a:extLst>
          </p:cNvPr>
          <p:cNvSpPr>
            <a:spLocks noGrp="1"/>
          </p:cNvSpPr>
          <p:nvPr/>
        </p:nvSpPr>
        <p:spPr>
          <a:xfrm>
            <a:off x="18776239" y="545878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9AA4AE"/>
            </a:solidFill>
          </a:ln>
        </p:spPr>
      </p:sp>
      <p:sp>
        <p:nvSpPr>
          <p:cNvPr id="45" name="21-box-593">
            <a:extLst>
              <a:ext uri="{FF2B5EF4-FFF2-40B4-BE49-F238E27FC236}">
                <a16:creationId xmlns:a16="http://schemas.microsoft.com/office/drawing/2014/main" id="{B79EC27A-97C0-D833-4C20-BBF163F8235E}"/>
              </a:ext>
            </a:extLst>
          </p:cNvPr>
          <p:cNvSpPr>
            <a:spLocks noGrp="1"/>
          </p:cNvSpPr>
          <p:nvPr/>
        </p:nvSpPr>
        <p:spPr>
          <a:xfrm>
            <a:off x="18788939" y="547023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46" name="21-text-594">
            <a:extLst>
              <a:ext uri="{FF2B5EF4-FFF2-40B4-BE49-F238E27FC236}">
                <a16:creationId xmlns:a16="http://schemas.microsoft.com/office/drawing/2014/main" id="{A1714277-A8D2-DF02-3AC3-70D74C23D464}"/>
              </a:ext>
            </a:extLst>
          </p:cNvPr>
          <p:cNvSpPr>
            <a:spLocks noGrp="1"/>
          </p:cNvSpPr>
          <p:nvPr/>
        </p:nvSpPr>
        <p:spPr>
          <a:xfrm>
            <a:off x="18877839" y="548168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R45</a:t>
            </a:r>
          </a:p>
        </p:txBody>
      </p:sp>
      <p:sp>
        <p:nvSpPr>
          <p:cNvPr id="47" name="21-box-595">
            <a:extLst>
              <a:ext uri="{FF2B5EF4-FFF2-40B4-BE49-F238E27FC236}">
                <a16:creationId xmlns:a16="http://schemas.microsoft.com/office/drawing/2014/main" id="{1B2EB589-4547-769D-0953-66E09A0F4570}"/>
              </a:ext>
            </a:extLst>
          </p:cNvPr>
          <p:cNvSpPr>
            <a:spLocks noGrp="1"/>
          </p:cNvSpPr>
          <p:nvPr/>
        </p:nvSpPr>
        <p:spPr>
          <a:xfrm>
            <a:off x="19030239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48" name="21-text-596">
            <a:extLst>
              <a:ext uri="{FF2B5EF4-FFF2-40B4-BE49-F238E27FC236}">
                <a16:creationId xmlns:a16="http://schemas.microsoft.com/office/drawing/2014/main" id="{DC1A0A45-EA1D-6F64-7FE7-E0C5B5C405A1}"/>
              </a:ext>
            </a:extLst>
          </p:cNvPr>
          <p:cNvSpPr>
            <a:spLocks noGrp="1"/>
          </p:cNvSpPr>
          <p:nvPr/>
        </p:nvSpPr>
        <p:spPr>
          <a:xfrm>
            <a:off x="19068339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49" name="21-box-597">
            <a:extLst>
              <a:ext uri="{FF2B5EF4-FFF2-40B4-BE49-F238E27FC236}">
                <a16:creationId xmlns:a16="http://schemas.microsoft.com/office/drawing/2014/main" id="{C853454D-0DE0-7A2A-A6B3-3CB72509246E}"/>
              </a:ext>
            </a:extLst>
          </p:cNvPr>
          <p:cNvSpPr>
            <a:spLocks noGrp="1"/>
          </p:cNvSpPr>
          <p:nvPr/>
        </p:nvSpPr>
        <p:spPr>
          <a:xfrm>
            <a:off x="20973339" y="623721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50" name="21-text-598">
            <a:extLst>
              <a:ext uri="{FF2B5EF4-FFF2-40B4-BE49-F238E27FC236}">
                <a16:creationId xmlns:a16="http://schemas.microsoft.com/office/drawing/2014/main" id="{5DF14BF5-C2F6-B4DE-2B00-758BF3319B2B}"/>
              </a:ext>
            </a:extLst>
          </p:cNvPr>
          <p:cNvSpPr>
            <a:spLocks noGrp="1"/>
          </p:cNvSpPr>
          <p:nvPr/>
        </p:nvSpPr>
        <p:spPr>
          <a:xfrm>
            <a:off x="21011439" y="632879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51" name="21-path-599">
            <a:extLst>
              <a:ext uri="{FF2B5EF4-FFF2-40B4-BE49-F238E27FC236}">
                <a16:creationId xmlns:a16="http://schemas.microsoft.com/office/drawing/2014/main" id="{0F54ECCE-26B7-B923-FEC0-E5DC75F6A7CA}"/>
              </a:ext>
            </a:extLst>
          </p:cNvPr>
          <p:cNvSpPr>
            <a:spLocks noGrp="1"/>
          </p:cNvSpPr>
          <p:nvPr/>
        </p:nvSpPr>
        <p:spPr>
          <a:xfrm>
            <a:off x="20262139" y="648447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52" name="21-path-600">
            <a:extLst>
              <a:ext uri="{FF2B5EF4-FFF2-40B4-BE49-F238E27FC236}">
                <a16:creationId xmlns:a16="http://schemas.microsoft.com/office/drawing/2014/main" id="{2F9B2493-2C4B-3AA4-09DF-1B7F2BF7CF04}"/>
              </a:ext>
            </a:extLst>
          </p:cNvPr>
          <p:cNvSpPr>
            <a:spLocks noGrp="1"/>
          </p:cNvSpPr>
          <p:nvPr/>
        </p:nvSpPr>
        <p:spPr>
          <a:xfrm>
            <a:off x="5626100" y="642609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98600" h="215900">
                <a:moveTo>
                  <a:pt x="0" y="76200"/>
                </a:moveTo>
                <a:lnTo>
                  <a:pt x="1219200" y="76200"/>
                </a:lnTo>
                <a:lnTo>
                  <a:pt x="1219200" y="0"/>
                </a:lnTo>
                <a:lnTo>
                  <a:pt x="1498600" y="107950"/>
                </a:lnTo>
                <a:lnTo>
                  <a:pt x="1219200" y="215900"/>
                </a:lnTo>
                <a:lnTo>
                  <a:pt x="1219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3" name="21-path-601">
            <a:extLst>
              <a:ext uri="{FF2B5EF4-FFF2-40B4-BE49-F238E27FC236}">
                <a16:creationId xmlns:a16="http://schemas.microsoft.com/office/drawing/2014/main" id="{F1986715-9C62-A84C-CBEF-D10352B5D8F8}"/>
              </a:ext>
            </a:extLst>
          </p:cNvPr>
          <p:cNvSpPr>
            <a:spLocks noGrp="1"/>
          </p:cNvSpPr>
          <p:nvPr/>
        </p:nvSpPr>
        <p:spPr>
          <a:xfrm>
            <a:off x="11556998" y="6426093"/>
            <a:ext cx="1244600" cy="194606"/>
          </a:xfrm>
          <a:custGeom>
            <a:avLst/>
            <a:gdLst/>
            <a:ahLst/>
            <a:cxnLst/>
            <a:rect l="0" t="0" r="0" b="0"/>
            <a:pathLst>
              <a:path w="1244600" h="215900">
                <a:moveTo>
                  <a:pt x="0" y="76200"/>
                </a:moveTo>
                <a:lnTo>
                  <a:pt x="965200" y="76200"/>
                </a:lnTo>
                <a:lnTo>
                  <a:pt x="965200" y="0"/>
                </a:lnTo>
                <a:lnTo>
                  <a:pt x="1244600" y="107950"/>
                </a:lnTo>
                <a:lnTo>
                  <a:pt x="965200" y="215900"/>
                </a:lnTo>
                <a:lnTo>
                  <a:pt x="965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4" name="21-path-602">
            <a:extLst>
              <a:ext uri="{FF2B5EF4-FFF2-40B4-BE49-F238E27FC236}">
                <a16:creationId xmlns:a16="http://schemas.microsoft.com/office/drawing/2014/main" id="{95285758-DFD2-3533-0FDE-D41D387B0C1B}"/>
              </a:ext>
            </a:extLst>
          </p:cNvPr>
          <p:cNvSpPr>
            <a:spLocks noGrp="1"/>
          </p:cNvSpPr>
          <p:nvPr/>
        </p:nvSpPr>
        <p:spPr>
          <a:xfrm>
            <a:off x="18140066" y="642609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35100" h="215900">
                <a:moveTo>
                  <a:pt x="0" y="76200"/>
                </a:moveTo>
                <a:lnTo>
                  <a:pt x="1155700" y="76200"/>
                </a:lnTo>
                <a:lnTo>
                  <a:pt x="1155700" y="0"/>
                </a:lnTo>
                <a:lnTo>
                  <a:pt x="1435100" y="107950"/>
                </a:lnTo>
                <a:lnTo>
                  <a:pt x="1155700" y="215900"/>
                </a:lnTo>
                <a:lnTo>
                  <a:pt x="11557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55" name="21-dot-603">
            <a:extLst>
              <a:ext uri="{FF2B5EF4-FFF2-40B4-BE49-F238E27FC236}">
                <a16:creationId xmlns:a16="http://schemas.microsoft.com/office/drawing/2014/main" id="{F7C87AD6-E2E3-99C2-E61F-437CDF06A337}"/>
              </a:ext>
            </a:extLst>
          </p:cNvPr>
          <p:cNvSpPr>
            <a:spLocks noGrp="1"/>
          </p:cNvSpPr>
          <p:nvPr/>
        </p:nvSpPr>
        <p:spPr>
          <a:xfrm>
            <a:off x="5080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6" name="21-dot-604">
            <a:extLst>
              <a:ext uri="{FF2B5EF4-FFF2-40B4-BE49-F238E27FC236}">
                <a16:creationId xmlns:a16="http://schemas.microsoft.com/office/drawing/2014/main" id="{1C5C9B2D-4D73-DBAE-0645-3E83D76ED159}"/>
              </a:ext>
            </a:extLst>
          </p:cNvPr>
          <p:cNvSpPr>
            <a:spLocks noGrp="1"/>
          </p:cNvSpPr>
          <p:nvPr/>
        </p:nvSpPr>
        <p:spPr>
          <a:xfrm>
            <a:off x="7112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7" name="21-dot-605">
            <a:extLst>
              <a:ext uri="{FF2B5EF4-FFF2-40B4-BE49-F238E27FC236}">
                <a16:creationId xmlns:a16="http://schemas.microsoft.com/office/drawing/2014/main" id="{CDDDB566-8283-8DA5-A134-42DD496B99BC}"/>
              </a:ext>
            </a:extLst>
          </p:cNvPr>
          <p:cNvSpPr>
            <a:spLocks noGrp="1"/>
          </p:cNvSpPr>
          <p:nvPr/>
        </p:nvSpPr>
        <p:spPr>
          <a:xfrm>
            <a:off x="914400" y="6477606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58" name="21-path-606">
            <a:extLst>
              <a:ext uri="{FF2B5EF4-FFF2-40B4-BE49-F238E27FC236}">
                <a16:creationId xmlns:a16="http://schemas.microsoft.com/office/drawing/2014/main" id="{B1E2676C-D1CC-1EC4-774D-CE85ABFC5D71}"/>
              </a:ext>
            </a:extLst>
          </p:cNvPr>
          <p:cNvSpPr>
            <a:spLocks noGrp="1"/>
          </p:cNvSpPr>
          <p:nvPr/>
        </p:nvSpPr>
        <p:spPr>
          <a:xfrm>
            <a:off x="1168400" y="6465014"/>
            <a:ext cx="736600" cy="116763"/>
          </a:xfrm>
          <a:custGeom>
            <a:avLst/>
            <a:gdLst/>
            <a:ahLst/>
            <a:cxnLst/>
            <a:rect l="0" t="0" r="0" b="0"/>
            <a:pathLst>
              <a:path w="736600" h="129540">
                <a:moveTo>
                  <a:pt x="0" y="45720"/>
                </a:moveTo>
                <a:lnTo>
                  <a:pt x="500888" y="45720"/>
                </a:lnTo>
                <a:lnTo>
                  <a:pt x="500888" y="0"/>
                </a:lnTo>
                <a:lnTo>
                  <a:pt x="736600" y="64770"/>
                </a:lnTo>
                <a:lnTo>
                  <a:pt x="500888" y="129540"/>
                </a:lnTo>
                <a:lnTo>
                  <a:pt x="500888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59" name="21-path-607">
            <a:extLst>
              <a:ext uri="{FF2B5EF4-FFF2-40B4-BE49-F238E27FC236}">
                <a16:creationId xmlns:a16="http://schemas.microsoft.com/office/drawing/2014/main" id="{2890847C-1DF4-FC66-C591-29A75B9D111F}"/>
              </a:ext>
            </a:extLst>
          </p:cNvPr>
          <p:cNvSpPr>
            <a:spLocks noGrp="1"/>
          </p:cNvSpPr>
          <p:nvPr/>
        </p:nvSpPr>
        <p:spPr>
          <a:xfrm>
            <a:off x="22459239" y="6465014"/>
            <a:ext cx="317500" cy="116763"/>
          </a:xfrm>
          <a:custGeom>
            <a:avLst/>
            <a:gdLst/>
            <a:ahLst/>
            <a:cxnLst/>
            <a:rect l="0" t="0" r="0" b="0"/>
            <a:pathLst>
              <a:path w="317500" h="129540">
                <a:moveTo>
                  <a:pt x="0" y="45720"/>
                </a:moveTo>
                <a:lnTo>
                  <a:pt x="215900" y="45720"/>
                </a:lnTo>
                <a:lnTo>
                  <a:pt x="215900" y="0"/>
                </a:lnTo>
                <a:lnTo>
                  <a:pt x="317500" y="64770"/>
                </a:lnTo>
                <a:lnTo>
                  <a:pt x="215900" y="129540"/>
                </a:lnTo>
                <a:lnTo>
                  <a:pt x="2159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60" name="21-text-608">
            <a:extLst>
              <a:ext uri="{FF2B5EF4-FFF2-40B4-BE49-F238E27FC236}">
                <a16:creationId xmlns:a16="http://schemas.microsoft.com/office/drawing/2014/main" id="{73C8D82E-D28F-C4C1-CF56-6FCB1FCB1964}"/>
              </a:ext>
            </a:extLst>
          </p:cNvPr>
          <p:cNvSpPr>
            <a:spLocks noGrp="1"/>
          </p:cNvSpPr>
          <p:nvPr/>
        </p:nvSpPr>
        <p:spPr>
          <a:xfrm>
            <a:off x="7645398" y="8246256"/>
            <a:ext cx="10033000" cy="5723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Same steps · order · volume</a:t>
            </a:r>
          </a:p>
        </p:txBody>
      </p:sp>
      <p:sp>
        <p:nvSpPr>
          <p:cNvPr id="61" name="21-path-609">
            <a:extLst>
              <a:ext uri="{FF2B5EF4-FFF2-40B4-BE49-F238E27FC236}">
                <a16:creationId xmlns:a16="http://schemas.microsoft.com/office/drawing/2014/main" id="{D17BB86B-ABA2-02BB-B5B3-5E4E9FBAB3B7}"/>
              </a:ext>
            </a:extLst>
          </p:cNvPr>
          <p:cNvSpPr>
            <a:spLocks noGrp="1"/>
          </p:cNvSpPr>
          <p:nvPr/>
        </p:nvSpPr>
        <p:spPr>
          <a:xfrm>
            <a:off x="12108858" y="7601069"/>
            <a:ext cx="360000" cy="360000"/>
          </a:xfrm>
          <a:custGeom>
            <a:avLst/>
            <a:gdLst/>
            <a:ahLst/>
            <a:cxnLst/>
            <a:rect l="0" t="0" r="0" b="0"/>
            <a:pathLst>
              <a:path w="259080" h="254000">
                <a:moveTo>
                  <a:pt x="91440" y="254000"/>
                </a:moveTo>
                <a:lnTo>
                  <a:pt x="91440" y="81280"/>
                </a:lnTo>
                <a:lnTo>
                  <a:pt x="0" y="81280"/>
                </a:lnTo>
                <a:lnTo>
                  <a:pt x="129540" y="0"/>
                </a:lnTo>
                <a:lnTo>
                  <a:pt x="259080" y="81280"/>
                </a:lnTo>
                <a:lnTo>
                  <a:pt x="167640" y="81280"/>
                </a:lnTo>
                <a:lnTo>
                  <a:pt x="167640" y="25400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62" name="21-path-610">
            <a:extLst>
              <a:ext uri="{FF2B5EF4-FFF2-40B4-BE49-F238E27FC236}">
                <a16:creationId xmlns:a16="http://schemas.microsoft.com/office/drawing/2014/main" id="{C1682FE3-676D-A2F5-96FE-BFFBD2E7E5E6}"/>
              </a:ext>
            </a:extLst>
          </p:cNvPr>
          <p:cNvSpPr>
            <a:spLocks noGrp="1"/>
          </p:cNvSpPr>
          <p:nvPr/>
        </p:nvSpPr>
        <p:spPr>
          <a:xfrm>
            <a:off x="12108858" y="9028219"/>
            <a:ext cx="360000" cy="360000"/>
          </a:xfrm>
          <a:custGeom>
            <a:avLst/>
            <a:gdLst/>
            <a:ahLst/>
            <a:cxnLst/>
            <a:rect l="0" t="0" r="0" b="0"/>
            <a:pathLst>
              <a:path w="259080" h="292100">
                <a:moveTo>
                  <a:pt x="167640" y="0"/>
                </a:moveTo>
                <a:lnTo>
                  <a:pt x="167640" y="198628"/>
                </a:lnTo>
                <a:lnTo>
                  <a:pt x="259080" y="198628"/>
                </a:lnTo>
                <a:lnTo>
                  <a:pt x="129540" y="292100"/>
                </a:lnTo>
                <a:lnTo>
                  <a:pt x="0" y="198628"/>
                </a:lnTo>
                <a:lnTo>
                  <a:pt x="91440" y="198628"/>
                </a:lnTo>
                <a:lnTo>
                  <a:pt x="91440" y="0"/>
                </a:lnTo>
                <a:close/>
              </a:path>
            </a:pathLst>
          </a:custGeom>
          <a:solidFill>
            <a:srgbClr val="FF6038"/>
          </a:solidFill>
          <a:ln w="0">
            <a:noFill/>
            <a:prstDash val="solid"/>
          </a:ln>
        </p:spPr>
      </p:sp>
      <p:sp>
        <p:nvSpPr>
          <p:cNvPr id="63" name="21-text-611">
            <a:extLst>
              <a:ext uri="{FF2B5EF4-FFF2-40B4-BE49-F238E27FC236}">
                <a16:creationId xmlns:a16="http://schemas.microsoft.com/office/drawing/2014/main" id="{611F57BA-BA4A-1393-DE21-21F4D6F44A0A}"/>
              </a:ext>
            </a:extLst>
          </p:cNvPr>
          <p:cNvSpPr>
            <a:spLocks noGrp="1"/>
          </p:cNvSpPr>
          <p:nvPr/>
        </p:nvSpPr>
        <p:spPr>
          <a:xfrm>
            <a:off x="762000" y="9137562"/>
            <a:ext cx="8636000" cy="5952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 err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CrystalLLM</a:t>
            </a: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 replay</a:t>
            </a:r>
          </a:p>
        </p:txBody>
      </p:sp>
      <p:sp>
        <p:nvSpPr>
          <p:cNvPr id="64" name="21-box-612">
            <a:extLst>
              <a:ext uri="{FF2B5EF4-FFF2-40B4-BE49-F238E27FC236}">
                <a16:creationId xmlns:a16="http://schemas.microsoft.com/office/drawing/2014/main" id="{14A29999-0B04-D4BE-01E5-0BD0200EF4B8}"/>
              </a:ext>
            </a:extLst>
          </p:cNvPr>
          <p:cNvSpPr>
            <a:spLocks noGrp="1"/>
          </p:cNvSpPr>
          <p:nvPr/>
        </p:nvSpPr>
        <p:spPr>
          <a:xfrm>
            <a:off x="6248398" y="9961775"/>
            <a:ext cx="11874500" cy="2175005"/>
          </a:xfrm>
          <a:prstGeom prst="rect">
            <a:avLst/>
          </a:prstGeom>
          <a:noFill/>
          <a:ln w="38100">
            <a:solidFill>
              <a:srgbClr val="FF6038"/>
            </a:solidFill>
          </a:ln>
        </p:spPr>
      </p:sp>
      <p:sp>
        <p:nvSpPr>
          <p:cNvPr id="65" name="21-box-613">
            <a:extLst>
              <a:ext uri="{FF2B5EF4-FFF2-40B4-BE49-F238E27FC236}">
                <a16:creationId xmlns:a16="http://schemas.microsoft.com/office/drawing/2014/main" id="{3361E786-BEA3-5444-702D-0ABD0D8544B7}"/>
              </a:ext>
            </a:extLst>
          </p:cNvPr>
          <p:cNvSpPr>
            <a:spLocks noGrp="1"/>
          </p:cNvSpPr>
          <p:nvPr/>
        </p:nvSpPr>
        <p:spPr>
          <a:xfrm>
            <a:off x="10502898" y="9629800"/>
            <a:ext cx="3365500" cy="50368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</p:sp>
      <p:sp>
        <p:nvSpPr>
          <p:cNvPr id="66" name="21-text-614">
            <a:extLst>
              <a:ext uri="{FF2B5EF4-FFF2-40B4-BE49-F238E27FC236}">
                <a16:creationId xmlns:a16="http://schemas.microsoft.com/office/drawing/2014/main" id="{CE1C3739-6730-E770-3536-4FC7D074FF75}"/>
              </a:ext>
            </a:extLst>
          </p:cNvPr>
          <p:cNvSpPr>
            <a:spLocks noGrp="1"/>
          </p:cNvSpPr>
          <p:nvPr/>
        </p:nvSpPr>
        <p:spPr>
          <a:xfrm>
            <a:off x="10566398" y="9618353"/>
            <a:ext cx="32385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Sandbox</a:t>
            </a:r>
          </a:p>
        </p:txBody>
      </p:sp>
      <p:sp>
        <p:nvSpPr>
          <p:cNvPr id="67" name="21-box-615">
            <a:extLst>
              <a:ext uri="{FF2B5EF4-FFF2-40B4-BE49-F238E27FC236}">
                <a16:creationId xmlns:a16="http://schemas.microsoft.com/office/drawing/2014/main" id="{4AC50A56-EA62-5E58-8667-305503D80AE3}"/>
              </a:ext>
            </a:extLst>
          </p:cNvPr>
          <p:cNvSpPr>
            <a:spLocks noGrp="1"/>
          </p:cNvSpPr>
          <p:nvPr/>
        </p:nvSpPr>
        <p:spPr>
          <a:xfrm>
            <a:off x="1968500" y="1016782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</p:spPr>
      </p:sp>
      <p:sp>
        <p:nvSpPr>
          <p:cNvPr id="68" name="21-box-616">
            <a:extLst>
              <a:ext uri="{FF2B5EF4-FFF2-40B4-BE49-F238E27FC236}">
                <a16:creationId xmlns:a16="http://schemas.microsoft.com/office/drawing/2014/main" id="{0D7F8F0A-1E25-E141-E7C1-006388BC124C}"/>
              </a:ext>
            </a:extLst>
          </p:cNvPr>
          <p:cNvSpPr>
            <a:spLocks noGrp="1"/>
          </p:cNvSpPr>
          <p:nvPr/>
        </p:nvSpPr>
        <p:spPr>
          <a:xfrm>
            <a:off x="1981200" y="1017927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69" name="21-text-617">
            <a:extLst>
              <a:ext uri="{FF2B5EF4-FFF2-40B4-BE49-F238E27FC236}">
                <a16:creationId xmlns:a16="http://schemas.microsoft.com/office/drawing/2014/main" id="{144DC73E-7885-9706-1C43-5D11A02CB822}"/>
              </a:ext>
            </a:extLst>
          </p:cNvPr>
          <p:cNvSpPr>
            <a:spLocks noGrp="1"/>
          </p:cNvSpPr>
          <p:nvPr/>
        </p:nvSpPr>
        <p:spPr>
          <a:xfrm>
            <a:off x="2070100" y="1019072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R42</a:t>
            </a:r>
          </a:p>
        </p:txBody>
      </p:sp>
      <p:sp>
        <p:nvSpPr>
          <p:cNvPr id="70" name="21-box-618">
            <a:extLst>
              <a:ext uri="{FF2B5EF4-FFF2-40B4-BE49-F238E27FC236}">
                <a16:creationId xmlns:a16="http://schemas.microsoft.com/office/drawing/2014/main" id="{DF533D33-3501-5D72-5AC5-82AFEF0CC4EB}"/>
              </a:ext>
            </a:extLst>
          </p:cNvPr>
          <p:cNvSpPr>
            <a:spLocks noGrp="1"/>
          </p:cNvSpPr>
          <p:nvPr/>
        </p:nvSpPr>
        <p:spPr>
          <a:xfrm>
            <a:off x="2222500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71" name="21-text-619">
            <a:extLst>
              <a:ext uri="{FF2B5EF4-FFF2-40B4-BE49-F238E27FC236}">
                <a16:creationId xmlns:a16="http://schemas.microsoft.com/office/drawing/2014/main" id="{CFCDB565-7EE8-3B28-B2FC-A825451ACF26}"/>
              </a:ext>
            </a:extLst>
          </p:cNvPr>
          <p:cNvSpPr>
            <a:spLocks noGrp="1"/>
          </p:cNvSpPr>
          <p:nvPr/>
        </p:nvSpPr>
        <p:spPr>
          <a:xfrm>
            <a:off x="2260600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72" name="21-box-620">
            <a:extLst>
              <a:ext uri="{FF2B5EF4-FFF2-40B4-BE49-F238E27FC236}">
                <a16:creationId xmlns:a16="http://schemas.microsoft.com/office/drawing/2014/main" id="{0CA2CFED-7E31-194A-8310-8C87318AA0D8}"/>
              </a:ext>
            </a:extLst>
          </p:cNvPr>
          <p:cNvSpPr>
            <a:spLocks noGrp="1"/>
          </p:cNvSpPr>
          <p:nvPr/>
        </p:nvSpPr>
        <p:spPr>
          <a:xfrm>
            <a:off x="4165600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73" name="21-text-621">
            <a:extLst>
              <a:ext uri="{FF2B5EF4-FFF2-40B4-BE49-F238E27FC236}">
                <a16:creationId xmlns:a16="http://schemas.microsoft.com/office/drawing/2014/main" id="{6FD8B931-CB29-939D-A668-B651F50C232C}"/>
              </a:ext>
            </a:extLst>
          </p:cNvPr>
          <p:cNvSpPr>
            <a:spLocks noGrp="1"/>
          </p:cNvSpPr>
          <p:nvPr/>
        </p:nvSpPr>
        <p:spPr>
          <a:xfrm>
            <a:off x="4203700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74" name="21-path-622">
            <a:extLst>
              <a:ext uri="{FF2B5EF4-FFF2-40B4-BE49-F238E27FC236}">
                <a16:creationId xmlns:a16="http://schemas.microsoft.com/office/drawing/2014/main" id="{061D93A8-B810-F9EF-4DB3-4426CA854377}"/>
              </a:ext>
            </a:extLst>
          </p:cNvPr>
          <p:cNvSpPr>
            <a:spLocks noGrp="1"/>
          </p:cNvSpPr>
          <p:nvPr/>
        </p:nvSpPr>
        <p:spPr>
          <a:xfrm>
            <a:off x="3454400" y="1119351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75" name="21-path-623">
            <a:extLst>
              <a:ext uri="{FF2B5EF4-FFF2-40B4-BE49-F238E27FC236}">
                <a16:creationId xmlns:a16="http://schemas.microsoft.com/office/drawing/2014/main" id="{18EFE8ED-9ADE-11D4-557C-5B8039C9B97A}"/>
              </a:ext>
            </a:extLst>
          </p:cNvPr>
          <p:cNvSpPr>
            <a:spLocks noGrp="1"/>
          </p:cNvSpPr>
          <p:nvPr/>
        </p:nvSpPr>
        <p:spPr>
          <a:xfrm>
            <a:off x="2349500" y="10992040"/>
            <a:ext cx="914400" cy="480791"/>
          </a:xfrm>
          <a:custGeom>
            <a:avLst/>
            <a:gdLst/>
            <a:ahLst/>
            <a:cxnLst/>
            <a:rect l="0" t="0" r="0" b="0"/>
            <a:pathLst>
              <a:path w="914400" h="533400">
                <a:moveTo>
                  <a:pt x="0" y="0"/>
                </a:moveTo>
                <a:lnTo>
                  <a:pt x="914400" y="533400"/>
                </a:lnTo>
              </a:path>
            </a:pathLst>
          </a:custGeom>
          <a:noFill/>
          <a:ln w="50800">
            <a:solidFill>
              <a:srgbClr val="FF6038"/>
            </a:solidFill>
            <a:prstDash val="solid"/>
          </a:ln>
        </p:spPr>
      </p:sp>
      <p:sp>
        <p:nvSpPr>
          <p:cNvPr id="76" name="21-path-624">
            <a:extLst>
              <a:ext uri="{FF2B5EF4-FFF2-40B4-BE49-F238E27FC236}">
                <a16:creationId xmlns:a16="http://schemas.microsoft.com/office/drawing/2014/main" id="{5C4560EC-98AB-C3DC-D4E9-249CFF9931C6}"/>
              </a:ext>
            </a:extLst>
          </p:cNvPr>
          <p:cNvSpPr>
            <a:spLocks noGrp="1"/>
          </p:cNvSpPr>
          <p:nvPr/>
        </p:nvSpPr>
        <p:spPr>
          <a:xfrm>
            <a:off x="2349500" y="10992040"/>
            <a:ext cx="914400" cy="480791"/>
          </a:xfrm>
          <a:custGeom>
            <a:avLst/>
            <a:gdLst/>
            <a:ahLst/>
            <a:cxnLst/>
            <a:rect l="0" t="0" r="0" b="0"/>
            <a:pathLst>
              <a:path w="914400" h="533400">
                <a:moveTo>
                  <a:pt x="914400" y="0"/>
                </a:moveTo>
                <a:lnTo>
                  <a:pt x="0" y="533400"/>
                </a:lnTo>
              </a:path>
            </a:pathLst>
          </a:custGeom>
          <a:noFill/>
          <a:ln w="50800">
            <a:solidFill>
              <a:srgbClr val="FF6038"/>
            </a:solidFill>
            <a:prstDash val="solid"/>
          </a:ln>
        </p:spPr>
      </p:sp>
      <p:sp>
        <p:nvSpPr>
          <p:cNvPr id="77" name="21-text-625">
            <a:extLst>
              <a:ext uri="{FF2B5EF4-FFF2-40B4-BE49-F238E27FC236}">
                <a16:creationId xmlns:a16="http://schemas.microsoft.com/office/drawing/2014/main" id="{82B32D79-3018-2347-F077-7B88DB61CC89}"/>
              </a:ext>
            </a:extLst>
          </p:cNvPr>
          <p:cNvSpPr>
            <a:spLocks noGrp="1"/>
          </p:cNvSpPr>
          <p:nvPr/>
        </p:nvSpPr>
        <p:spPr>
          <a:xfrm>
            <a:off x="1993900" y="12233088"/>
            <a:ext cx="35687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Skip upstream wait</a:t>
            </a:r>
          </a:p>
        </p:txBody>
      </p:sp>
      <p:sp>
        <p:nvSpPr>
          <p:cNvPr id="78" name="21-box-626">
            <a:extLst>
              <a:ext uri="{FF2B5EF4-FFF2-40B4-BE49-F238E27FC236}">
                <a16:creationId xmlns:a16="http://schemas.microsoft.com/office/drawing/2014/main" id="{32E5083F-2020-59A6-2C81-DDD789BE6A31}"/>
              </a:ext>
            </a:extLst>
          </p:cNvPr>
          <p:cNvSpPr>
            <a:spLocks noGrp="1"/>
          </p:cNvSpPr>
          <p:nvPr/>
        </p:nvSpPr>
        <p:spPr>
          <a:xfrm>
            <a:off x="6565898" y="1016782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79" name="21-box-627">
            <a:extLst>
              <a:ext uri="{FF2B5EF4-FFF2-40B4-BE49-F238E27FC236}">
                <a16:creationId xmlns:a16="http://schemas.microsoft.com/office/drawing/2014/main" id="{BF4F309C-8066-7052-E981-776C63FF0744}"/>
              </a:ext>
            </a:extLst>
          </p:cNvPr>
          <p:cNvSpPr>
            <a:spLocks noGrp="1"/>
          </p:cNvSpPr>
          <p:nvPr/>
        </p:nvSpPr>
        <p:spPr>
          <a:xfrm>
            <a:off x="6578598" y="1017927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80" name="21-text-628">
            <a:extLst>
              <a:ext uri="{FF2B5EF4-FFF2-40B4-BE49-F238E27FC236}">
                <a16:creationId xmlns:a16="http://schemas.microsoft.com/office/drawing/2014/main" id="{9C968D4C-1C16-311F-7C81-1ABBD7A26447}"/>
              </a:ext>
            </a:extLst>
          </p:cNvPr>
          <p:cNvSpPr>
            <a:spLocks noGrp="1"/>
          </p:cNvSpPr>
          <p:nvPr/>
        </p:nvSpPr>
        <p:spPr>
          <a:xfrm>
            <a:off x="6667498" y="1019072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R43</a:t>
            </a:r>
          </a:p>
        </p:txBody>
      </p:sp>
      <p:sp>
        <p:nvSpPr>
          <p:cNvPr id="81" name="21-box-629">
            <a:extLst>
              <a:ext uri="{FF2B5EF4-FFF2-40B4-BE49-F238E27FC236}">
                <a16:creationId xmlns:a16="http://schemas.microsoft.com/office/drawing/2014/main" id="{76B06C6A-7DD2-99DF-0814-728AB683DCED}"/>
              </a:ext>
            </a:extLst>
          </p:cNvPr>
          <p:cNvSpPr>
            <a:spLocks noGrp="1"/>
          </p:cNvSpPr>
          <p:nvPr/>
        </p:nvSpPr>
        <p:spPr>
          <a:xfrm>
            <a:off x="67436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2" name="21-text-630">
            <a:extLst>
              <a:ext uri="{FF2B5EF4-FFF2-40B4-BE49-F238E27FC236}">
                <a16:creationId xmlns:a16="http://schemas.microsoft.com/office/drawing/2014/main" id="{890053CD-DF64-3DDC-5B13-7F846DDE7FFB}"/>
              </a:ext>
            </a:extLst>
          </p:cNvPr>
          <p:cNvSpPr>
            <a:spLocks noGrp="1"/>
          </p:cNvSpPr>
          <p:nvPr/>
        </p:nvSpPr>
        <p:spPr>
          <a:xfrm>
            <a:off x="67817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83" name="21-box-631">
            <a:extLst>
              <a:ext uri="{FF2B5EF4-FFF2-40B4-BE49-F238E27FC236}">
                <a16:creationId xmlns:a16="http://schemas.microsoft.com/office/drawing/2014/main" id="{3807593E-3E7F-62A7-09C6-3D583BA41AFC}"/>
              </a:ext>
            </a:extLst>
          </p:cNvPr>
          <p:cNvSpPr>
            <a:spLocks noGrp="1"/>
          </p:cNvSpPr>
          <p:nvPr/>
        </p:nvSpPr>
        <p:spPr>
          <a:xfrm>
            <a:off x="8166098" y="1094625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4" name="21-text-632">
            <a:extLst>
              <a:ext uri="{FF2B5EF4-FFF2-40B4-BE49-F238E27FC236}">
                <a16:creationId xmlns:a16="http://schemas.microsoft.com/office/drawing/2014/main" id="{8BD53F6A-89C9-1E70-05E4-40D7105DFB5C}"/>
              </a:ext>
            </a:extLst>
          </p:cNvPr>
          <p:cNvSpPr>
            <a:spLocks noGrp="1"/>
          </p:cNvSpPr>
          <p:nvPr/>
        </p:nvSpPr>
        <p:spPr>
          <a:xfrm>
            <a:off x="8204198" y="1103783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85" name="21-box-633">
            <a:extLst>
              <a:ext uri="{FF2B5EF4-FFF2-40B4-BE49-F238E27FC236}">
                <a16:creationId xmlns:a16="http://schemas.microsoft.com/office/drawing/2014/main" id="{0B3BF423-936D-2C1F-3EBB-D47271F6D69F}"/>
              </a:ext>
            </a:extLst>
          </p:cNvPr>
          <p:cNvSpPr>
            <a:spLocks noGrp="1"/>
          </p:cNvSpPr>
          <p:nvPr/>
        </p:nvSpPr>
        <p:spPr>
          <a:xfrm>
            <a:off x="99059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86" name="21-text-634">
            <a:extLst>
              <a:ext uri="{FF2B5EF4-FFF2-40B4-BE49-F238E27FC236}">
                <a16:creationId xmlns:a16="http://schemas.microsoft.com/office/drawing/2014/main" id="{D0C81168-8DC5-8185-E5C5-6640FD8BB5A2}"/>
              </a:ext>
            </a:extLst>
          </p:cNvPr>
          <p:cNvSpPr>
            <a:spLocks noGrp="1"/>
          </p:cNvSpPr>
          <p:nvPr/>
        </p:nvSpPr>
        <p:spPr>
          <a:xfrm>
            <a:off x="99440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87" name="21-path-635">
            <a:extLst>
              <a:ext uri="{FF2B5EF4-FFF2-40B4-BE49-F238E27FC236}">
                <a16:creationId xmlns:a16="http://schemas.microsoft.com/office/drawing/2014/main" id="{712AB9ED-B638-845F-39AB-C433DBEE3062}"/>
              </a:ext>
            </a:extLst>
          </p:cNvPr>
          <p:cNvSpPr>
            <a:spLocks noGrp="1"/>
          </p:cNvSpPr>
          <p:nvPr/>
        </p:nvSpPr>
        <p:spPr>
          <a:xfrm>
            <a:off x="7886698" y="1119351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8" name="21-path-636">
            <a:extLst>
              <a:ext uri="{FF2B5EF4-FFF2-40B4-BE49-F238E27FC236}">
                <a16:creationId xmlns:a16="http://schemas.microsoft.com/office/drawing/2014/main" id="{788BCC82-9BC1-A4E2-C983-5B99B46F71F6}"/>
              </a:ext>
            </a:extLst>
          </p:cNvPr>
          <p:cNvSpPr>
            <a:spLocks noGrp="1"/>
          </p:cNvSpPr>
          <p:nvPr/>
        </p:nvSpPr>
        <p:spPr>
          <a:xfrm>
            <a:off x="9601198" y="1119351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89" name="21-text-637">
            <a:extLst>
              <a:ext uri="{FF2B5EF4-FFF2-40B4-BE49-F238E27FC236}">
                <a16:creationId xmlns:a16="http://schemas.microsoft.com/office/drawing/2014/main" id="{C76EF436-375A-B4B4-1584-0C2791F620F8}"/>
              </a:ext>
            </a:extLst>
          </p:cNvPr>
          <p:cNvSpPr>
            <a:spLocks noGrp="1"/>
          </p:cNvSpPr>
          <p:nvPr/>
        </p:nvSpPr>
        <p:spPr>
          <a:xfrm>
            <a:off x="11048998" y="1095769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90" name="21-box-638">
            <a:extLst>
              <a:ext uri="{FF2B5EF4-FFF2-40B4-BE49-F238E27FC236}">
                <a16:creationId xmlns:a16="http://schemas.microsoft.com/office/drawing/2014/main" id="{48F7E793-BC2B-F673-3AD2-96136720A226}"/>
              </a:ext>
            </a:extLst>
          </p:cNvPr>
          <p:cNvSpPr>
            <a:spLocks noGrp="1"/>
          </p:cNvSpPr>
          <p:nvPr/>
        </p:nvSpPr>
        <p:spPr>
          <a:xfrm>
            <a:off x="12852398" y="10167828"/>
            <a:ext cx="49530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102D4D"/>
            </a:solidFill>
          </a:ln>
        </p:spPr>
      </p:sp>
      <p:sp>
        <p:nvSpPr>
          <p:cNvPr id="91" name="21-box-639">
            <a:extLst>
              <a:ext uri="{FF2B5EF4-FFF2-40B4-BE49-F238E27FC236}">
                <a16:creationId xmlns:a16="http://schemas.microsoft.com/office/drawing/2014/main" id="{C08AA787-2CD9-5966-5A1A-3B3FCC0D1E55}"/>
              </a:ext>
            </a:extLst>
          </p:cNvPr>
          <p:cNvSpPr>
            <a:spLocks noGrp="1"/>
          </p:cNvSpPr>
          <p:nvPr/>
        </p:nvSpPr>
        <p:spPr>
          <a:xfrm>
            <a:off x="12865098" y="10179275"/>
            <a:ext cx="4927600" cy="538028"/>
          </a:xfrm>
          <a:prstGeom prst="roundRect">
            <a:avLst>
              <a:gd name="adj" fmla="val 18884"/>
            </a:avLst>
          </a:prstGeom>
          <a:solidFill>
            <a:srgbClr val="102D4D"/>
          </a:solidFill>
          <a:ln w="0">
            <a:solidFill>
              <a:srgbClr val="102D4D"/>
            </a:solidFill>
          </a:ln>
        </p:spPr>
      </p:sp>
      <p:sp>
        <p:nvSpPr>
          <p:cNvPr id="92" name="21-text-640">
            <a:extLst>
              <a:ext uri="{FF2B5EF4-FFF2-40B4-BE49-F238E27FC236}">
                <a16:creationId xmlns:a16="http://schemas.microsoft.com/office/drawing/2014/main" id="{328114F2-DE5F-0B3A-A05E-259327DC5B76}"/>
              </a:ext>
            </a:extLst>
          </p:cNvPr>
          <p:cNvSpPr>
            <a:spLocks noGrp="1"/>
          </p:cNvSpPr>
          <p:nvPr/>
        </p:nvSpPr>
        <p:spPr>
          <a:xfrm>
            <a:off x="12953998" y="10190723"/>
            <a:ext cx="47498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R44</a:t>
            </a:r>
          </a:p>
        </p:txBody>
      </p:sp>
      <p:sp>
        <p:nvSpPr>
          <p:cNvPr id="93" name="21-box-641">
            <a:extLst>
              <a:ext uri="{FF2B5EF4-FFF2-40B4-BE49-F238E27FC236}">
                <a16:creationId xmlns:a16="http://schemas.microsoft.com/office/drawing/2014/main" id="{ADDBFCAE-7264-65BA-9085-7D4B17B21533}"/>
              </a:ext>
            </a:extLst>
          </p:cNvPr>
          <p:cNvSpPr>
            <a:spLocks noGrp="1"/>
          </p:cNvSpPr>
          <p:nvPr/>
        </p:nvSpPr>
        <p:spPr>
          <a:xfrm>
            <a:off x="130301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4" name="21-text-642">
            <a:extLst>
              <a:ext uri="{FF2B5EF4-FFF2-40B4-BE49-F238E27FC236}">
                <a16:creationId xmlns:a16="http://schemas.microsoft.com/office/drawing/2014/main" id="{54828D3B-68C9-FB9D-6594-B640B0B1DF3F}"/>
              </a:ext>
            </a:extLst>
          </p:cNvPr>
          <p:cNvSpPr>
            <a:spLocks noGrp="1"/>
          </p:cNvSpPr>
          <p:nvPr/>
        </p:nvSpPr>
        <p:spPr>
          <a:xfrm>
            <a:off x="130682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95" name="21-box-643">
            <a:extLst>
              <a:ext uri="{FF2B5EF4-FFF2-40B4-BE49-F238E27FC236}">
                <a16:creationId xmlns:a16="http://schemas.microsoft.com/office/drawing/2014/main" id="{008FDFA6-2542-0855-0FDE-0E4A5340C87C}"/>
              </a:ext>
            </a:extLst>
          </p:cNvPr>
          <p:cNvSpPr>
            <a:spLocks noGrp="1"/>
          </p:cNvSpPr>
          <p:nvPr/>
        </p:nvSpPr>
        <p:spPr>
          <a:xfrm>
            <a:off x="14452598" y="10946251"/>
            <a:ext cx="14224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6" name="21-text-644">
            <a:extLst>
              <a:ext uri="{FF2B5EF4-FFF2-40B4-BE49-F238E27FC236}">
                <a16:creationId xmlns:a16="http://schemas.microsoft.com/office/drawing/2014/main" id="{F4BBE1F2-3944-4F67-DD79-DE32504E335F}"/>
              </a:ext>
            </a:extLst>
          </p:cNvPr>
          <p:cNvSpPr>
            <a:spLocks noGrp="1"/>
          </p:cNvSpPr>
          <p:nvPr/>
        </p:nvSpPr>
        <p:spPr>
          <a:xfrm>
            <a:off x="14490698" y="11037830"/>
            <a:ext cx="1346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Reduce</a:t>
            </a:r>
          </a:p>
        </p:txBody>
      </p:sp>
      <p:sp>
        <p:nvSpPr>
          <p:cNvPr id="97" name="21-box-645">
            <a:extLst>
              <a:ext uri="{FF2B5EF4-FFF2-40B4-BE49-F238E27FC236}">
                <a16:creationId xmlns:a16="http://schemas.microsoft.com/office/drawing/2014/main" id="{9CD707AC-BFC0-F6FD-F45F-3EB57FC19B42}"/>
              </a:ext>
            </a:extLst>
          </p:cNvPr>
          <p:cNvSpPr>
            <a:spLocks noGrp="1"/>
          </p:cNvSpPr>
          <p:nvPr/>
        </p:nvSpPr>
        <p:spPr>
          <a:xfrm>
            <a:off x="16192498" y="10946251"/>
            <a:ext cx="1117600" cy="572370"/>
          </a:xfrm>
          <a:prstGeom prst="roundRect">
            <a:avLst>
              <a:gd name="adj" fmla="val 26626"/>
            </a:avLst>
          </a:prstGeom>
          <a:solidFill>
            <a:srgbClr val="DDE8F0"/>
          </a:solidFill>
          <a:ln w="0">
            <a:solidFill>
              <a:srgbClr val="DDE8F0"/>
            </a:solidFill>
          </a:ln>
        </p:spPr>
      </p:sp>
      <p:sp>
        <p:nvSpPr>
          <p:cNvPr id="98" name="21-text-646">
            <a:extLst>
              <a:ext uri="{FF2B5EF4-FFF2-40B4-BE49-F238E27FC236}">
                <a16:creationId xmlns:a16="http://schemas.microsoft.com/office/drawing/2014/main" id="{AFF6017D-2A11-708E-E409-3460CD88571F}"/>
              </a:ext>
            </a:extLst>
          </p:cNvPr>
          <p:cNvSpPr>
            <a:spLocks noGrp="1"/>
          </p:cNvSpPr>
          <p:nvPr/>
        </p:nvSpPr>
        <p:spPr>
          <a:xfrm>
            <a:off x="16230598" y="11037830"/>
            <a:ext cx="10414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99" name="21-path-647">
            <a:extLst>
              <a:ext uri="{FF2B5EF4-FFF2-40B4-BE49-F238E27FC236}">
                <a16:creationId xmlns:a16="http://schemas.microsoft.com/office/drawing/2014/main" id="{8DA43C9A-F053-401B-BAA1-487D1FCECB50}"/>
              </a:ext>
            </a:extLst>
          </p:cNvPr>
          <p:cNvSpPr>
            <a:spLocks noGrp="1"/>
          </p:cNvSpPr>
          <p:nvPr/>
        </p:nvSpPr>
        <p:spPr>
          <a:xfrm>
            <a:off x="14173198" y="11193515"/>
            <a:ext cx="254000" cy="77842"/>
          </a:xfrm>
          <a:custGeom>
            <a:avLst/>
            <a:gdLst/>
            <a:ahLst/>
            <a:cxnLst/>
            <a:rect l="0" t="0" r="0" b="0"/>
            <a:pathLst>
              <a:path w="254000" h="86360">
                <a:moveTo>
                  <a:pt x="0" y="30480"/>
                </a:moveTo>
                <a:lnTo>
                  <a:pt x="172720" y="30480"/>
                </a:lnTo>
                <a:lnTo>
                  <a:pt x="172720" y="0"/>
                </a:lnTo>
                <a:lnTo>
                  <a:pt x="254000" y="43180"/>
                </a:lnTo>
                <a:lnTo>
                  <a:pt x="172720" y="86360"/>
                </a:lnTo>
                <a:lnTo>
                  <a:pt x="172720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0" name="21-path-648">
            <a:extLst>
              <a:ext uri="{FF2B5EF4-FFF2-40B4-BE49-F238E27FC236}">
                <a16:creationId xmlns:a16="http://schemas.microsoft.com/office/drawing/2014/main" id="{0A8C734E-8542-75B7-5AF8-F9D53078ED45}"/>
              </a:ext>
            </a:extLst>
          </p:cNvPr>
          <p:cNvSpPr>
            <a:spLocks noGrp="1"/>
          </p:cNvSpPr>
          <p:nvPr/>
        </p:nvSpPr>
        <p:spPr>
          <a:xfrm>
            <a:off x="15887698" y="11193515"/>
            <a:ext cx="241300" cy="77842"/>
          </a:xfrm>
          <a:custGeom>
            <a:avLst/>
            <a:gdLst/>
            <a:ahLst/>
            <a:cxnLst/>
            <a:rect l="0" t="0" r="0" b="0"/>
            <a:pathLst>
              <a:path w="241300" h="86360">
                <a:moveTo>
                  <a:pt x="0" y="30480"/>
                </a:moveTo>
                <a:lnTo>
                  <a:pt x="164084" y="30480"/>
                </a:lnTo>
                <a:lnTo>
                  <a:pt x="164084" y="0"/>
                </a:lnTo>
                <a:lnTo>
                  <a:pt x="241300" y="43180"/>
                </a:lnTo>
                <a:lnTo>
                  <a:pt x="164084" y="86360"/>
                </a:lnTo>
                <a:lnTo>
                  <a:pt x="164084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01" name="21-text-649">
            <a:extLst>
              <a:ext uri="{FF2B5EF4-FFF2-40B4-BE49-F238E27FC236}">
                <a16:creationId xmlns:a16="http://schemas.microsoft.com/office/drawing/2014/main" id="{DE00321A-5B63-C4D3-BCA3-AC1D3324A93F}"/>
              </a:ext>
            </a:extLst>
          </p:cNvPr>
          <p:cNvSpPr>
            <a:spLocks noGrp="1"/>
          </p:cNvSpPr>
          <p:nvPr/>
        </p:nvSpPr>
        <p:spPr>
          <a:xfrm>
            <a:off x="17335498" y="10957698"/>
            <a:ext cx="444500" cy="46934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…</a:t>
            </a:r>
          </a:p>
        </p:txBody>
      </p:sp>
      <p:sp>
        <p:nvSpPr>
          <p:cNvPr id="102" name="21-box-650">
            <a:extLst>
              <a:ext uri="{FF2B5EF4-FFF2-40B4-BE49-F238E27FC236}">
                <a16:creationId xmlns:a16="http://schemas.microsoft.com/office/drawing/2014/main" id="{648C1A55-48B5-45BB-AEFC-67371F235789}"/>
              </a:ext>
            </a:extLst>
          </p:cNvPr>
          <p:cNvSpPr>
            <a:spLocks noGrp="1"/>
          </p:cNvSpPr>
          <p:nvPr/>
        </p:nvSpPr>
        <p:spPr>
          <a:xfrm>
            <a:off x="18776239" y="10167828"/>
            <a:ext cx="3619500" cy="1774347"/>
          </a:xfrm>
          <a:prstGeom prst="roundRect">
            <a:avLst>
              <a:gd name="adj" fmla="val 7158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</p:spPr>
      </p:sp>
      <p:sp>
        <p:nvSpPr>
          <p:cNvPr id="103" name="21-box-651">
            <a:extLst>
              <a:ext uri="{FF2B5EF4-FFF2-40B4-BE49-F238E27FC236}">
                <a16:creationId xmlns:a16="http://schemas.microsoft.com/office/drawing/2014/main" id="{B7132926-7204-AFA4-0C9C-90FF72F2BE9F}"/>
              </a:ext>
            </a:extLst>
          </p:cNvPr>
          <p:cNvSpPr>
            <a:spLocks noGrp="1"/>
          </p:cNvSpPr>
          <p:nvPr/>
        </p:nvSpPr>
        <p:spPr>
          <a:xfrm>
            <a:off x="18788939" y="10179275"/>
            <a:ext cx="3594100" cy="538028"/>
          </a:xfrm>
          <a:prstGeom prst="roundRect">
            <a:avLst>
              <a:gd name="adj" fmla="val 18884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104" name="21-text-652">
            <a:extLst>
              <a:ext uri="{FF2B5EF4-FFF2-40B4-BE49-F238E27FC236}">
                <a16:creationId xmlns:a16="http://schemas.microsoft.com/office/drawing/2014/main" id="{C73C96AF-699C-5EB1-C0ED-A05DEAC5CFE4}"/>
              </a:ext>
            </a:extLst>
          </p:cNvPr>
          <p:cNvSpPr>
            <a:spLocks noGrp="1"/>
          </p:cNvSpPr>
          <p:nvPr/>
        </p:nvSpPr>
        <p:spPr>
          <a:xfrm>
            <a:off x="18877839" y="10190723"/>
            <a:ext cx="34163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Virtual R45</a:t>
            </a:r>
          </a:p>
        </p:txBody>
      </p:sp>
      <p:sp>
        <p:nvSpPr>
          <p:cNvPr id="105" name="21-box-653">
            <a:extLst>
              <a:ext uri="{FF2B5EF4-FFF2-40B4-BE49-F238E27FC236}">
                <a16:creationId xmlns:a16="http://schemas.microsoft.com/office/drawing/2014/main" id="{B7094AC2-0CB6-9868-F576-EED96B8DEDE9}"/>
              </a:ext>
            </a:extLst>
          </p:cNvPr>
          <p:cNvSpPr>
            <a:spLocks noGrp="1"/>
          </p:cNvSpPr>
          <p:nvPr/>
        </p:nvSpPr>
        <p:spPr>
          <a:xfrm>
            <a:off x="19030239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DCEFEB"/>
          </a:solidFill>
          <a:ln w="0">
            <a:solidFill>
              <a:srgbClr val="DCEFEB"/>
            </a:solidFill>
          </a:ln>
        </p:spPr>
      </p:sp>
      <p:sp>
        <p:nvSpPr>
          <p:cNvPr id="106" name="21-text-654">
            <a:extLst>
              <a:ext uri="{FF2B5EF4-FFF2-40B4-BE49-F238E27FC236}">
                <a16:creationId xmlns:a16="http://schemas.microsoft.com/office/drawing/2014/main" id="{75B1D63F-01E5-B81D-C650-D0E638D1E3F7}"/>
              </a:ext>
            </a:extLst>
          </p:cNvPr>
          <p:cNvSpPr>
            <a:spLocks noGrp="1"/>
          </p:cNvSpPr>
          <p:nvPr/>
        </p:nvSpPr>
        <p:spPr>
          <a:xfrm>
            <a:off x="19068339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Recv</a:t>
            </a:r>
          </a:p>
        </p:txBody>
      </p:sp>
      <p:sp>
        <p:nvSpPr>
          <p:cNvPr id="107" name="21-box-655">
            <a:extLst>
              <a:ext uri="{FF2B5EF4-FFF2-40B4-BE49-F238E27FC236}">
                <a16:creationId xmlns:a16="http://schemas.microsoft.com/office/drawing/2014/main" id="{3A75C976-CB4D-97FC-6372-C4818D48D79F}"/>
              </a:ext>
            </a:extLst>
          </p:cNvPr>
          <p:cNvSpPr>
            <a:spLocks noGrp="1"/>
          </p:cNvSpPr>
          <p:nvPr/>
        </p:nvSpPr>
        <p:spPr>
          <a:xfrm>
            <a:off x="20973339" y="10946251"/>
            <a:ext cx="1168400" cy="572370"/>
          </a:xfrm>
          <a:prstGeom prst="roundRect">
            <a:avLst>
              <a:gd name="adj" fmla="val 26626"/>
            </a:avLst>
          </a:prstGeom>
          <a:solidFill>
            <a:srgbClr val="EEF0F2"/>
          </a:solidFill>
          <a:ln w="0">
            <a:solidFill>
              <a:srgbClr val="EEF0F2"/>
            </a:solidFill>
          </a:ln>
        </p:spPr>
      </p:sp>
      <p:sp>
        <p:nvSpPr>
          <p:cNvPr id="108" name="21-text-656">
            <a:extLst>
              <a:ext uri="{FF2B5EF4-FFF2-40B4-BE49-F238E27FC236}">
                <a16:creationId xmlns:a16="http://schemas.microsoft.com/office/drawing/2014/main" id="{44C7D328-2FD7-C287-312A-D6F523140885}"/>
              </a:ext>
            </a:extLst>
          </p:cNvPr>
          <p:cNvSpPr>
            <a:spLocks noGrp="1"/>
          </p:cNvSpPr>
          <p:nvPr/>
        </p:nvSpPr>
        <p:spPr>
          <a:xfrm>
            <a:off x="21011439" y="11037830"/>
            <a:ext cx="1092200" cy="4378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Send</a:t>
            </a:r>
          </a:p>
        </p:txBody>
      </p:sp>
      <p:sp>
        <p:nvSpPr>
          <p:cNvPr id="109" name="21-path-657">
            <a:extLst>
              <a:ext uri="{FF2B5EF4-FFF2-40B4-BE49-F238E27FC236}">
                <a16:creationId xmlns:a16="http://schemas.microsoft.com/office/drawing/2014/main" id="{DF4396C5-401F-5656-7D5A-573DB64A9EBB}"/>
              </a:ext>
            </a:extLst>
          </p:cNvPr>
          <p:cNvSpPr>
            <a:spLocks noGrp="1"/>
          </p:cNvSpPr>
          <p:nvPr/>
        </p:nvSpPr>
        <p:spPr>
          <a:xfrm>
            <a:off x="20262139" y="11193515"/>
            <a:ext cx="647700" cy="77842"/>
          </a:xfrm>
          <a:custGeom>
            <a:avLst/>
            <a:gdLst/>
            <a:ahLst/>
            <a:cxnLst/>
            <a:rect l="0" t="0" r="0" b="0"/>
            <a:pathLst>
              <a:path w="647700" h="86360">
                <a:moveTo>
                  <a:pt x="0" y="30480"/>
                </a:moveTo>
                <a:lnTo>
                  <a:pt x="440436" y="30480"/>
                </a:lnTo>
                <a:lnTo>
                  <a:pt x="440436" y="0"/>
                </a:lnTo>
                <a:lnTo>
                  <a:pt x="647700" y="43180"/>
                </a:lnTo>
                <a:lnTo>
                  <a:pt x="440436" y="86360"/>
                </a:lnTo>
                <a:lnTo>
                  <a:pt x="440436" y="55880"/>
                </a:lnTo>
                <a:lnTo>
                  <a:pt x="0" y="55880"/>
                </a:lnTo>
                <a:close/>
              </a:path>
            </a:pathLst>
          </a:custGeom>
          <a:solidFill>
            <a:srgbClr val="D3D8DE"/>
          </a:solidFill>
          <a:ln w="0">
            <a:solidFill>
              <a:schemeClr val="bg2">
                <a:lumMod val="90000"/>
              </a:schemeClr>
            </a:solidFill>
            <a:prstDash val="solid"/>
          </a:ln>
        </p:spPr>
      </p:sp>
      <p:sp>
        <p:nvSpPr>
          <p:cNvPr id="110" name="21-path-658">
            <a:extLst>
              <a:ext uri="{FF2B5EF4-FFF2-40B4-BE49-F238E27FC236}">
                <a16:creationId xmlns:a16="http://schemas.microsoft.com/office/drawing/2014/main" id="{9DE738A0-5B45-A9D5-C7D1-6CB1D89163DB}"/>
              </a:ext>
            </a:extLst>
          </p:cNvPr>
          <p:cNvSpPr>
            <a:spLocks noGrp="1"/>
          </p:cNvSpPr>
          <p:nvPr/>
        </p:nvSpPr>
        <p:spPr>
          <a:xfrm>
            <a:off x="21100339" y="10992040"/>
            <a:ext cx="914400" cy="480791"/>
          </a:xfrm>
          <a:custGeom>
            <a:avLst/>
            <a:gdLst/>
            <a:ahLst/>
            <a:cxnLst/>
            <a:rect l="0" t="0" r="0" b="0"/>
            <a:pathLst>
              <a:path w="914400" h="533400">
                <a:moveTo>
                  <a:pt x="0" y="0"/>
                </a:moveTo>
                <a:lnTo>
                  <a:pt x="914400" y="533400"/>
                </a:lnTo>
              </a:path>
            </a:pathLst>
          </a:custGeom>
          <a:noFill/>
          <a:ln w="50800">
            <a:solidFill>
              <a:srgbClr val="FF6038"/>
            </a:solidFill>
            <a:prstDash val="solid"/>
          </a:ln>
        </p:spPr>
      </p:sp>
      <p:sp>
        <p:nvSpPr>
          <p:cNvPr id="111" name="21-path-659">
            <a:extLst>
              <a:ext uri="{FF2B5EF4-FFF2-40B4-BE49-F238E27FC236}">
                <a16:creationId xmlns:a16="http://schemas.microsoft.com/office/drawing/2014/main" id="{D8C8C914-6CF2-FB20-48DC-1F60F1D04FF4}"/>
              </a:ext>
            </a:extLst>
          </p:cNvPr>
          <p:cNvSpPr>
            <a:spLocks noGrp="1"/>
          </p:cNvSpPr>
          <p:nvPr/>
        </p:nvSpPr>
        <p:spPr>
          <a:xfrm>
            <a:off x="21100339" y="10992040"/>
            <a:ext cx="914400" cy="480791"/>
          </a:xfrm>
          <a:custGeom>
            <a:avLst/>
            <a:gdLst/>
            <a:ahLst/>
            <a:cxnLst/>
            <a:rect l="0" t="0" r="0" b="0"/>
            <a:pathLst>
              <a:path w="914400" h="533400">
                <a:moveTo>
                  <a:pt x="914400" y="0"/>
                </a:moveTo>
                <a:lnTo>
                  <a:pt x="0" y="533400"/>
                </a:lnTo>
              </a:path>
            </a:pathLst>
          </a:custGeom>
          <a:noFill/>
          <a:ln w="50800">
            <a:solidFill>
              <a:srgbClr val="FF6038"/>
            </a:solidFill>
            <a:prstDash val="solid"/>
          </a:ln>
        </p:spPr>
      </p:sp>
      <p:sp>
        <p:nvSpPr>
          <p:cNvPr id="112" name="21-text-660">
            <a:extLst>
              <a:ext uri="{FF2B5EF4-FFF2-40B4-BE49-F238E27FC236}">
                <a16:creationId xmlns:a16="http://schemas.microsoft.com/office/drawing/2014/main" id="{94DB1D8D-EDC3-B83A-B433-922F86F2FD2F}"/>
              </a:ext>
            </a:extLst>
          </p:cNvPr>
          <p:cNvSpPr>
            <a:spLocks noGrp="1"/>
          </p:cNvSpPr>
          <p:nvPr/>
        </p:nvSpPr>
        <p:spPr>
          <a:xfrm>
            <a:off x="18801639" y="12233088"/>
            <a:ext cx="35687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Skip downstream transfer</a:t>
            </a:r>
          </a:p>
        </p:txBody>
      </p:sp>
      <p:sp>
        <p:nvSpPr>
          <p:cNvPr id="113" name="21-path-661">
            <a:extLst>
              <a:ext uri="{FF2B5EF4-FFF2-40B4-BE49-F238E27FC236}">
                <a16:creationId xmlns:a16="http://schemas.microsoft.com/office/drawing/2014/main" id="{1CABFC8C-8EB6-20ED-0C8F-0B65EFCB1F5B}"/>
              </a:ext>
            </a:extLst>
          </p:cNvPr>
          <p:cNvSpPr>
            <a:spLocks noGrp="1"/>
          </p:cNvSpPr>
          <p:nvPr/>
        </p:nvSpPr>
        <p:spPr>
          <a:xfrm>
            <a:off x="5626100" y="1113513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98600" h="215900">
                <a:moveTo>
                  <a:pt x="0" y="76200"/>
                </a:moveTo>
                <a:lnTo>
                  <a:pt x="1219200" y="76200"/>
                </a:lnTo>
                <a:lnTo>
                  <a:pt x="1219200" y="0"/>
                </a:lnTo>
                <a:lnTo>
                  <a:pt x="1498600" y="107950"/>
                </a:lnTo>
                <a:lnTo>
                  <a:pt x="1219200" y="215900"/>
                </a:lnTo>
                <a:lnTo>
                  <a:pt x="1219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4" name="21-path-662">
            <a:extLst>
              <a:ext uri="{FF2B5EF4-FFF2-40B4-BE49-F238E27FC236}">
                <a16:creationId xmlns:a16="http://schemas.microsoft.com/office/drawing/2014/main" id="{3B457D42-4C03-740E-1F24-BDD8329567F2}"/>
              </a:ext>
            </a:extLst>
          </p:cNvPr>
          <p:cNvSpPr>
            <a:spLocks noGrp="1"/>
          </p:cNvSpPr>
          <p:nvPr/>
        </p:nvSpPr>
        <p:spPr>
          <a:xfrm>
            <a:off x="11556998" y="11135133"/>
            <a:ext cx="1244600" cy="194606"/>
          </a:xfrm>
          <a:custGeom>
            <a:avLst/>
            <a:gdLst/>
            <a:ahLst/>
            <a:cxnLst/>
            <a:rect l="0" t="0" r="0" b="0"/>
            <a:pathLst>
              <a:path w="1244600" h="215900">
                <a:moveTo>
                  <a:pt x="0" y="76200"/>
                </a:moveTo>
                <a:lnTo>
                  <a:pt x="965200" y="76200"/>
                </a:lnTo>
                <a:lnTo>
                  <a:pt x="965200" y="0"/>
                </a:lnTo>
                <a:lnTo>
                  <a:pt x="1244600" y="107950"/>
                </a:lnTo>
                <a:lnTo>
                  <a:pt x="965200" y="215900"/>
                </a:lnTo>
                <a:lnTo>
                  <a:pt x="9652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5" name="21-path-663">
            <a:extLst>
              <a:ext uri="{FF2B5EF4-FFF2-40B4-BE49-F238E27FC236}">
                <a16:creationId xmlns:a16="http://schemas.microsoft.com/office/drawing/2014/main" id="{F9742342-46E2-BAC2-A9AE-5C2860FBE03C}"/>
              </a:ext>
            </a:extLst>
          </p:cNvPr>
          <p:cNvSpPr>
            <a:spLocks noGrp="1"/>
          </p:cNvSpPr>
          <p:nvPr/>
        </p:nvSpPr>
        <p:spPr>
          <a:xfrm>
            <a:off x="18164780" y="11135133"/>
            <a:ext cx="612000" cy="194606"/>
          </a:xfrm>
          <a:custGeom>
            <a:avLst/>
            <a:gdLst/>
            <a:ahLst/>
            <a:cxnLst/>
            <a:rect l="0" t="0" r="0" b="0"/>
            <a:pathLst>
              <a:path w="1435100" h="215900">
                <a:moveTo>
                  <a:pt x="0" y="76200"/>
                </a:moveTo>
                <a:lnTo>
                  <a:pt x="1155700" y="76200"/>
                </a:lnTo>
                <a:lnTo>
                  <a:pt x="1155700" y="0"/>
                </a:lnTo>
                <a:lnTo>
                  <a:pt x="1435100" y="107950"/>
                </a:lnTo>
                <a:lnTo>
                  <a:pt x="1155700" y="215900"/>
                </a:lnTo>
                <a:lnTo>
                  <a:pt x="1155700" y="139700"/>
                </a:lnTo>
                <a:lnTo>
                  <a:pt x="0" y="139700"/>
                </a:lnTo>
                <a:close/>
              </a:path>
            </a:pathLst>
          </a:custGeom>
          <a:solidFill>
            <a:srgbClr val="2A9D8F"/>
          </a:solidFill>
          <a:ln w="0">
            <a:noFill/>
            <a:prstDash val="solid"/>
          </a:ln>
        </p:spPr>
      </p:sp>
      <p:sp>
        <p:nvSpPr>
          <p:cNvPr id="117" name="20-text-500">
            <a:extLst>
              <a:ext uri="{FF2B5EF4-FFF2-40B4-BE49-F238E27FC236}">
                <a16:creationId xmlns:a16="http://schemas.microsoft.com/office/drawing/2014/main" id="{1207B216-DBF6-8070-C5E4-92F97025DBC7}"/>
              </a:ext>
            </a:extLst>
          </p:cNvPr>
          <p:cNvSpPr>
            <a:spLocks noGrp="1"/>
          </p:cNvSpPr>
          <p:nvPr/>
        </p:nvSpPr>
        <p:spPr>
          <a:xfrm>
            <a:off x="7067550" y="2834023"/>
            <a:ext cx="9525000" cy="4968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32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 dirty="0">
                <a:solidFill>
                  <a:srgbClr val="FF6038"/>
                </a:solidFill>
              </a:rPr>
              <a:t>Replay communication</a:t>
            </a:r>
          </a:p>
        </p:txBody>
      </p:sp>
      <p:sp>
        <p:nvSpPr>
          <p:cNvPr id="118" name="16-path-296">
            <a:extLst>
              <a:ext uri="{FF2B5EF4-FFF2-40B4-BE49-F238E27FC236}">
                <a16:creationId xmlns:a16="http://schemas.microsoft.com/office/drawing/2014/main" id="{954A951B-988C-EE91-C02E-C72F7E569470}"/>
              </a:ext>
            </a:extLst>
          </p:cNvPr>
          <p:cNvSpPr>
            <a:spLocks noGrp="1"/>
          </p:cNvSpPr>
          <p:nvPr/>
        </p:nvSpPr>
        <p:spPr>
          <a:xfrm>
            <a:off x="5651500" y="3014562"/>
            <a:ext cx="889000" cy="124493"/>
          </a:xfrm>
          <a:custGeom>
            <a:avLst/>
            <a:gdLst/>
            <a:ahLst/>
            <a:cxnLst/>
            <a:rect l="0" t="0" r="0" b="0"/>
            <a:pathLst>
              <a:path w="889000" h="129540">
                <a:moveTo>
                  <a:pt x="0" y="45720"/>
                </a:moveTo>
                <a:lnTo>
                  <a:pt x="609600" y="45720"/>
                </a:lnTo>
                <a:lnTo>
                  <a:pt x="609600" y="0"/>
                </a:lnTo>
                <a:lnTo>
                  <a:pt x="889000" y="64770"/>
                </a:lnTo>
                <a:lnTo>
                  <a:pt x="609600" y="129540"/>
                </a:lnTo>
                <a:lnTo>
                  <a:pt x="609600" y="83820"/>
                </a:lnTo>
                <a:lnTo>
                  <a:pt x="0" y="83820"/>
                </a:lnTo>
                <a:close/>
              </a:path>
            </a:pathLst>
          </a:custGeom>
          <a:solidFill>
            <a:srgbClr val="9AA4AE"/>
          </a:solidFill>
          <a:ln w="0">
            <a:noFill/>
            <a:prstDash val="solid"/>
          </a:ln>
        </p:spPr>
      </p:sp>
      <p:sp>
        <p:nvSpPr>
          <p:cNvPr id="119" name="21-dot-603">
            <a:extLst>
              <a:ext uri="{FF2B5EF4-FFF2-40B4-BE49-F238E27FC236}">
                <a16:creationId xmlns:a16="http://schemas.microsoft.com/office/drawing/2014/main" id="{CA5F4EF5-DD39-8D4C-100A-128D1C11D2BE}"/>
              </a:ext>
            </a:extLst>
          </p:cNvPr>
          <p:cNvSpPr>
            <a:spLocks noGrp="1"/>
          </p:cNvSpPr>
          <p:nvPr/>
        </p:nvSpPr>
        <p:spPr>
          <a:xfrm>
            <a:off x="229333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20" name="21-dot-604">
            <a:extLst>
              <a:ext uri="{FF2B5EF4-FFF2-40B4-BE49-F238E27FC236}">
                <a16:creationId xmlns:a16="http://schemas.microsoft.com/office/drawing/2014/main" id="{257C5949-6F30-F504-DCF5-22C946B2D765}"/>
              </a:ext>
            </a:extLst>
          </p:cNvPr>
          <p:cNvSpPr>
            <a:spLocks noGrp="1"/>
          </p:cNvSpPr>
          <p:nvPr/>
        </p:nvSpPr>
        <p:spPr>
          <a:xfrm>
            <a:off x="231365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121" name="21-dot-605">
            <a:extLst>
              <a:ext uri="{FF2B5EF4-FFF2-40B4-BE49-F238E27FC236}">
                <a16:creationId xmlns:a16="http://schemas.microsoft.com/office/drawing/2014/main" id="{941177CC-BBCB-72A7-52ED-8E5D040E66CF}"/>
              </a:ext>
            </a:extLst>
          </p:cNvPr>
          <p:cNvSpPr>
            <a:spLocks noGrp="1"/>
          </p:cNvSpPr>
          <p:nvPr/>
        </p:nvSpPr>
        <p:spPr>
          <a:xfrm>
            <a:off x="23339796" y="6494538"/>
            <a:ext cx="76200" cy="68684"/>
          </a:xfrm>
          <a:prstGeom prst="ellipse">
            <a:avLst/>
          </a:prstGeom>
          <a:solidFill>
            <a:srgbClr val="9AA4AE"/>
          </a:solidFill>
          <a:ln w="0">
            <a:solidFill>
              <a:srgbClr val="9AA4AE"/>
            </a:solidFill>
          </a:ln>
        </p:spPr>
      </p:sp>
      <p:sp>
        <p:nvSpPr>
          <p:cNvPr id="6" name="Takeaway">
            <a:extLst>
              <a:ext uri="{FF2B5EF4-FFF2-40B4-BE49-F238E27FC236}">
                <a16:creationId xmlns:a16="http://schemas.microsoft.com/office/drawing/2014/main" id="{7BA127D6-27A8-B21F-EDFD-E51DF188C22A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Virtual neighbors match the sandbox's sends and receives without waiting for pruned ranks.</a:t>
            </a:r>
          </a:p>
        </p:txBody>
      </p:sp>
    </p:spTree>
    <p:extLst>
      <p:ext uri="{BB962C8B-B14F-4D97-AF65-F5344CB8AC3E}">
        <p14:creationId xmlns:p14="http://schemas.microsoft.com/office/powerpoint/2010/main" val="217128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99071-8BC1-D768-6670-A6FCBF914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2EBAF2-8903-331A-5547-B3610E3E8587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Challenges</a:t>
            </a:r>
          </a:p>
        </p:txBody>
      </p:sp>
      <p:sp>
        <p:nvSpPr>
          <p:cNvPr id="3" name="Takeaway">
            <a:extLst>
              <a:ext uri="{FF2B5EF4-FFF2-40B4-BE49-F238E27FC236}">
                <a16:creationId xmlns:a16="http://schemas.microsoft.com/office/drawing/2014/main" id="{FE3815B3-3435-4F0A-14F5-C9C5F909B387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Virtual-rank overhead must not distort sandbox execution.</a:t>
            </a:r>
          </a:p>
        </p:txBody>
      </p:sp>
      <p:sp>
        <p:nvSpPr>
          <p:cNvPr id="4" name="Page number">
            <a:extLst>
              <a:ext uri="{FF2B5EF4-FFF2-40B4-BE49-F238E27FC236}">
                <a16:creationId xmlns:a16="http://schemas.microsoft.com/office/drawing/2014/main" id="{601BC119-D295-89D5-3D78-D37129ADF93A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7896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28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9-text-492">
            <a:extLst>
              <a:ext uri="{FF2B5EF4-FFF2-40B4-BE49-F238E27FC236}">
                <a16:creationId xmlns:a16="http://schemas.microsoft.com/office/drawing/2014/main" id="{7D45C51A-6148-1BBC-9294-37AC2860CA4D}"/>
              </a:ext>
            </a:extLst>
          </p:cNvPr>
          <p:cNvSpPr>
            <a:spLocks noGrp="1"/>
          </p:cNvSpPr>
          <p:nvPr/>
        </p:nvSpPr>
        <p:spPr>
          <a:xfrm>
            <a:off x="762000" y="3917203"/>
            <a:ext cx="18415000" cy="12714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 1: Accurately Capture Target-Scale Execution Behavior</a:t>
            </a:r>
          </a:p>
        </p:txBody>
      </p:sp>
      <p:sp>
        <p:nvSpPr>
          <p:cNvPr id="6" name="Challenge1 complete">
            <a:extLst>
              <a:ext uri="{FF2B5EF4-FFF2-40B4-BE49-F238E27FC236}">
                <a16:creationId xmlns:a16="http://schemas.microsoft.com/office/drawing/2014/main" id="{93571154-A8B3-CB05-958E-1C0891DF5642}"/>
              </a:ext>
            </a:extLst>
          </p:cNvPr>
          <p:cNvSpPr>
            <a:spLocks noGrp="1"/>
          </p:cNvSpPr>
          <p:nvPr/>
        </p:nvSpPr>
        <p:spPr>
          <a:xfrm>
            <a:off x="18599150" y="3337335"/>
            <a:ext cx="1905000" cy="1658471"/>
          </a:xfrm>
          <a:prstGeom prst="ellipse">
            <a:avLst/>
          </a:prstGeom>
          <a:solidFill>
            <a:srgbClr val="2DBE72"/>
          </a:solidFill>
          <a:ln w="0">
            <a:solidFill>
              <a:srgbClr val="2DBE72"/>
            </a:solidFill>
          </a:ln>
        </p:spPr>
      </p:sp>
      <p:sp>
        <p:nvSpPr>
          <p:cNvPr id="7" name="19-path-493">
            <a:extLst>
              <a:ext uri="{FF2B5EF4-FFF2-40B4-BE49-F238E27FC236}">
                <a16:creationId xmlns:a16="http://schemas.microsoft.com/office/drawing/2014/main" id="{41EBD2C7-A591-64CC-928A-9EB34C08400E}"/>
              </a:ext>
            </a:extLst>
          </p:cNvPr>
          <p:cNvSpPr>
            <a:spLocks noGrp="1"/>
          </p:cNvSpPr>
          <p:nvPr/>
        </p:nvSpPr>
        <p:spPr>
          <a:xfrm>
            <a:off x="19018250" y="3812763"/>
            <a:ext cx="1104900" cy="652332"/>
          </a:xfrm>
          <a:custGeom>
            <a:avLst/>
            <a:gdLst/>
            <a:ahLst/>
            <a:cxnLst/>
            <a:rect l="0" t="0" r="0" b="0"/>
            <a:pathLst>
              <a:path w="1104900" h="749300">
                <a:moveTo>
                  <a:pt x="0" y="368300"/>
                </a:moveTo>
                <a:lnTo>
                  <a:pt x="355600" y="749300"/>
                </a:lnTo>
                <a:lnTo>
                  <a:pt x="1104900" y="0"/>
                </a:lnTo>
              </a:path>
            </a:pathLst>
          </a:custGeom>
          <a:noFill/>
          <a:ln w="177800">
            <a:solidFill>
              <a:srgbClr val="FFFFFF"/>
            </a:solidFill>
            <a:prstDash val="solid"/>
          </a:ln>
        </p:spPr>
      </p:sp>
      <p:sp>
        <p:nvSpPr>
          <p:cNvPr id="8" name="19-text-494">
            <a:extLst>
              <a:ext uri="{FF2B5EF4-FFF2-40B4-BE49-F238E27FC236}">
                <a16:creationId xmlns:a16="http://schemas.microsoft.com/office/drawing/2014/main" id="{3999DAD7-6E0B-7D2C-5D51-0E880FFE3C26}"/>
              </a:ext>
            </a:extLst>
          </p:cNvPr>
          <p:cNvSpPr>
            <a:spLocks noGrp="1"/>
          </p:cNvSpPr>
          <p:nvPr/>
        </p:nvSpPr>
        <p:spPr>
          <a:xfrm>
            <a:off x="762000" y="6024282"/>
            <a:ext cx="22860000" cy="71867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Challenge 2: Replay Virtual Ranks with Minimal Overhead</a:t>
            </a:r>
          </a:p>
        </p:txBody>
      </p:sp>
      <p:sp>
        <p:nvSpPr>
          <p:cNvPr id="15" name="Challenge1 complete">
            <a:extLst>
              <a:ext uri="{FF2B5EF4-FFF2-40B4-BE49-F238E27FC236}">
                <a16:creationId xmlns:a16="http://schemas.microsoft.com/office/drawing/2014/main" id="{FE4B55CE-9E49-51EE-1954-B319580FB701}"/>
              </a:ext>
            </a:extLst>
          </p:cNvPr>
          <p:cNvSpPr>
            <a:spLocks noGrp="1"/>
          </p:cNvSpPr>
          <p:nvPr/>
        </p:nvSpPr>
        <p:spPr>
          <a:xfrm>
            <a:off x="16633190" y="5575674"/>
            <a:ext cx="1905000" cy="1658471"/>
          </a:xfrm>
          <a:prstGeom prst="ellipse">
            <a:avLst/>
          </a:prstGeom>
          <a:solidFill>
            <a:srgbClr val="2DBE72"/>
          </a:solidFill>
          <a:ln w="0">
            <a:solidFill>
              <a:srgbClr val="2DBE72"/>
            </a:solidFill>
          </a:ln>
        </p:spPr>
      </p:sp>
      <p:sp>
        <p:nvSpPr>
          <p:cNvPr id="16" name="19-path-493">
            <a:extLst>
              <a:ext uri="{FF2B5EF4-FFF2-40B4-BE49-F238E27FC236}">
                <a16:creationId xmlns:a16="http://schemas.microsoft.com/office/drawing/2014/main" id="{858E787F-1DDC-E2B5-E8C9-DCFC62B84371}"/>
              </a:ext>
            </a:extLst>
          </p:cNvPr>
          <p:cNvSpPr>
            <a:spLocks noGrp="1"/>
          </p:cNvSpPr>
          <p:nvPr/>
        </p:nvSpPr>
        <p:spPr>
          <a:xfrm>
            <a:off x="17052290" y="6051102"/>
            <a:ext cx="1104900" cy="652332"/>
          </a:xfrm>
          <a:custGeom>
            <a:avLst/>
            <a:gdLst/>
            <a:ahLst/>
            <a:cxnLst/>
            <a:rect l="0" t="0" r="0" b="0"/>
            <a:pathLst>
              <a:path w="1104900" h="749300">
                <a:moveTo>
                  <a:pt x="0" y="368300"/>
                </a:moveTo>
                <a:lnTo>
                  <a:pt x="355600" y="749300"/>
                </a:lnTo>
                <a:lnTo>
                  <a:pt x="1104900" y="0"/>
                </a:lnTo>
              </a:path>
            </a:pathLst>
          </a:custGeom>
          <a:noFill/>
          <a:ln w="177800">
            <a:solidFill>
              <a:srgbClr val="FFFF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5795596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F3A7DB54-92C4-4DD5-A41B-C6DB9C36EA02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Results: Evaluation Setup</a:t>
            </a:r>
          </a:p>
        </p:txBody>
      </p:sp>
      <p:sp>
        <p:nvSpPr>
          <p:cNvPr id="2" name="Takeaway">
            <a:extLst>
              <a:ext uri="{FF2B5EF4-FFF2-40B4-BE49-F238E27FC236}">
                <a16:creationId xmlns:a16="http://schemas.microsoft.com/office/drawing/2014/main" id="{8A0F496A-0D7A-41F6-B2BA-6E7313C7F168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We compare the same training code and target configuration on full-scale runs and CrystalLLM.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C4C80E3E-0C1A-4E4C-A36A-C47A134975BB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</a:t>
            </a: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9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6-text-2">
            <a:extLst>
              <a:ext uri="{FF2B5EF4-FFF2-40B4-BE49-F238E27FC236}">
                <a16:creationId xmlns:a16="http://schemas.microsoft.com/office/drawing/2014/main" id="{95102D03-20CE-42BE-9715-14CC978E372D}"/>
              </a:ext>
            </a:extLst>
          </p:cNvPr>
          <p:cNvSpPr>
            <a:spLocks noGrp="1"/>
          </p:cNvSpPr>
          <p:nvPr/>
        </p:nvSpPr>
        <p:spPr>
          <a:xfrm>
            <a:off x="762000" y="3299176"/>
            <a:ext cx="10541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Physical GPUs used</a:t>
            </a:r>
          </a:p>
        </p:txBody>
      </p:sp>
      <p:sp>
        <p:nvSpPr>
          <p:cNvPr id="6" name="16-text-3">
            <a:extLst>
              <a:ext uri="{FF2B5EF4-FFF2-40B4-BE49-F238E27FC236}">
                <a16:creationId xmlns:a16="http://schemas.microsoft.com/office/drawing/2014/main" id="{1015BF32-F65D-476B-8965-A9BFC2996990}"/>
              </a:ext>
            </a:extLst>
          </p:cNvPr>
          <p:cNvSpPr>
            <a:spLocks noGrp="1"/>
          </p:cNvSpPr>
          <p:nvPr/>
        </p:nvSpPr>
        <p:spPr>
          <a:xfrm>
            <a:off x="12573000" y="3299176"/>
            <a:ext cx="11049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Megatron-LM: Qwen3 MoE configurations</a:t>
            </a:r>
          </a:p>
        </p:txBody>
      </p:sp>
      <p:graphicFrame>
        <p:nvGraphicFramePr>
          <p:cNvPr id="22" name="表格 21"/>
          <p:cNvGraphicFramePr/>
          <p:nvPr>
            <p:extLst>
              <p:ext uri="{D42A27DB-BD31-4B8C-83A1-F6EECF244321}">
                <p14:modId xmlns:p14="http://schemas.microsoft.com/office/powerpoint/2010/main" val="1647710883"/>
              </p:ext>
            </p:extLst>
          </p:nvPr>
        </p:nvGraphicFramePr>
        <p:xfrm>
          <a:off x="762000" y="4315176"/>
          <a:ext cx="10795000" cy="4305300"/>
        </p:xfrm>
        <a:graphic>
          <a:graphicData uri="http://schemas.openxmlformats.org/drawingml/2006/table">
            <a:tbl>
              <a:tblPr/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3500"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Full-scale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CrystalLLM</a:t>
                      </a:r>
                    </a:p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M.1/M.2 A–B, M.3 C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CrystalLLM</a:t>
                      </a:r>
                    </a:p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M.3 D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sz="34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512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16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32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sz="34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1,024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24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48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ctr"/>
                      <a:r>
                        <a:rPr sz="34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2,048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32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200" b="1">
                          <a:solidFill>
                            <a:srgbClr val="FF6038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48</a:t>
                      </a:r>
                    </a:p>
                  </a:txBody>
                  <a:tcPr anchor="ctr">
                    <a:solidFill>
                      <a:srgbClr val="FFF0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16-text-4">
            <a:extLst>
              <a:ext uri="{FF2B5EF4-FFF2-40B4-BE49-F238E27FC236}">
                <a16:creationId xmlns:a16="http://schemas.microsoft.com/office/drawing/2014/main" id="{65556AE1-9099-4441-B73C-5493D7FBCCC1}"/>
              </a:ext>
            </a:extLst>
          </p:cNvPr>
          <p:cNvSpPr>
            <a:spLocks noGrp="1"/>
          </p:cNvSpPr>
          <p:nvPr/>
        </p:nvSpPr>
        <p:spPr>
          <a:xfrm>
            <a:off x="762000" y="8963376"/>
            <a:ext cx="10795000" cy="558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48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Includes sandbox and assistant GPUs</a:t>
            </a:r>
          </a:p>
        </p:txBody>
      </p:sp>
      <p:sp>
        <p:nvSpPr>
          <p:cNvPr id="9" name="16-text-5">
            <a:extLst>
              <a:ext uri="{FF2B5EF4-FFF2-40B4-BE49-F238E27FC236}">
                <a16:creationId xmlns:a16="http://schemas.microsoft.com/office/drawing/2014/main" id="{E76E46CC-A2FD-4E36-AB9F-B0B3003F2301}"/>
              </a:ext>
            </a:extLst>
          </p:cNvPr>
          <p:cNvSpPr>
            <a:spLocks noGrp="1"/>
          </p:cNvSpPr>
          <p:nvPr/>
        </p:nvSpPr>
        <p:spPr>
          <a:xfrm>
            <a:off x="762000" y="9611076"/>
            <a:ext cx="10795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Footprint varies with the target configuration.</a:t>
            </a:r>
          </a:p>
        </p:txBody>
      </p:sp>
      <p:sp>
        <p:nvSpPr>
          <p:cNvPr id="10" name="16-text-6">
            <a:extLst>
              <a:ext uri="{FF2B5EF4-FFF2-40B4-BE49-F238E27FC236}">
                <a16:creationId xmlns:a16="http://schemas.microsoft.com/office/drawing/2014/main" id="{337ACCEF-6368-497D-A0CD-78156F90E190}"/>
              </a:ext>
            </a:extLst>
          </p:cNvPr>
          <p:cNvSpPr>
            <a:spLocks noGrp="1"/>
          </p:cNvSpPr>
          <p:nvPr/>
        </p:nvSpPr>
        <p:spPr>
          <a:xfrm>
            <a:off x="762000" y="10423876"/>
            <a:ext cx="10795000" cy="1079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176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Compare iteration time and</a:t>
            </a:r>
          </a:p>
          <a:p>
            <a:pPr algn="l">
              <a:lnSpc>
                <a:spcPts val="4176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peak allocated memory</a:t>
            </a:r>
          </a:p>
        </p:txBody>
      </p:sp>
      <p:graphicFrame>
        <p:nvGraphicFramePr>
          <p:cNvPr id="26" name="表格 25"/>
          <p:cNvGraphicFramePr/>
          <p:nvPr>
            <p:extLst>
              <p:ext uri="{D42A27DB-BD31-4B8C-83A1-F6EECF244321}">
                <p14:modId xmlns:p14="http://schemas.microsoft.com/office/powerpoint/2010/main" val="1264467188"/>
              </p:ext>
            </p:extLst>
          </p:nvPr>
        </p:nvGraphicFramePr>
        <p:xfrm>
          <a:off x="12573000" y="4315176"/>
          <a:ext cx="11049000" cy="3048000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Model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Total / active params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Strategies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M.1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235B / 22B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A, 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503B / 20B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A, 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M.3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1.01T / 43B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C, 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16-text-7">
            <a:extLst>
              <a:ext uri="{FF2B5EF4-FFF2-40B4-BE49-F238E27FC236}">
                <a16:creationId xmlns:a16="http://schemas.microsoft.com/office/drawing/2014/main" id="{7E14AEC7-9628-4EF7-B2B1-641F18BBFC35}"/>
              </a:ext>
            </a:extLst>
          </p:cNvPr>
          <p:cNvSpPr>
            <a:spLocks noGrp="1"/>
          </p:cNvSpPr>
          <p:nvPr/>
        </p:nvSpPr>
        <p:spPr>
          <a:xfrm>
            <a:off x="12573000" y="7718776"/>
            <a:ext cx="11049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Parallel strategies</a:t>
            </a:r>
          </a:p>
        </p:txBody>
      </p:sp>
      <p:graphicFrame>
        <p:nvGraphicFramePr>
          <p:cNvPr id="28" name="表格 27"/>
          <p:cNvGraphicFramePr/>
          <p:nvPr>
            <p:extLst>
              <p:ext uri="{D42A27DB-BD31-4B8C-83A1-F6EECF244321}">
                <p14:modId xmlns:p14="http://schemas.microsoft.com/office/powerpoint/2010/main" val="2063098710"/>
              </p:ext>
            </p:extLst>
          </p:nvPr>
        </p:nvGraphicFramePr>
        <p:xfrm>
          <a:off x="12573000" y="8531576"/>
          <a:ext cx="11049000" cy="3073400"/>
        </p:xfrm>
        <a:graphic>
          <a:graphicData uri="http://schemas.openxmlformats.org/drawingml/2006/table">
            <a:tbl>
              <a:tblPr/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4680"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Strategy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TP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PP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VPP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EP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800" b="1">
                          <a:solidFill>
                            <a:srgbClr val="102D4D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GA</a:t>
                      </a:r>
                    </a:p>
                  </a:txBody>
                  <a:tcPr anchor="ctr">
                    <a:solidFill>
                      <a:srgbClr val="EE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32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680"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3000" b="0">
                          <a:solidFill>
                            <a:srgbClr val="292D3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16-text-8">
            <a:extLst>
              <a:ext uri="{FF2B5EF4-FFF2-40B4-BE49-F238E27FC236}">
                <a16:creationId xmlns:a16="http://schemas.microsoft.com/office/drawing/2014/main" id="{2D1F938A-CF26-4007-B774-22E6BF757BA4}"/>
              </a:ext>
            </a:extLst>
          </p:cNvPr>
          <p:cNvSpPr>
            <a:spLocks noGrp="1"/>
          </p:cNvSpPr>
          <p:nvPr/>
        </p:nvSpPr>
        <p:spPr>
          <a:xfrm>
            <a:off x="12573000" y="11744676"/>
            <a:ext cx="11049000" cy="82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VPP: virtual stages per pipeline stage (0 = off)</a:t>
            </a:r>
          </a:p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GA: gradient accumulation steps</a:t>
            </a:r>
          </a:p>
        </p:txBody>
      </p:sp>
      <p:sp>
        <p:nvSpPr>
          <p:cNvPr id="15" name="16-text-9">
            <a:extLst>
              <a:ext uri="{FF2B5EF4-FFF2-40B4-BE49-F238E27FC236}">
                <a16:creationId xmlns:a16="http://schemas.microsoft.com/office/drawing/2014/main" id="{C7D0E077-1CB0-4F7B-8364-7821CA6C0A98}"/>
              </a:ext>
            </a:extLst>
          </p:cNvPr>
          <p:cNvSpPr>
            <a:spLocks noGrp="1"/>
          </p:cNvSpPr>
          <p:nvPr/>
        </p:nvSpPr>
        <p:spPr>
          <a:xfrm>
            <a:off x="762000" y="11808176"/>
            <a:ext cx="10795000" cy="101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Memory tests include balanced and</a:t>
            </a:r>
          </a:p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2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imbalanced MoE routing.</a:t>
            </a:r>
          </a:p>
        </p:txBody>
      </p:sp>
    </p:spTree>
    <p:extLst>
      <p:ext uri="{BB962C8B-B14F-4D97-AF65-F5344CB8AC3E}">
        <p14:creationId xmlns:p14="http://schemas.microsoft.com/office/powerpoint/2010/main" val="1958502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">
            <a:extLst>
              <a:ext uri="{FF2B5EF4-FFF2-40B4-BE49-F238E27FC236}">
                <a16:creationId xmlns:a16="http://schemas.microsoft.com/office/drawing/2014/main" id="{981852EF-4FE3-41B5-A370-4C2125E8A242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Results: Matching Full-Scale Execution</a:t>
            </a:r>
          </a:p>
        </p:txBody>
      </p:sp>
      <p:sp>
        <p:nvSpPr>
          <p:cNvPr id="2" name="Takeaway">
            <a:extLst>
              <a:ext uri="{FF2B5EF4-FFF2-40B4-BE49-F238E27FC236}">
                <a16:creationId xmlns:a16="http://schemas.microsoft.com/office/drawing/2014/main" id="{88461A1B-CD2F-499D-8C75-88597AA06D05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 closely matches iteration time and peak allocated memory in our tests.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7D531AB2-9B0A-491E-9A26-28852773FD88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30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7-text-11">
            <a:extLst>
              <a:ext uri="{FF2B5EF4-FFF2-40B4-BE49-F238E27FC236}">
                <a16:creationId xmlns:a16="http://schemas.microsoft.com/office/drawing/2014/main" id="{764E1F36-9B95-403D-9B38-B11D7F38E73A}"/>
              </a:ext>
            </a:extLst>
          </p:cNvPr>
          <p:cNvSpPr>
            <a:spLocks noGrp="1"/>
          </p:cNvSpPr>
          <p:nvPr/>
        </p:nvSpPr>
        <p:spPr>
          <a:xfrm>
            <a:off x="762000" y="3159476"/>
            <a:ext cx="10795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Iteration time</a:t>
            </a:r>
          </a:p>
        </p:txBody>
      </p:sp>
      <p:sp>
        <p:nvSpPr>
          <p:cNvPr id="6" name="17-text-12">
            <a:extLst>
              <a:ext uri="{FF2B5EF4-FFF2-40B4-BE49-F238E27FC236}">
                <a16:creationId xmlns:a16="http://schemas.microsoft.com/office/drawing/2014/main" id="{6263AFEA-7EA8-4F08-925F-6062052E0CBE}"/>
              </a:ext>
            </a:extLst>
          </p:cNvPr>
          <p:cNvSpPr>
            <a:spLocks noGrp="1"/>
          </p:cNvSpPr>
          <p:nvPr/>
        </p:nvSpPr>
        <p:spPr>
          <a:xfrm>
            <a:off x="762000" y="3857976"/>
            <a:ext cx="9144000" cy="850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6032"/>
              </a:lnSpc>
              <a:spcBef>
                <a:spcPts val="0"/>
              </a:spcBef>
              <a:spcAft>
                <a:spcPts val="0"/>
              </a:spcAft>
              <a:defRPr sz="5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0.58% average error</a:t>
            </a:r>
          </a:p>
        </p:txBody>
      </p:sp>
      <p:sp>
        <p:nvSpPr>
          <p:cNvPr id="7" name="17-text-13">
            <a:extLst>
              <a:ext uri="{FF2B5EF4-FFF2-40B4-BE49-F238E27FC236}">
                <a16:creationId xmlns:a16="http://schemas.microsoft.com/office/drawing/2014/main" id="{40DF3368-2BB0-47D8-A131-295CF97568A0}"/>
              </a:ext>
            </a:extLst>
          </p:cNvPr>
          <p:cNvSpPr>
            <a:spLocks noGrp="1"/>
          </p:cNvSpPr>
          <p:nvPr/>
        </p:nvSpPr>
        <p:spPr>
          <a:xfrm>
            <a:off x="8255000" y="4048476"/>
            <a:ext cx="3937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1.98% maximum</a:t>
            </a:r>
          </a:p>
        </p:txBody>
      </p:sp>
      <p:sp>
        <p:nvSpPr>
          <p:cNvPr id="8" name="17-text-14">
            <a:extLst>
              <a:ext uri="{FF2B5EF4-FFF2-40B4-BE49-F238E27FC236}">
                <a16:creationId xmlns:a16="http://schemas.microsoft.com/office/drawing/2014/main" id="{02CB98A7-96EB-4E03-A0F2-ED39454E3935}"/>
              </a:ext>
            </a:extLst>
          </p:cNvPr>
          <p:cNvSpPr>
            <a:spLocks noGrp="1"/>
          </p:cNvSpPr>
          <p:nvPr/>
        </p:nvSpPr>
        <p:spPr>
          <a:xfrm>
            <a:off x="12700000" y="3159476"/>
            <a:ext cx="10922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Peak allocated memory</a:t>
            </a:r>
          </a:p>
        </p:txBody>
      </p:sp>
      <p:sp>
        <p:nvSpPr>
          <p:cNvPr id="9" name="17-text-15">
            <a:extLst>
              <a:ext uri="{FF2B5EF4-FFF2-40B4-BE49-F238E27FC236}">
                <a16:creationId xmlns:a16="http://schemas.microsoft.com/office/drawing/2014/main" id="{F74C3D7A-EEDD-4555-9EEA-41A2E727FADF}"/>
              </a:ext>
            </a:extLst>
          </p:cNvPr>
          <p:cNvSpPr>
            <a:spLocks noGrp="1"/>
          </p:cNvSpPr>
          <p:nvPr/>
        </p:nvSpPr>
        <p:spPr>
          <a:xfrm>
            <a:off x="12700000" y="3857976"/>
            <a:ext cx="5588000" cy="850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6032"/>
              </a:lnSpc>
              <a:spcBef>
                <a:spcPts val="0"/>
              </a:spcBef>
              <a:spcAft>
                <a:spcPts val="0"/>
              </a:spcAft>
              <a:defRPr sz="5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5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&lt;0.01% error</a:t>
            </a:r>
          </a:p>
        </p:txBody>
      </p:sp>
      <p:sp>
        <p:nvSpPr>
          <p:cNvPr id="10" name="17-text-16">
            <a:extLst>
              <a:ext uri="{FF2B5EF4-FFF2-40B4-BE49-F238E27FC236}">
                <a16:creationId xmlns:a16="http://schemas.microsoft.com/office/drawing/2014/main" id="{2B5580A5-0AC7-43C4-A15A-CEC2E2FC0E29}"/>
              </a:ext>
            </a:extLst>
          </p:cNvPr>
          <p:cNvSpPr>
            <a:spLocks noGrp="1"/>
          </p:cNvSpPr>
          <p:nvPr/>
        </p:nvSpPr>
        <p:spPr>
          <a:xfrm>
            <a:off x="17907000" y="4048476"/>
            <a:ext cx="5715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Same observed OOM outcomes</a:t>
            </a:r>
          </a:p>
        </p:txBody>
      </p:sp>
      <p:sp>
        <p:nvSpPr>
          <p:cNvPr id="11" name="17-shape-17">
            <a:extLst>
              <a:ext uri="{FF2B5EF4-FFF2-40B4-BE49-F238E27FC236}">
                <a16:creationId xmlns:a16="http://schemas.microsoft.com/office/drawing/2014/main" id="{DC8033E7-2276-409C-8CA9-7E2B8A7D2502}"/>
              </a:ext>
            </a:extLst>
          </p:cNvPr>
          <p:cNvSpPr>
            <a:spLocks noGrp="1"/>
          </p:cNvSpPr>
          <p:nvPr/>
        </p:nvSpPr>
        <p:spPr>
          <a:xfrm>
            <a:off x="3810000" y="4975576"/>
            <a:ext cx="317500" cy="254000"/>
          </a:xfrm>
          <a:prstGeom prst="rect">
            <a:avLst/>
          </a:prstGeom>
          <a:solidFill>
            <a:srgbClr val="6C7479"/>
          </a:solidFill>
          <a:ln w="25400">
            <a:solidFill>
              <a:srgbClr val="6C7479"/>
            </a:solidFill>
          </a:ln>
        </p:spPr>
      </p:sp>
      <p:sp>
        <p:nvSpPr>
          <p:cNvPr id="12" name="17-text-18">
            <a:extLst>
              <a:ext uri="{FF2B5EF4-FFF2-40B4-BE49-F238E27FC236}">
                <a16:creationId xmlns:a16="http://schemas.microsoft.com/office/drawing/2014/main" id="{9305EC57-20D6-45E0-83FA-7B827BF870CF}"/>
              </a:ext>
            </a:extLst>
          </p:cNvPr>
          <p:cNvSpPr>
            <a:spLocks noGrp="1"/>
          </p:cNvSpPr>
          <p:nvPr/>
        </p:nvSpPr>
        <p:spPr>
          <a:xfrm>
            <a:off x="4292600" y="48866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Full-scale execution</a:t>
            </a:r>
          </a:p>
        </p:txBody>
      </p:sp>
      <p:sp>
        <p:nvSpPr>
          <p:cNvPr id="13" name="17-shape-19">
            <a:extLst>
              <a:ext uri="{FF2B5EF4-FFF2-40B4-BE49-F238E27FC236}">
                <a16:creationId xmlns:a16="http://schemas.microsoft.com/office/drawing/2014/main" id="{1C76327C-07F2-4BEA-B6C4-9AF8B8F2D8C0}"/>
              </a:ext>
            </a:extLst>
          </p:cNvPr>
          <p:cNvSpPr>
            <a:spLocks noGrp="1"/>
          </p:cNvSpPr>
          <p:nvPr/>
        </p:nvSpPr>
        <p:spPr>
          <a:xfrm>
            <a:off x="9144000" y="4975576"/>
            <a:ext cx="317500" cy="254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14" name="17-text-20">
            <a:extLst>
              <a:ext uri="{FF2B5EF4-FFF2-40B4-BE49-F238E27FC236}">
                <a16:creationId xmlns:a16="http://schemas.microsoft.com/office/drawing/2014/main" id="{1503C0A0-C229-46C4-BD8C-95CAA746402F}"/>
              </a:ext>
            </a:extLst>
          </p:cNvPr>
          <p:cNvSpPr>
            <a:spLocks noGrp="1"/>
          </p:cNvSpPr>
          <p:nvPr/>
        </p:nvSpPr>
        <p:spPr>
          <a:xfrm>
            <a:off x="9626600" y="48866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</a:t>
            </a:r>
          </a:p>
        </p:txBody>
      </p:sp>
      <p:sp>
        <p:nvSpPr>
          <p:cNvPr id="15" name="17-text-21">
            <a:extLst>
              <a:ext uri="{FF2B5EF4-FFF2-40B4-BE49-F238E27FC236}">
                <a16:creationId xmlns:a16="http://schemas.microsoft.com/office/drawing/2014/main" id="{812CEDF3-4CFF-4E48-98F7-1AE1A97B9047}"/>
              </a:ext>
            </a:extLst>
          </p:cNvPr>
          <p:cNvSpPr>
            <a:spLocks noGrp="1"/>
          </p:cNvSpPr>
          <p:nvPr/>
        </p:nvSpPr>
        <p:spPr>
          <a:xfrm>
            <a:off x="13716000" y="4924776"/>
            <a:ext cx="9906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512–2,048 target GPUs; 16–48 physical GPUs across configurations</a:t>
            </a:r>
          </a:p>
        </p:txBody>
      </p:sp>
      <p:sp>
        <p:nvSpPr>
          <p:cNvPr id="16" name="17-text-22">
            <a:extLst>
              <a:ext uri="{FF2B5EF4-FFF2-40B4-BE49-F238E27FC236}">
                <a16:creationId xmlns:a16="http://schemas.microsoft.com/office/drawing/2014/main" id="{CEDD656A-4380-4EAF-B4E7-115D140EE1BC}"/>
              </a:ext>
            </a:extLst>
          </p:cNvPr>
          <p:cNvSpPr>
            <a:spLocks noGrp="1"/>
          </p:cNvSpPr>
          <p:nvPr/>
        </p:nvSpPr>
        <p:spPr>
          <a:xfrm>
            <a:off x="1484494" y="5483576"/>
            <a:ext cx="7239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944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512 target GPUs</a:t>
            </a:r>
          </a:p>
        </p:txBody>
      </p:sp>
      <p:graphicFrame>
        <p:nvGraphicFramePr>
          <p:cNvPr id="61" name="Chart"/>
          <p:cNvGraphicFramePr/>
          <p:nvPr>
            <p:extLst>
              <p:ext uri="{D42A27DB-BD31-4B8C-83A1-F6EECF244321}">
                <p14:modId xmlns:p14="http://schemas.microsoft.com/office/powerpoint/2010/main" val="313847594"/>
              </p:ext>
            </p:extLst>
          </p:nvPr>
        </p:nvGraphicFramePr>
        <p:xfrm>
          <a:off x="762000" y="6080476"/>
          <a:ext cx="7239000" cy="280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2" name="Chart"/>
          <p:cNvGraphicFramePr/>
          <p:nvPr>
            <p:extLst>
              <p:ext uri="{D42A27DB-BD31-4B8C-83A1-F6EECF244321}">
                <p14:modId xmlns:p14="http://schemas.microsoft.com/office/powerpoint/2010/main" val="522797623"/>
              </p:ext>
            </p:extLst>
          </p:nvPr>
        </p:nvGraphicFramePr>
        <p:xfrm>
          <a:off x="762000" y="9534876"/>
          <a:ext cx="7239000" cy="25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17-text-23">
            <a:extLst>
              <a:ext uri="{FF2B5EF4-FFF2-40B4-BE49-F238E27FC236}">
                <a16:creationId xmlns:a16="http://schemas.microsoft.com/office/drawing/2014/main" id="{5833E85C-AB02-4C82-9E5A-A47DA82A753B}"/>
              </a:ext>
            </a:extLst>
          </p:cNvPr>
          <p:cNvSpPr>
            <a:spLocks noGrp="1"/>
          </p:cNvSpPr>
          <p:nvPr/>
        </p:nvSpPr>
        <p:spPr>
          <a:xfrm>
            <a:off x="2820890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M.1/A</a:t>
            </a:r>
          </a:p>
        </p:txBody>
      </p:sp>
      <p:sp>
        <p:nvSpPr>
          <p:cNvPr id="20" name="17-text-24">
            <a:extLst>
              <a:ext uri="{FF2B5EF4-FFF2-40B4-BE49-F238E27FC236}">
                <a16:creationId xmlns:a16="http://schemas.microsoft.com/office/drawing/2014/main" id="{E65A4751-F06F-4883-825B-C72BBB94E910}"/>
              </a:ext>
            </a:extLst>
          </p:cNvPr>
          <p:cNvSpPr>
            <a:spLocks noGrp="1"/>
          </p:cNvSpPr>
          <p:nvPr/>
        </p:nvSpPr>
        <p:spPr>
          <a:xfrm>
            <a:off x="3690467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M.1/B</a:t>
            </a:r>
          </a:p>
        </p:txBody>
      </p:sp>
      <p:sp>
        <p:nvSpPr>
          <p:cNvPr id="21" name="17-text-25">
            <a:extLst>
              <a:ext uri="{FF2B5EF4-FFF2-40B4-BE49-F238E27FC236}">
                <a16:creationId xmlns:a16="http://schemas.microsoft.com/office/drawing/2014/main" id="{35D1EC63-0345-4495-A6BA-845AF3C17811}"/>
              </a:ext>
            </a:extLst>
          </p:cNvPr>
          <p:cNvSpPr>
            <a:spLocks noGrp="1"/>
          </p:cNvSpPr>
          <p:nvPr/>
        </p:nvSpPr>
        <p:spPr>
          <a:xfrm>
            <a:off x="4560044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M.2/A</a:t>
            </a:r>
          </a:p>
        </p:txBody>
      </p:sp>
      <p:sp>
        <p:nvSpPr>
          <p:cNvPr id="22" name="17-text-26">
            <a:extLst>
              <a:ext uri="{FF2B5EF4-FFF2-40B4-BE49-F238E27FC236}">
                <a16:creationId xmlns:a16="http://schemas.microsoft.com/office/drawing/2014/main" id="{99ABD8E2-898A-45DC-A6EE-6A4866FF2692}"/>
              </a:ext>
            </a:extLst>
          </p:cNvPr>
          <p:cNvSpPr>
            <a:spLocks noGrp="1"/>
          </p:cNvSpPr>
          <p:nvPr/>
        </p:nvSpPr>
        <p:spPr>
          <a:xfrm>
            <a:off x="5443068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M.2/B</a:t>
            </a:r>
          </a:p>
        </p:txBody>
      </p:sp>
      <p:sp>
        <p:nvSpPr>
          <p:cNvPr id="23" name="17-text-27">
            <a:extLst>
              <a:ext uri="{FF2B5EF4-FFF2-40B4-BE49-F238E27FC236}">
                <a16:creationId xmlns:a16="http://schemas.microsoft.com/office/drawing/2014/main" id="{C8584E8A-5836-4A87-919D-8623E80F3EB9}"/>
              </a:ext>
            </a:extLst>
          </p:cNvPr>
          <p:cNvSpPr>
            <a:spLocks noGrp="1"/>
          </p:cNvSpPr>
          <p:nvPr/>
        </p:nvSpPr>
        <p:spPr>
          <a:xfrm>
            <a:off x="6312645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M.3/C</a:t>
            </a:r>
          </a:p>
        </p:txBody>
      </p:sp>
      <p:sp>
        <p:nvSpPr>
          <p:cNvPr id="24" name="17-text-28">
            <a:extLst>
              <a:ext uri="{FF2B5EF4-FFF2-40B4-BE49-F238E27FC236}">
                <a16:creationId xmlns:a16="http://schemas.microsoft.com/office/drawing/2014/main" id="{FA89B74E-C7E5-4B4F-A2D8-E5A150F6C35F}"/>
              </a:ext>
            </a:extLst>
          </p:cNvPr>
          <p:cNvSpPr>
            <a:spLocks noGrp="1"/>
          </p:cNvSpPr>
          <p:nvPr/>
        </p:nvSpPr>
        <p:spPr>
          <a:xfrm>
            <a:off x="7182222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M.3/D</a:t>
            </a:r>
          </a:p>
        </p:txBody>
      </p:sp>
      <p:sp>
        <p:nvSpPr>
          <p:cNvPr id="25" name="17-text-29">
            <a:extLst>
              <a:ext uri="{FF2B5EF4-FFF2-40B4-BE49-F238E27FC236}">
                <a16:creationId xmlns:a16="http://schemas.microsoft.com/office/drawing/2014/main" id="{E949145D-BFA8-4A9E-AC32-921ABFA64748}"/>
              </a:ext>
            </a:extLst>
          </p:cNvPr>
          <p:cNvSpPr>
            <a:spLocks noGrp="1"/>
          </p:cNvSpPr>
          <p:nvPr/>
        </p:nvSpPr>
        <p:spPr>
          <a:xfrm>
            <a:off x="9231494" y="5483576"/>
            <a:ext cx="7239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944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1,024 target GPUs</a:t>
            </a:r>
          </a:p>
        </p:txBody>
      </p:sp>
      <p:graphicFrame>
        <p:nvGraphicFramePr>
          <p:cNvPr id="70" name="Chart"/>
          <p:cNvGraphicFramePr/>
          <p:nvPr>
            <p:extLst>
              <p:ext uri="{D42A27DB-BD31-4B8C-83A1-F6EECF244321}">
                <p14:modId xmlns:p14="http://schemas.microsoft.com/office/powerpoint/2010/main" val="3244851480"/>
              </p:ext>
            </p:extLst>
          </p:nvPr>
        </p:nvGraphicFramePr>
        <p:xfrm>
          <a:off x="8509000" y="6080476"/>
          <a:ext cx="7239000" cy="280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1" name="Chart"/>
          <p:cNvGraphicFramePr/>
          <p:nvPr>
            <p:extLst>
              <p:ext uri="{D42A27DB-BD31-4B8C-83A1-F6EECF244321}">
                <p14:modId xmlns:p14="http://schemas.microsoft.com/office/powerpoint/2010/main" val="1733368368"/>
              </p:ext>
            </p:extLst>
          </p:nvPr>
        </p:nvGraphicFramePr>
        <p:xfrm>
          <a:off x="8509000" y="9534876"/>
          <a:ext cx="7239000" cy="25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4" name="17-text-36">
            <a:extLst>
              <a:ext uri="{FF2B5EF4-FFF2-40B4-BE49-F238E27FC236}">
                <a16:creationId xmlns:a16="http://schemas.microsoft.com/office/drawing/2014/main" id="{76DCF732-8DA7-4416-BAEF-724067A2378C}"/>
              </a:ext>
            </a:extLst>
          </p:cNvPr>
          <p:cNvSpPr>
            <a:spLocks noGrp="1"/>
          </p:cNvSpPr>
          <p:nvPr/>
        </p:nvSpPr>
        <p:spPr>
          <a:xfrm>
            <a:off x="16978494" y="5483576"/>
            <a:ext cx="7239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944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2,048 target GPUs</a:t>
            </a:r>
          </a:p>
        </p:txBody>
      </p:sp>
      <p:graphicFrame>
        <p:nvGraphicFramePr>
          <p:cNvPr id="79" name="Chart"/>
          <p:cNvGraphicFramePr/>
          <p:nvPr>
            <p:extLst>
              <p:ext uri="{D42A27DB-BD31-4B8C-83A1-F6EECF244321}">
                <p14:modId xmlns:p14="http://schemas.microsoft.com/office/powerpoint/2010/main" val="3063784796"/>
              </p:ext>
            </p:extLst>
          </p:nvPr>
        </p:nvGraphicFramePr>
        <p:xfrm>
          <a:off x="16256000" y="6080476"/>
          <a:ext cx="7239000" cy="2806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0" name="Chart"/>
          <p:cNvGraphicFramePr/>
          <p:nvPr>
            <p:extLst>
              <p:ext uri="{D42A27DB-BD31-4B8C-83A1-F6EECF244321}">
                <p14:modId xmlns:p14="http://schemas.microsoft.com/office/powerpoint/2010/main" val="3347137895"/>
              </p:ext>
            </p:extLst>
          </p:nvPr>
        </p:nvGraphicFramePr>
        <p:xfrm>
          <a:off x="16256000" y="9534876"/>
          <a:ext cx="7239000" cy="25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3" name="17-text-43">
            <a:extLst>
              <a:ext uri="{FF2B5EF4-FFF2-40B4-BE49-F238E27FC236}">
                <a16:creationId xmlns:a16="http://schemas.microsoft.com/office/drawing/2014/main" id="{54AA8DAF-34F3-4471-A8AB-2FFB8F80344F}"/>
              </a:ext>
            </a:extLst>
          </p:cNvPr>
          <p:cNvSpPr>
            <a:spLocks noGrp="1"/>
          </p:cNvSpPr>
          <p:nvPr/>
        </p:nvSpPr>
        <p:spPr>
          <a:xfrm>
            <a:off x="762000" y="8988776"/>
            <a:ext cx="19050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5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5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Relative memory: circles = balanced; diamonds = imbalanced (same six configurations)</a:t>
            </a:r>
          </a:p>
        </p:txBody>
      </p:sp>
      <p:sp>
        <p:nvSpPr>
          <p:cNvPr id="44" name="17-text-44">
            <a:extLst>
              <a:ext uri="{FF2B5EF4-FFF2-40B4-BE49-F238E27FC236}">
                <a16:creationId xmlns:a16="http://schemas.microsoft.com/office/drawing/2014/main" id="{A1860019-C2FD-468A-A4F2-932F4A45D44A}"/>
              </a:ext>
            </a:extLst>
          </p:cNvPr>
          <p:cNvSpPr>
            <a:spLocks noGrp="1"/>
          </p:cNvSpPr>
          <p:nvPr/>
        </p:nvSpPr>
        <p:spPr>
          <a:xfrm>
            <a:off x="762000" y="12788900"/>
            <a:ext cx="22479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Imbalanced OOM in both: 235B/A, 1.01T/C, 1.01T/D at all three scales</a:t>
            </a:r>
          </a:p>
        </p:txBody>
      </p:sp>
      <p:sp>
        <p:nvSpPr>
          <p:cNvPr id="4" name="17-text-23">
            <a:extLst>
              <a:ext uri="{FF2B5EF4-FFF2-40B4-BE49-F238E27FC236}">
                <a16:creationId xmlns:a16="http://schemas.microsoft.com/office/drawing/2014/main" id="{02548187-9652-D444-E11C-2FEDB480C06C}"/>
              </a:ext>
            </a:extLst>
          </p:cNvPr>
          <p:cNvSpPr>
            <a:spLocks noGrp="1"/>
          </p:cNvSpPr>
          <p:nvPr/>
        </p:nvSpPr>
        <p:spPr>
          <a:xfrm>
            <a:off x="10607488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M.1/A</a:t>
            </a:r>
          </a:p>
        </p:txBody>
      </p:sp>
      <p:sp>
        <p:nvSpPr>
          <p:cNvPr id="17" name="17-text-24">
            <a:extLst>
              <a:ext uri="{FF2B5EF4-FFF2-40B4-BE49-F238E27FC236}">
                <a16:creationId xmlns:a16="http://schemas.microsoft.com/office/drawing/2014/main" id="{7EB7984D-577E-9D2B-616C-B0FDA8D70D7C}"/>
              </a:ext>
            </a:extLst>
          </p:cNvPr>
          <p:cNvSpPr>
            <a:spLocks noGrp="1"/>
          </p:cNvSpPr>
          <p:nvPr/>
        </p:nvSpPr>
        <p:spPr>
          <a:xfrm>
            <a:off x="11477065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M.1/B</a:t>
            </a:r>
          </a:p>
        </p:txBody>
      </p:sp>
      <p:sp>
        <p:nvSpPr>
          <p:cNvPr id="18" name="17-text-25">
            <a:extLst>
              <a:ext uri="{FF2B5EF4-FFF2-40B4-BE49-F238E27FC236}">
                <a16:creationId xmlns:a16="http://schemas.microsoft.com/office/drawing/2014/main" id="{EE4A1631-B2CA-ADBE-617B-6608A3A99F59}"/>
              </a:ext>
            </a:extLst>
          </p:cNvPr>
          <p:cNvSpPr>
            <a:spLocks noGrp="1"/>
          </p:cNvSpPr>
          <p:nvPr/>
        </p:nvSpPr>
        <p:spPr>
          <a:xfrm>
            <a:off x="12346642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M.2/A</a:t>
            </a:r>
          </a:p>
        </p:txBody>
      </p:sp>
      <p:sp>
        <p:nvSpPr>
          <p:cNvPr id="26" name="17-text-26">
            <a:extLst>
              <a:ext uri="{FF2B5EF4-FFF2-40B4-BE49-F238E27FC236}">
                <a16:creationId xmlns:a16="http://schemas.microsoft.com/office/drawing/2014/main" id="{53A80E4C-301D-5B5A-69AC-57C44E84BE3F}"/>
              </a:ext>
            </a:extLst>
          </p:cNvPr>
          <p:cNvSpPr>
            <a:spLocks noGrp="1"/>
          </p:cNvSpPr>
          <p:nvPr/>
        </p:nvSpPr>
        <p:spPr>
          <a:xfrm>
            <a:off x="13229666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M.2/B</a:t>
            </a:r>
          </a:p>
        </p:txBody>
      </p:sp>
      <p:sp>
        <p:nvSpPr>
          <p:cNvPr id="27" name="17-text-27">
            <a:extLst>
              <a:ext uri="{FF2B5EF4-FFF2-40B4-BE49-F238E27FC236}">
                <a16:creationId xmlns:a16="http://schemas.microsoft.com/office/drawing/2014/main" id="{DEE17446-BCD9-55C2-E284-058360B32D15}"/>
              </a:ext>
            </a:extLst>
          </p:cNvPr>
          <p:cNvSpPr>
            <a:spLocks noGrp="1"/>
          </p:cNvSpPr>
          <p:nvPr/>
        </p:nvSpPr>
        <p:spPr>
          <a:xfrm>
            <a:off x="14099243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M.3/C</a:t>
            </a:r>
          </a:p>
        </p:txBody>
      </p:sp>
      <p:sp>
        <p:nvSpPr>
          <p:cNvPr id="35" name="17-text-28">
            <a:extLst>
              <a:ext uri="{FF2B5EF4-FFF2-40B4-BE49-F238E27FC236}">
                <a16:creationId xmlns:a16="http://schemas.microsoft.com/office/drawing/2014/main" id="{FDD02BD6-3F3E-04F2-6394-1A3228175283}"/>
              </a:ext>
            </a:extLst>
          </p:cNvPr>
          <p:cNvSpPr>
            <a:spLocks noGrp="1"/>
          </p:cNvSpPr>
          <p:nvPr/>
        </p:nvSpPr>
        <p:spPr>
          <a:xfrm>
            <a:off x="14968820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M.3/D</a:t>
            </a:r>
          </a:p>
        </p:txBody>
      </p:sp>
      <p:sp>
        <p:nvSpPr>
          <p:cNvPr id="36" name="17-text-23">
            <a:extLst>
              <a:ext uri="{FF2B5EF4-FFF2-40B4-BE49-F238E27FC236}">
                <a16:creationId xmlns:a16="http://schemas.microsoft.com/office/drawing/2014/main" id="{10D70D9F-816F-AF03-6BD3-2F73B19FF54A}"/>
              </a:ext>
            </a:extLst>
          </p:cNvPr>
          <p:cNvSpPr>
            <a:spLocks noGrp="1"/>
          </p:cNvSpPr>
          <p:nvPr/>
        </p:nvSpPr>
        <p:spPr>
          <a:xfrm>
            <a:off x="18312655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M.1/A</a:t>
            </a:r>
          </a:p>
        </p:txBody>
      </p:sp>
      <p:sp>
        <p:nvSpPr>
          <p:cNvPr id="46" name="17-text-24">
            <a:extLst>
              <a:ext uri="{FF2B5EF4-FFF2-40B4-BE49-F238E27FC236}">
                <a16:creationId xmlns:a16="http://schemas.microsoft.com/office/drawing/2014/main" id="{635EC1C2-CE62-11A6-5088-60424A75ADD7}"/>
              </a:ext>
            </a:extLst>
          </p:cNvPr>
          <p:cNvSpPr>
            <a:spLocks noGrp="1"/>
          </p:cNvSpPr>
          <p:nvPr/>
        </p:nvSpPr>
        <p:spPr>
          <a:xfrm>
            <a:off x="19182232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M.1/B</a:t>
            </a:r>
          </a:p>
        </p:txBody>
      </p:sp>
      <p:sp>
        <p:nvSpPr>
          <p:cNvPr id="47" name="17-text-25">
            <a:extLst>
              <a:ext uri="{FF2B5EF4-FFF2-40B4-BE49-F238E27FC236}">
                <a16:creationId xmlns:a16="http://schemas.microsoft.com/office/drawing/2014/main" id="{19D9F19A-10B5-D418-D910-96F73705137D}"/>
              </a:ext>
            </a:extLst>
          </p:cNvPr>
          <p:cNvSpPr>
            <a:spLocks noGrp="1"/>
          </p:cNvSpPr>
          <p:nvPr/>
        </p:nvSpPr>
        <p:spPr>
          <a:xfrm>
            <a:off x="20051809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M.2/A</a:t>
            </a:r>
          </a:p>
        </p:txBody>
      </p:sp>
      <p:sp>
        <p:nvSpPr>
          <p:cNvPr id="48" name="17-text-26">
            <a:extLst>
              <a:ext uri="{FF2B5EF4-FFF2-40B4-BE49-F238E27FC236}">
                <a16:creationId xmlns:a16="http://schemas.microsoft.com/office/drawing/2014/main" id="{4722CF37-3633-3F9A-1435-86EDAC4A865E}"/>
              </a:ext>
            </a:extLst>
          </p:cNvPr>
          <p:cNvSpPr>
            <a:spLocks noGrp="1"/>
          </p:cNvSpPr>
          <p:nvPr/>
        </p:nvSpPr>
        <p:spPr>
          <a:xfrm>
            <a:off x="20934833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M.2/B</a:t>
            </a:r>
          </a:p>
        </p:txBody>
      </p:sp>
      <p:sp>
        <p:nvSpPr>
          <p:cNvPr id="49" name="17-text-27">
            <a:extLst>
              <a:ext uri="{FF2B5EF4-FFF2-40B4-BE49-F238E27FC236}">
                <a16:creationId xmlns:a16="http://schemas.microsoft.com/office/drawing/2014/main" id="{9A61B934-6402-287D-FA29-5FA27090F9DC}"/>
              </a:ext>
            </a:extLst>
          </p:cNvPr>
          <p:cNvSpPr>
            <a:spLocks noGrp="1"/>
          </p:cNvSpPr>
          <p:nvPr/>
        </p:nvSpPr>
        <p:spPr>
          <a:xfrm>
            <a:off x="21804410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M.3/C</a:t>
            </a:r>
          </a:p>
        </p:txBody>
      </p:sp>
      <p:sp>
        <p:nvSpPr>
          <p:cNvPr id="50" name="17-text-28">
            <a:extLst>
              <a:ext uri="{FF2B5EF4-FFF2-40B4-BE49-F238E27FC236}">
                <a16:creationId xmlns:a16="http://schemas.microsoft.com/office/drawing/2014/main" id="{47297426-FE35-2E2E-A1FE-CCE600FCFFBB}"/>
              </a:ext>
            </a:extLst>
          </p:cNvPr>
          <p:cNvSpPr>
            <a:spLocks noGrp="1"/>
          </p:cNvSpPr>
          <p:nvPr/>
        </p:nvSpPr>
        <p:spPr>
          <a:xfrm>
            <a:off x="22673987" y="12062176"/>
            <a:ext cx="9906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M.3/D</a:t>
            </a:r>
          </a:p>
        </p:txBody>
      </p:sp>
    </p:spTree>
    <p:extLst>
      <p:ext uri="{BB962C8B-B14F-4D97-AF65-F5344CB8AC3E}">
        <p14:creationId xmlns:p14="http://schemas.microsoft.com/office/powerpoint/2010/main" val="245101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">
            <a:extLst>
              <a:ext uri="{FF2B5EF4-FFF2-40B4-BE49-F238E27FC236}">
                <a16:creationId xmlns:a16="http://schemas.microsoft.com/office/drawing/2014/main" id="{5A01B0EF-5EC0-41F2-BC54-7579F1A2172B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Results: Making Virtual Ranks Practical</a:t>
            </a:r>
          </a:p>
        </p:txBody>
      </p:sp>
      <p:sp>
        <p:nvSpPr>
          <p:cNvPr id="2" name="Takeaway">
            <a:extLst>
              <a:ext uri="{FF2B5EF4-FFF2-40B4-BE49-F238E27FC236}">
                <a16:creationId xmlns:a16="http://schemas.microsoft.com/office/drawing/2014/main" id="{EC8DC585-F580-4504-B740-234763A42ABD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Rank pruning reduces initialization cost; communication pruning avoids large replay delays.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84A8435A-E216-4974-B89F-01DB1D09424C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31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9-text-207">
            <a:extLst>
              <a:ext uri="{FF2B5EF4-FFF2-40B4-BE49-F238E27FC236}">
                <a16:creationId xmlns:a16="http://schemas.microsoft.com/office/drawing/2014/main" id="{B3EB9ED1-0D03-4692-AF84-DEB96559DC1A}"/>
              </a:ext>
            </a:extLst>
          </p:cNvPr>
          <p:cNvSpPr>
            <a:spLocks noGrp="1"/>
          </p:cNvSpPr>
          <p:nvPr/>
        </p:nvSpPr>
        <p:spPr>
          <a:xfrm>
            <a:off x="762000" y="3210276"/>
            <a:ext cx="11303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Initialization</a:t>
            </a:r>
          </a:p>
        </p:txBody>
      </p:sp>
      <p:sp>
        <p:nvSpPr>
          <p:cNvPr id="6" name="19-text-208">
            <a:extLst>
              <a:ext uri="{FF2B5EF4-FFF2-40B4-BE49-F238E27FC236}">
                <a16:creationId xmlns:a16="http://schemas.microsoft.com/office/drawing/2014/main" id="{A4F42AD5-8927-41B2-8F60-1671900592E9}"/>
              </a:ext>
            </a:extLst>
          </p:cNvPr>
          <p:cNvSpPr>
            <a:spLocks noGrp="1"/>
          </p:cNvSpPr>
          <p:nvPr/>
        </p:nvSpPr>
        <p:spPr>
          <a:xfrm>
            <a:off x="762000" y="3934176"/>
            <a:ext cx="11430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2 × 8-GPU nodes; 64–8,192 logical ranks</a:t>
            </a:r>
          </a:p>
        </p:txBody>
      </p:sp>
      <p:sp>
        <p:nvSpPr>
          <p:cNvPr id="7" name="19-text-209">
            <a:extLst>
              <a:ext uri="{FF2B5EF4-FFF2-40B4-BE49-F238E27FC236}">
                <a16:creationId xmlns:a16="http://schemas.microsoft.com/office/drawing/2014/main" id="{377BA6B6-7B75-4B0A-B12F-5734305A8180}"/>
              </a:ext>
            </a:extLst>
          </p:cNvPr>
          <p:cNvSpPr>
            <a:spLocks noGrp="1"/>
          </p:cNvSpPr>
          <p:nvPr/>
        </p:nvSpPr>
        <p:spPr>
          <a:xfrm>
            <a:off x="13081000" y="3210276"/>
            <a:ext cx="10541000" cy="698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AllReduce communication</a:t>
            </a:r>
          </a:p>
        </p:txBody>
      </p:sp>
      <p:sp>
        <p:nvSpPr>
          <p:cNvPr id="8" name="19-text-210">
            <a:extLst>
              <a:ext uri="{FF2B5EF4-FFF2-40B4-BE49-F238E27FC236}">
                <a16:creationId xmlns:a16="http://schemas.microsoft.com/office/drawing/2014/main" id="{66931F5C-BE18-4880-A8E4-E1C9B30663DB}"/>
              </a:ext>
            </a:extLst>
          </p:cNvPr>
          <p:cNvSpPr>
            <a:spLocks noGrp="1"/>
          </p:cNvSpPr>
          <p:nvPr/>
        </p:nvSpPr>
        <p:spPr>
          <a:xfrm>
            <a:off x="13081000" y="3934176"/>
            <a:ext cx="10541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32 logical ranks; latency across message sizes</a:t>
            </a:r>
          </a:p>
        </p:txBody>
      </p:sp>
      <p:sp>
        <p:nvSpPr>
          <p:cNvPr id="9" name="19-shape-211">
            <a:extLst>
              <a:ext uri="{FF2B5EF4-FFF2-40B4-BE49-F238E27FC236}">
                <a16:creationId xmlns:a16="http://schemas.microsoft.com/office/drawing/2014/main" id="{31AD40B5-C8D3-43B0-BF9D-F7975D0CBF47}"/>
              </a:ext>
            </a:extLst>
          </p:cNvPr>
          <p:cNvSpPr>
            <a:spLocks noGrp="1"/>
          </p:cNvSpPr>
          <p:nvPr/>
        </p:nvSpPr>
        <p:spPr>
          <a:xfrm>
            <a:off x="762000" y="4759676"/>
            <a:ext cx="317500" cy="254000"/>
          </a:xfrm>
          <a:prstGeom prst="rect">
            <a:avLst/>
          </a:prstGeom>
          <a:solidFill>
            <a:srgbClr val="6C7479"/>
          </a:solidFill>
          <a:ln w="25400">
            <a:solidFill>
              <a:srgbClr val="6C7479"/>
            </a:solidFill>
          </a:ln>
        </p:spPr>
      </p:sp>
      <p:sp>
        <p:nvSpPr>
          <p:cNvPr id="10" name="19-text-212">
            <a:extLst>
              <a:ext uri="{FF2B5EF4-FFF2-40B4-BE49-F238E27FC236}">
                <a16:creationId xmlns:a16="http://schemas.microsoft.com/office/drawing/2014/main" id="{45EA4218-B3FC-42EC-9DC0-2355FEC56513}"/>
              </a:ext>
            </a:extLst>
          </p:cNvPr>
          <p:cNvSpPr>
            <a:spLocks noGrp="1"/>
          </p:cNvSpPr>
          <p:nvPr/>
        </p:nvSpPr>
        <p:spPr>
          <a:xfrm>
            <a:off x="1244600" y="46707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Standard NCCL virtualization</a:t>
            </a:r>
          </a:p>
        </p:txBody>
      </p:sp>
      <p:sp>
        <p:nvSpPr>
          <p:cNvPr id="11" name="19-shape-213">
            <a:extLst>
              <a:ext uri="{FF2B5EF4-FFF2-40B4-BE49-F238E27FC236}">
                <a16:creationId xmlns:a16="http://schemas.microsoft.com/office/drawing/2014/main" id="{34887313-69FF-4440-A47F-E8B6A0874351}"/>
              </a:ext>
            </a:extLst>
          </p:cNvPr>
          <p:cNvSpPr>
            <a:spLocks noGrp="1"/>
          </p:cNvSpPr>
          <p:nvPr/>
        </p:nvSpPr>
        <p:spPr>
          <a:xfrm>
            <a:off x="7620000" y="4759676"/>
            <a:ext cx="317500" cy="254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12" name="19-text-214">
            <a:extLst>
              <a:ext uri="{FF2B5EF4-FFF2-40B4-BE49-F238E27FC236}">
                <a16:creationId xmlns:a16="http://schemas.microsoft.com/office/drawing/2014/main" id="{BE2ED793-E2B6-41D8-812E-D3AB095BCE1E}"/>
              </a:ext>
            </a:extLst>
          </p:cNvPr>
          <p:cNvSpPr>
            <a:spLocks noGrp="1"/>
          </p:cNvSpPr>
          <p:nvPr/>
        </p:nvSpPr>
        <p:spPr>
          <a:xfrm>
            <a:off x="8102600" y="46707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</a:t>
            </a:r>
          </a:p>
        </p:txBody>
      </p:sp>
      <p:graphicFrame>
        <p:nvGraphicFramePr>
          <p:cNvPr id="39" name="Chart"/>
          <p:cNvGraphicFramePr/>
          <p:nvPr>
            <p:extLst>
              <p:ext uri="{D42A27DB-BD31-4B8C-83A1-F6EECF244321}">
                <p14:modId xmlns:p14="http://schemas.microsoft.com/office/powerpoint/2010/main" val="1756062219"/>
              </p:ext>
            </p:extLst>
          </p:nvPr>
        </p:nvGraphicFramePr>
        <p:xfrm>
          <a:off x="762000" y="5407376"/>
          <a:ext cx="11239500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9-text-215">
            <a:extLst>
              <a:ext uri="{FF2B5EF4-FFF2-40B4-BE49-F238E27FC236}">
                <a16:creationId xmlns:a16="http://schemas.microsoft.com/office/drawing/2014/main" id="{9A2BCCD4-C6EC-4288-B09A-0C4AFC083EB1}"/>
              </a:ext>
            </a:extLst>
          </p:cNvPr>
          <p:cNvSpPr>
            <a:spLocks noGrp="1"/>
          </p:cNvSpPr>
          <p:nvPr/>
        </p:nvSpPr>
        <p:spPr>
          <a:xfrm>
            <a:off x="1651000" y="8239476"/>
            <a:ext cx="9906000" cy="406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Dark: CUDA contexts   Light: NCCL buffers</a:t>
            </a:r>
          </a:p>
        </p:txBody>
      </p:sp>
      <p:graphicFrame>
        <p:nvGraphicFramePr>
          <p:cNvPr id="41" name="Chart"/>
          <p:cNvGraphicFramePr/>
          <p:nvPr>
            <p:extLst>
              <p:ext uri="{D42A27DB-BD31-4B8C-83A1-F6EECF244321}">
                <p14:modId xmlns:p14="http://schemas.microsoft.com/office/powerpoint/2010/main" val="1042546212"/>
              </p:ext>
            </p:extLst>
          </p:nvPr>
        </p:nvGraphicFramePr>
        <p:xfrm>
          <a:off x="762000" y="8747476"/>
          <a:ext cx="11239500" cy="290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19-shape-216">
            <a:extLst>
              <a:ext uri="{FF2B5EF4-FFF2-40B4-BE49-F238E27FC236}">
                <a16:creationId xmlns:a16="http://schemas.microsoft.com/office/drawing/2014/main" id="{7F5174DC-DC83-42AD-A77F-D872AB8CF438}"/>
              </a:ext>
            </a:extLst>
          </p:cNvPr>
          <p:cNvSpPr>
            <a:spLocks noGrp="1"/>
          </p:cNvSpPr>
          <p:nvPr/>
        </p:nvSpPr>
        <p:spPr>
          <a:xfrm>
            <a:off x="13081000" y="4759676"/>
            <a:ext cx="317500" cy="254000"/>
          </a:xfrm>
          <a:prstGeom prst="rect">
            <a:avLst/>
          </a:prstGeom>
          <a:solidFill>
            <a:srgbClr val="6C7479"/>
          </a:solidFill>
          <a:ln w="25400">
            <a:solidFill>
              <a:srgbClr val="6C7479"/>
            </a:solidFill>
          </a:ln>
        </p:spPr>
      </p:sp>
      <p:sp>
        <p:nvSpPr>
          <p:cNvPr id="17" name="19-text-217">
            <a:extLst>
              <a:ext uri="{FF2B5EF4-FFF2-40B4-BE49-F238E27FC236}">
                <a16:creationId xmlns:a16="http://schemas.microsoft.com/office/drawing/2014/main" id="{F2C3080A-327E-4AE4-A41F-CC77A1CEF640}"/>
              </a:ext>
            </a:extLst>
          </p:cNvPr>
          <p:cNvSpPr>
            <a:spLocks noGrp="1"/>
          </p:cNvSpPr>
          <p:nvPr/>
        </p:nvSpPr>
        <p:spPr>
          <a:xfrm>
            <a:off x="13563600" y="46707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Real execution</a:t>
            </a:r>
          </a:p>
        </p:txBody>
      </p:sp>
      <p:sp>
        <p:nvSpPr>
          <p:cNvPr id="18" name="19-shape-218">
            <a:extLst>
              <a:ext uri="{FF2B5EF4-FFF2-40B4-BE49-F238E27FC236}">
                <a16:creationId xmlns:a16="http://schemas.microsoft.com/office/drawing/2014/main" id="{C090B658-2910-4FE3-8547-40711CC0BD84}"/>
              </a:ext>
            </a:extLst>
          </p:cNvPr>
          <p:cNvSpPr>
            <a:spLocks noGrp="1"/>
          </p:cNvSpPr>
          <p:nvPr/>
        </p:nvSpPr>
        <p:spPr>
          <a:xfrm>
            <a:off x="18415000" y="4759676"/>
            <a:ext cx="317500" cy="254000"/>
          </a:xfrm>
          <a:prstGeom prst="rect">
            <a:avLst/>
          </a:prstGeom>
          <a:solidFill>
            <a:srgbClr val="2A9D8F"/>
          </a:solidFill>
          <a:ln w="25400">
            <a:solidFill>
              <a:srgbClr val="2A9D8F"/>
            </a:solidFill>
          </a:ln>
        </p:spPr>
      </p:sp>
      <p:sp>
        <p:nvSpPr>
          <p:cNvPr id="19" name="19-text-219">
            <a:extLst>
              <a:ext uri="{FF2B5EF4-FFF2-40B4-BE49-F238E27FC236}">
                <a16:creationId xmlns:a16="http://schemas.microsoft.com/office/drawing/2014/main" id="{BE5B1996-2715-40A5-96AC-21DA902D111B}"/>
              </a:ext>
            </a:extLst>
          </p:cNvPr>
          <p:cNvSpPr>
            <a:spLocks noGrp="1"/>
          </p:cNvSpPr>
          <p:nvPr/>
        </p:nvSpPr>
        <p:spPr>
          <a:xfrm>
            <a:off x="18897600" y="4670776"/>
            <a:ext cx="47244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Without pruning</a:t>
            </a:r>
          </a:p>
        </p:txBody>
      </p:sp>
      <p:sp>
        <p:nvSpPr>
          <p:cNvPr id="20" name="19-shape-220">
            <a:extLst>
              <a:ext uri="{FF2B5EF4-FFF2-40B4-BE49-F238E27FC236}">
                <a16:creationId xmlns:a16="http://schemas.microsoft.com/office/drawing/2014/main" id="{A0A9C08D-BA55-46F4-8E00-B75A4506FDAF}"/>
              </a:ext>
            </a:extLst>
          </p:cNvPr>
          <p:cNvSpPr>
            <a:spLocks noGrp="1"/>
          </p:cNvSpPr>
          <p:nvPr/>
        </p:nvSpPr>
        <p:spPr>
          <a:xfrm>
            <a:off x="13081000" y="5254976"/>
            <a:ext cx="317500" cy="254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21" name="19-text-221">
            <a:extLst>
              <a:ext uri="{FF2B5EF4-FFF2-40B4-BE49-F238E27FC236}">
                <a16:creationId xmlns:a16="http://schemas.microsoft.com/office/drawing/2014/main" id="{BF7BAE1F-3990-41E4-97E1-CB5993B804AD}"/>
              </a:ext>
            </a:extLst>
          </p:cNvPr>
          <p:cNvSpPr>
            <a:spLocks noGrp="1"/>
          </p:cNvSpPr>
          <p:nvPr/>
        </p:nvSpPr>
        <p:spPr>
          <a:xfrm>
            <a:off x="13563600" y="5166076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 with pruning</a:t>
            </a:r>
          </a:p>
        </p:txBody>
      </p:sp>
      <p:graphicFrame>
        <p:nvGraphicFramePr>
          <p:cNvPr id="48" name="Chart"/>
          <p:cNvGraphicFramePr/>
          <p:nvPr>
            <p:extLst>
              <p:ext uri="{D42A27DB-BD31-4B8C-83A1-F6EECF244321}">
                <p14:modId xmlns:p14="http://schemas.microsoft.com/office/powerpoint/2010/main" val="443951365"/>
              </p:ext>
            </p:extLst>
          </p:nvPr>
        </p:nvGraphicFramePr>
        <p:xfrm>
          <a:off x="12954000" y="5928076"/>
          <a:ext cx="10668000" cy="557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19-text-222">
            <a:extLst>
              <a:ext uri="{FF2B5EF4-FFF2-40B4-BE49-F238E27FC236}">
                <a16:creationId xmlns:a16="http://schemas.microsoft.com/office/drawing/2014/main" id="{D5A4E68A-40A8-4899-ABA0-9A5863486430}"/>
              </a:ext>
            </a:extLst>
          </p:cNvPr>
          <p:cNvSpPr>
            <a:spLocks noGrp="1"/>
          </p:cNvSpPr>
          <p:nvPr/>
        </p:nvSpPr>
        <p:spPr>
          <a:xfrm>
            <a:off x="762000" y="11858976"/>
            <a:ext cx="11303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48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Standard NCCL: OOM at ≥1,024 ranks</a:t>
            </a:r>
          </a:p>
        </p:txBody>
      </p:sp>
      <p:sp>
        <p:nvSpPr>
          <p:cNvPr id="24" name="19-text-223">
            <a:extLst>
              <a:ext uri="{FF2B5EF4-FFF2-40B4-BE49-F238E27FC236}">
                <a16:creationId xmlns:a16="http://schemas.microsoft.com/office/drawing/2014/main" id="{35DBCB4F-375C-49C9-83CE-17B7C19418F7}"/>
              </a:ext>
            </a:extLst>
          </p:cNvPr>
          <p:cNvSpPr>
            <a:spLocks noGrp="1"/>
          </p:cNvSpPr>
          <p:nvPr/>
        </p:nvSpPr>
        <p:spPr>
          <a:xfrm>
            <a:off x="762000" y="12417776"/>
            <a:ext cx="11303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712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CrystalLLM: 8,192 ranks in 44.3 s</a:t>
            </a:r>
          </a:p>
        </p:txBody>
      </p:sp>
      <p:sp>
        <p:nvSpPr>
          <p:cNvPr id="25" name="19-text-224">
            <a:extLst>
              <a:ext uri="{FF2B5EF4-FFF2-40B4-BE49-F238E27FC236}">
                <a16:creationId xmlns:a16="http://schemas.microsoft.com/office/drawing/2014/main" id="{76CE7EFC-1AB3-4EBC-BA19-C285F6669743}"/>
              </a:ext>
            </a:extLst>
          </p:cNvPr>
          <p:cNvSpPr>
            <a:spLocks noGrp="1"/>
          </p:cNvSpPr>
          <p:nvPr/>
        </p:nvSpPr>
        <p:spPr>
          <a:xfrm>
            <a:off x="13081000" y="11858976"/>
            <a:ext cx="10541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48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Without pruning: up to 148× latency</a:t>
            </a:r>
          </a:p>
        </p:txBody>
      </p:sp>
      <p:sp>
        <p:nvSpPr>
          <p:cNvPr id="26" name="19-text-225">
            <a:extLst>
              <a:ext uri="{FF2B5EF4-FFF2-40B4-BE49-F238E27FC236}">
                <a16:creationId xmlns:a16="http://schemas.microsoft.com/office/drawing/2014/main" id="{ED4F90D9-4170-4C0A-8C54-CD3C29937EE3}"/>
              </a:ext>
            </a:extLst>
          </p:cNvPr>
          <p:cNvSpPr>
            <a:spLocks noGrp="1"/>
          </p:cNvSpPr>
          <p:nvPr/>
        </p:nvSpPr>
        <p:spPr>
          <a:xfrm>
            <a:off x="13081000" y="12417776"/>
            <a:ext cx="10541000" cy="508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48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With pruning: 0.2% maximum error</a:t>
            </a:r>
          </a:p>
        </p:txBody>
      </p:sp>
      <p:sp>
        <p:nvSpPr>
          <p:cNvPr id="49" name="Init GPU OOM">
            <a:extLst>
              <a:ext uri="{FF2B5EF4-FFF2-40B4-BE49-F238E27FC236}">
                <a16:creationId xmlns:a16="http://schemas.microsoft.com/office/drawing/2014/main" id="{66B0CD8C-DDC8-4F9A-A3DB-FA61A01F51E5}"/>
              </a:ext>
            </a:extLst>
          </p:cNvPr>
          <p:cNvSpPr>
            <a:spLocks noGrp="1"/>
          </p:cNvSpPr>
          <p:nvPr/>
        </p:nvSpPr>
        <p:spPr>
          <a:xfrm>
            <a:off x="7048500" y="5699476"/>
            <a:ext cx="4699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7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7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Standard NCCL: OOM</a:t>
            </a:r>
          </a:p>
        </p:txBody>
      </p:sp>
      <p:sp>
        <p:nvSpPr>
          <p:cNvPr id="50" name="Init time OOM">
            <a:extLst>
              <a:ext uri="{FF2B5EF4-FFF2-40B4-BE49-F238E27FC236}">
                <a16:creationId xmlns:a16="http://schemas.microsoft.com/office/drawing/2014/main" id="{95BD18C2-D2D2-4221-89D3-C5D7F26FABD2}"/>
              </a:ext>
            </a:extLst>
          </p:cNvPr>
          <p:cNvSpPr>
            <a:spLocks noGrp="1"/>
          </p:cNvSpPr>
          <p:nvPr/>
        </p:nvSpPr>
        <p:spPr>
          <a:xfrm>
            <a:off x="7048500" y="9039576"/>
            <a:ext cx="46990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700" b="1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700" b="1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Standard NCCL: OOM</a:t>
            </a:r>
          </a:p>
        </p:txBody>
      </p:sp>
      <p:sp>
        <p:nvSpPr>
          <p:cNvPr id="51" name="Init axis 0 626">
            <a:extLst>
              <a:ext uri="{FF2B5EF4-FFF2-40B4-BE49-F238E27FC236}">
                <a16:creationId xmlns:a16="http://schemas.microsoft.com/office/drawing/2014/main" id="{2BB598ED-BF55-4A1F-9EB4-7CEF7A5DB74C}"/>
              </a:ext>
            </a:extLst>
          </p:cNvPr>
          <p:cNvSpPr>
            <a:spLocks noGrp="1"/>
          </p:cNvSpPr>
          <p:nvPr/>
        </p:nvSpPr>
        <p:spPr>
          <a:xfrm>
            <a:off x="190500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64</a:t>
            </a:r>
          </a:p>
        </p:txBody>
      </p:sp>
      <p:sp>
        <p:nvSpPr>
          <p:cNvPr id="52" name="Init axis 0 864">
            <a:extLst>
              <a:ext uri="{FF2B5EF4-FFF2-40B4-BE49-F238E27FC236}">
                <a16:creationId xmlns:a16="http://schemas.microsoft.com/office/drawing/2014/main" id="{20FFE03A-46B6-4744-A59D-482B05E88078}"/>
              </a:ext>
            </a:extLst>
          </p:cNvPr>
          <p:cNvSpPr>
            <a:spLocks noGrp="1"/>
          </p:cNvSpPr>
          <p:nvPr/>
        </p:nvSpPr>
        <p:spPr>
          <a:xfrm>
            <a:off x="190500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64</a:t>
            </a:r>
          </a:p>
        </p:txBody>
      </p:sp>
      <p:sp>
        <p:nvSpPr>
          <p:cNvPr id="53" name="Init axis 1 626">
            <a:extLst>
              <a:ext uri="{FF2B5EF4-FFF2-40B4-BE49-F238E27FC236}">
                <a16:creationId xmlns:a16="http://schemas.microsoft.com/office/drawing/2014/main" id="{0F002805-104C-435B-B6DD-C58E2C81C387}"/>
              </a:ext>
            </a:extLst>
          </p:cNvPr>
          <p:cNvSpPr>
            <a:spLocks noGrp="1"/>
          </p:cNvSpPr>
          <p:nvPr/>
        </p:nvSpPr>
        <p:spPr>
          <a:xfrm>
            <a:off x="314325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128</a:t>
            </a:r>
          </a:p>
        </p:txBody>
      </p:sp>
      <p:sp>
        <p:nvSpPr>
          <p:cNvPr id="54" name="Init axis 1 864">
            <a:extLst>
              <a:ext uri="{FF2B5EF4-FFF2-40B4-BE49-F238E27FC236}">
                <a16:creationId xmlns:a16="http://schemas.microsoft.com/office/drawing/2014/main" id="{FA12BB7C-EB74-4482-9156-5F9656CDFED9}"/>
              </a:ext>
            </a:extLst>
          </p:cNvPr>
          <p:cNvSpPr>
            <a:spLocks noGrp="1"/>
          </p:cNvSpPr>
          <p:nvPr/>
        </p:nvSpPr>
        <p:spPr>
          <a:xfrm>
            <a:off x="314325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128</a:t>
            </a:r>
          </a:p>
        </p:txBody>
      </p:sp>
      <p:sp>
        <p:nvSpPr>
          <p:cNvPr id="55" name="Init axis 2 626">
            <a:extLst>
              <a:ext uri="{FF2B5EF4-FFF2-40B4-BE49-F238E27FC236}">
                <a16:creationId xmlns:a16="http://schemas.microsoft.com/office/drawing/2014/main" id="{D39715FD-4E4F-412D-BA6E-DFC6DD3F96D8}"/>
              </a:ext>
            </a:extLst>
          </p:cNvPr>
          <p:cNvSpPr>
            <a:spLocks noGrp="1"/>
          </p:cNvSpPr>
          <p:nvPr/>
        </p:nvSpPr>
        <p:spPr>
          <a:xfrm>
            <a:off x="438150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256</a:t>
            </a:r>
          </a:p>
        </p:txBody>
      </p:sp>
      <p:sp>
        <p:nvSpPr>
          <p:cNvPr id="56" name="Init axis 2 864">
            <a:extLst>
              <a:ext uri="{FF2B5EF4-FFF2-40B4-BE49-F238E27FC236}">
                <a16:creationId xmlns:a16="http://schemas.microsoft.com/office/drawing/2014/main" id="{4595B54B-872C-4EE0-926C-6BF5CEDD7E6B}"/>
              </a:ext>
            </a:extLst>
          </p:cNvPr>
          <p:cNvSpPr>
            <a:spLocks noGrp="1"/>
          </p:cNvSpPr>
          <p:nvPr/>
        </p:nvSpPr>
        <p:spPr>
          <a:xfrm>
            <a:off x="438150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256</a:t>
            </a:r>
          </a:p>
        </p:txBody>
      </p:sp>
      <p:sp>
        <p:nvSpPr>
          <p:cNvPr id="57" name="Init axis 3 626">
            <a:extLst>
              <a:ext uri="{FF2B5EF4-FFF2-40B4-BE49-F238E27FC236}">
                <a16:creationId xmlns:a16="http://schemas.microsoft.com/office/drawing/2014/main" id="{736322F4-F87E-4479-AAEE-05BEFAD64700}"/>
              </a:ext>
            </a:extLst>
          </p:cNvPr>
          <p:cNvSpPr>
            <a:spLocks noGrp="1"/>
          </p:cNvSpPr>
          <p:nvPr/>
        </p:nvSpPr>
        <p:spPr>
          <a:xfrm>
            <a:off x="561975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512</a:t>
            </a:r>
          </a:p>
        </p:txBody>
      </p:sp>
      <p:sp>
        <p:nvSpPr>
          <p:cNvPr id="58" name="Init axis 3 864">
            <a:extLst>
              <a:ext uri="{FF2B5EF4-FFF2-40B4-BE49-F238E27FC236}">
                <a16:creationId xmlns:a16="http://schemas.microsoft.com/office/drawing/2014/main" id="{0452470E-F223-4FD1-9973-98B615343CB3}"/>
              </a:ext>
            </a:extLst>
          </p:cNvPr>
          <p:cNvSpPr>
            <a:spLocks noGrp="1"/>
          </p:cNvSpPr>
          <p:nvPr/>
        </p:nvSpPr>
        <p:spPr>
          <a:xfrm>
            <a:off x="561975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512</a:t>
            </a:r>
          </a:p>
        </p:txBody>
      </p:sp>
      <p:sp>
        <p:nvSpPr>
          <p:cNvPr id="59" name="Init axis 4 626">
            <a:extLst>
              <a:ext uri="{FF2B5EF4-FFF2-40B4-BE49-F238E27FC236}">
                <a16:creationId xmlns:a16="http://schemas.microsoft.com/office/drawing/2014/main" id="{CCCA0675-43D9-4CE7-8649-5F89DA90A689}"/>
              </a:ext>
            </a:extLst>
          </p:cNvPr>
          <p:cNvSpPr>
            <a:spLocks noGrp="1"/>
          </p:cNvSpPr>
          <p:nvPr/>
        </p:nvSpPr>
        <p:spPr>
          <a:xfrm>
            <a:off x="685800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1024</a:t>
            </a:r>
          </a:p>
        </p:txBody>
      </p:sp>
      <p:sp>
        <p:nvSpPr>
          <p:cNvPr id="60" name="Init axis 4 864">
            <a:extLst>
              <a:ext uri="{FF2B5EF4-FFF2-40B4-BE49-F238E27FC236}">
                <a16:creationId xmlns:a16="http://schemas.microsoft.com/office/drawing/2014/main" id="{2AA51E4C-1D4B-4370-8D02-06D5FCC05C0E}"/>
              </a:ext>
            </a:extLst>
          </p:cNvPr>
          <p:cNvSpPr>
            <a:spLocks noGrp="1"/>
          </p:cNvSpPr>
          <p:nvPr/>
        </p:nvSpPr>
        <p:spPr>
          <a:xfrm>
            <a:off x="685800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1024</a:t>
            </a:r>
          </a:p>
        </p:txBody>
      </p:sp>
      <p:sp>
        <p:nvSpPr>
          <p:cNvPr id="61" name="Init axis 5 626">
            <a:extLst>
              <a:ext uri="{FF2B5EF4-FFF2-40B4-BE49-F238E27FC236}">
                <a16:creationId xmlns:a16="http://schemas.microsoft.com/office/drawing/2014/main" id="{C0D8F118-23E8-4361-8121-488D3DF55D5D}"/>
              </a:ext>
            </a:extLst>
          </p:cNvPr>
          <p:cNvSpPr>
            <a:spLocks noGrp="1"/>
          </p:cNvSpPr>
          <p:nvPr/>
        </p:nvSpPr>
        <p:spPr>
          <a:xfrm>
            <a:off x="809625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2048</a:t>
            </a:r>
          </a:p>
        </p:txBody>
      </p:sp>
      <p:sp>
        <p:nvSpPr>
          <p:cNvPr id="62" name="Init axis 5 864">
            <a:extLst>
              <a:ext uri="{FF2B5EF4-FFF2-40B4-BE49-F238E27FC236}">
                <a16:creationId xmlns:a16="http://schemas.microsoft.com/office/drawing/2014/main" id="{9889BA77-B5F1-4718-BF5F-017947919F70}"/>
              </a:ext>
            </a:extLst>
          </p:cNvPr>
          <p:cNvSpPr>
            <a:spLocks noGrp="1"/>
          </p:cNvSpPr>
          <p:nvPr/>
        </p:nvSpPr>
        <p:spPr>
          <a:xfrm>
            <a:off x="809625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2048</a:t>
            </a:r>
          </a:p>
        </p:txBody>
      </p:sp>
      <p:sp>
        <p:nvSpPr>
          <p:cNvPr id="63" name="Init axis 6 626">
            <a:extLst>
              <a:ext uri="{FF2B5EF4-FFF2-40B4-BE49-F238E27FC236}">
                <a16:creationId xmlns:a16="http://schemas.microsoft.com/office/drawing/2014/main" id="{D50C5795-C038-4197-833F-3A1DBC694514}"/>
              </a:ext>
            </a:extLst>
          </p:cNvPr>
          <p:cNvSpPr>
            <a:spLocks noGrp="1"/>
          </p:cNvSpPr>
          <p:nvPr/>
        </p:nvSpPr>
        <p:spPr>
          <a:xfrm>
            <a:off x="933450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4096</a:t>
            </a:r>
          </a:p>
        </p:txBody>
      </p:sp>
      <p:sp>
        <p:nvSpPr>
          <p:cNvPr id="64" name="Init axis 6 864">
            <a:extLst>
              <a:ext uri="{FF2B5EF4-FFF2-40B4-BE49-F238E27FC236}">
                <a16:creationId xmlns:a16="http://schemas.microsoft.com/office/drawing/2014/main" id="{65FE8868-89E7-48C7-8BFC-14D5C2577E8E}"/>
              </a:ext>
            </a:extLst>
          </p:cNvPr>
          <p:cNvSpPr>
            <a:spLocks noGrp="1"/>
          </p:cNvSpPr>
          <p:nvPr/>
        </p:nvSpPr>
        <p:spPr>
          <a:xfrm>
            <a:off x="933450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4096</a:t>
            </a:r>
          </a:p>
        </p:txBody>
      </p:sp>
      <p:sp>
        <p:nvSpPr>
          <p:cNvPr id="65" name="Init axis 7 626">
            <a:extLst>
              <a:ext uri="{FF2B5EF4-FFF2-40B4-BE49-F238E27FC236}">
                <a16:creationId xmlns:a16="http://schemas.microsoft.com/office/drawing/2014/main" id="{AF4328A9-9C51-4FCA-BCD2-212E028D5CC4}"/>
              </a:ext>
            </a:extLst>
          </p:cNvPr>
          <p:cNvSpPr>
            <a:spLocks noGrp="1"/>
          </p:cNvSpPr>
          <p:nvPr/>
        </p:nvSpPr>
        <p:spPr>
          <a:xfrm>
            <a:off x="10572750" y="77695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8192</a:t>
            </a:r>
          </a:p>
        </p:txBody>
      </p:sp>
      <p:sp>
        <p:nvSpPr>
          <p:cNvPr id="66" name="Init axis 7 864">
            <a:extLst>
              <a:ext uri="{FF2B5EF4-FFF2-40B4-BE49-F238E27FC236}">
                <a16:creationId xmlns:a16="http://schemas.microsoft.com/office/drawing/2014/main" id="{9A9C2B26-388A-48CD-8C48-C4AC28CD895A}"/>
              </a:ext>
            </a:extLst>
          </p:cNvPr>
          <p:cNvSpPr>
            <a:spLocks noGrp="1"/>
          </p:cNvSpPr>
          <p:nvPr/>
        </p:nvSpPr>
        <p:spPr>
          <a:xfrm>
            <a:off x="10572750" y="10792176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8192</a:t>
            </a:r>
          </a:p>
        </p:txBody>
      </p:sp>
    </p:spTree>
    <p:extLst>
      <p:ext uri="{BB962C8B-B14F-4D97-AF65-F5344CB8AC3E}">
        <p14:creationId xmlns:p14="http://schemas.microsoft.com/office/powerpoint/2010/main" val="1720834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5usecase-title">
            <a:extLst>
              <a:ext uri="{FF2B5EF4-FFF2-40B4-BE49-F238E27FC236}">
                <a16:creationId xmlns:a16="http://schemas.microsoft.com/office/drawing/2014/main" id="{7672F687-C226-4CA0-B9D1-53A644BB3745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Use Case: Automated Configuration Search</a:t>
            </a:r>
          </a:p>
        </p:txBody>
      </p:sp>
      <p:sp>
        <p:nvSpPr>
          <p:cNvPr id="2" name="25usecase-takeaway">
            <a:extLst>
              <a:ext uri="{FF2B5EF4-FFF2-40B4-BE49-F238E27FC236}">
                <a16:creationId xmlns:a16="http://schemas.microsoft.com/office/drawing/2014/main" id="{9E9A3FD0-CF22-4514-B889-0B2645D0D880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Improve the best expert configuration using 16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~32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GPUs to emulate </a:t>
            </a:r>
            <a:r>
              <a:rPr 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 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8</a:t>
            </a:r>
            <a:r>
              <a:rPr lang="en-US" altLang="zh-CN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192-GPU</a:t>
            </a:r>
            <a:r>
              <a:rPr lang="zh-CN" altLang="en-US"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altLang="zh-CN" sz="4000" dirty="0">
                <a:solidFill>
                  <a:srgbClr val="292D34"/>
                </a:solidFill>
                <a:ea typeface="Avenir Next"/>
                <a:cs typeface="Avenir Next"/>
              </a:rPr>
              <a:t>job</a:t>
            </a:r>
            <a:r>
              <a:rPr sz="40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.</a:t>
            </a:r>
          </a:p>
        </p:txBody>
      </p:sp>
      <p:sp>
        <p:nvSpPr>
          <p:cNvPr id="3" name="25usecase-page">
            <a:extLst>
              <a:ext uri="{FF2B5EF4-FFF2-40B4-BE49-F238E27FC236}">
                <a16:creationId xmlns:a16="http://schemas.microsoft.com/office/drawing/2014/main" id="{C31240D3-D11A-434E-84E7-1AD024FBDCA5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32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" name="25usecase-divider1">
            <a:extLst>
              <a:ext uri="{FF2B5EF4-FFF2-40B4-BE49-F238E27FC236}">
                <a16:creationId xmlns:a16="http://schemas.microsoft.com/office/drawing/2014/main" id="{6A59C167-DC65-4727-8835-D970ACE8AF04}"/>
              </a:ext>
            </a:extLst>
          </p:cNvPr>
          <p:cNvSpPr>
            <a:spLocks noGrp="1"/>
          </p:cNvSpPr>
          <p:nvPr/>
        </p:nvSpPr>
        <p:spPr>
          <a:xfrm>
            <a:off x="8382000" y="3619500"/>
            <a:ext cx="12700" cy="4191000"/>
          </a:xfrm>
          <a:custGeom>
            <a:avLst/>
            <a:gdLst/>
            <a:ahLst/>
            <a:cxnLst/>
            <a:rect l="0" t="0" r="0" b="0"/>
            <a:pathLst>
              <a:path w="12700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19050">
            <a:solidFill>
              <a:srgbClr val="D3D8DE"/>
            </a:solidFill>
          </a:ln>
        </p:spPr>
      </p:sp>
      <p:sp>
        <p:nvSpPr>
          <p:cNvPr id="5" name="25usecase-divider2">
            <a:extLst>
              <a:ext uri="{FF2B5EF4-FFF2-40B4-BE49-F238E27FC236}">
                <a16:creationId xmlns:a16="http://schemas.microsoft.com/office/drawing/2014/main" id="{D1DAAB97-D7B6-482E-92EE-2DC52FBB9223}"/>
              </a:ext>
            </a:extLst>
          </p:cNvPr>
          <p:cNvSpPr>
            <a:spLocks noGrp="1"/>
          </p:cNvSpPr>
          <p:nvPr/>
        </p:nvSpPr>
        <p:spPr>
          <a:xfrm>
            <a:off x="16383000" y="3619500"/>
            <a:ext cx="12700" cy="4191000"/>
          </a:xfrm>
          <a:custGeom>
            <a:avLst/>
            <a:gdLst/>
            <a:ahLst/>
            <a:cxnLst/>
            <a:rect l="0" t="0" r="0" b="0"/>
            <a:pathLst>
              <a:path w="12700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19050">
            <a:solidFill>
              <a:srgbClr val="D3D8DE"/>
            </a:solidFill>
          </a:ln>
        </p:spPr>
      </p:sp>
      <p:sp>
        <p:nvSpPr>
          <p:cNvPr id="6" name="25usecase-search-space">
            <a:extLst>
              <a:ext uri="{FF2B5EF4-FFF2-40B4-BE49-F238E27FC236}">
                <a16:creationId xmlns:a16="http://schemas.microsoft.com/office/drawing/2014/main" id="{72E014F5-684B-4B0F-A8E9-F978E628A7B2}"/>
              </a:ext>
            </a:extLst>
          </p:cNvPr>
          <p:cNvSpPr>
            <a:spLocks noGrp="1"/>
          </p:cNvSpPr>
          <p:nvPr/>
        </p:nvSpPr>
        <p:spPr>
          <a:xfrm>
            <a:off x="1143000" y="3429000"/>
            <a:ext cx="6985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Search space</a:t>
            </a:r>
          </a:p>
        </p:txBody>
      </p:sp>
      <p:sp>
        <p:nvSpPr>
          <p:cNvPr id="7" name="25usecase-search-effort">
            <a:extLst>
              <a:ext uri="{FF2B5EF4-FFF2-40B4-BE49-F238E27FC236}">
                <a16:creationId xmlns:a16="http://schemas.microsoft.com/office/drawing/2014/main" id="{0F31FF8A-0DFC-4FA9-AE30-616B03EC3919}"/>
              </a:ext>
            </a:extLst>
          </p:cNvPr>
          <p:cNvSpPr>
            <a:spLocks noGrp="1"/>
          </p:cNvSpPr>
          <p:nvPr/>
        </p:nvSpPr>
        <p:spPr>
          <a:xfrm>
            <a:off x="9144000" y="3429000"/>
            <a:ext cx="6985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Search effort</a:t>
            </a:r>
          </a:p>
        </p:txBody>
      </p:sp>
      <p:sp>
        <p:nvSpPr>
          <p:cNvPr id="8" name="25usecase-improvement">
            <a:extLst>
              <a:ext uri="{FF2B5EF4-FFF2-40B4-BE49-F238E27FC236}">
                <a16:creationId xmlns:a16="http://schemas.microsoft.com/office/drawing/2014/main" id="{B8CBF838-D284-426D-8B70-C94100C2CA50}"/>
              </a:ext>
            </a:extLst>
          </p:cNvPr>
          <p:cNvSpPr>
            <a:spLocks noGrp="1"/>
          </p:cNvSpPr>
          <p:nvPr/>
        </p:nvSpPr>
        <p:spPr>
          <a:xfrm>
            <a:off x="17272000" y="3429000"/>
            <a:ext cx="6477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Improvement</a:t>
            </a:r>
          </a:p>
        </p:txBody>
      </p:sp>
      <p:sp>
        <p:nvSpPr>
          <p:cNvPr id="9" name="25usecase-knobs">
            <a:extLst>
              <a:ext uri="{FF2B5EF4-FFF2-40B4-BE49-F238E27FC236}">
                <a16:creationId xmlns:a16="http://schemas.microsoft.com/office/drawing/2014/main" id="{C49984E2-BDBE-4CAA-99DE-42BAF72A7E0B}"/>
              </a:ext>
            </a:extLst>
          </p:cNvPr>
          <p:cNvSpPr>
            <a:spLocks noGrp="1"/>
          </p:cNvSpPr>
          <p:nvPr/>
        </p:nvSpPr>
        <p:spPr>
          <a:xfrm>
            <a:off x="1143000" y="4394200"/>
            <a:ext cx="6985000" cy="1320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8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8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21 knobs</a:t>
            </a:r>
          </a:p>
        </p:txBody>
      </p:sp>
      <p:sp>
        <p:nvSpPr>
          <p:cNvPr id="10" name="25usecase-raw-space">
            <a:extLst>
              <a:ext uri="{FF2B5EF4-FFF2-40B4-BE49-F238E27FC236}">
                <a16:creationId xmlns:a16="http://schemas.microsoft.com/office/drawing/2014/main" id="{4B6AEC6D-EF9B-4B20-97E4-8FDAF61CC266}"/>
              </a:ext>
            </a:extLst>
          </p:cNvPr>
          <p:cNvSpPr>
            <a:spLocks noGrp="1"/>
          </p:cNvSpPr>
          <p:nvPr/>
        </p:nvSpPr>
        <p:spPr>
          <a:xfrm>
            <a:off x="1143000" y="5930900"/>
            <a:ext cx="7112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4.19M raw combinations</a:t>
            </a:r>
          </a:p>
        </p:txBody>
      </p:sp>
      <p:sp>
        <p:nvSpPr>
          <p:cNvPr id="11" name="25usecase-per-seq">
            <a:extLst>
              <a:ext uri="{FF2B5EF4-FFF2-40B4-BE49-F238E27FC236}">
                <a16:creationId xmlns:a16="http://schemas.microsoft.com/office/drawing/2014/main" id="{95E88F05-DD42-4221-BEBD-9D1213211F27}"/>
              </a:ext>
            </a:extLst>
          </p:cNvPr>
          <p:cNvSpPr>
            <a:spLocks noGrp="1"/>
          </p:cNvSpPr>
          <p:nvPr/>
        </p:nvSpPr>
        <p:spPr>
          <a:xfrm>
            <a:off x="1143000" y="6654800"/>
            <a:ext cx="69850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per sequence-length setting</a:t>
            </a:r>
          </a:p>
        </p:txBody>
      </p:sp>
      <p:sp>
        <p:nvSpPr>
          <p:cNvPr id="12" name="25usecase-knob-kinds">
            <a:extLst>
              <a:ext uri="{FF2B5EF4-FFF2-40B4-BE49-F238E27FC236}">
                <a16:creationId xmlns:a16="http://schemas.microsoft.com/office/drawing/2014/main" id="{82111F8C-2F4D-4E3A-AEC1-97D521CC03E7}"/>
              </a:ext>
            </a:extLst>
          </p:cNvPr>
          <p:cNvSpPr>
            <a:spLocks noGrp="1"/>
          </p:cNvSpPr>
          <p:nvPr/>
        </p:nvSpPr>
        <p:spPr>
          <a:xfrm>
            <a:off x="1143000" y="7366000"/>
            <a:ext cx="70485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Recompute · offload · sequence length</a:t>
            </a:r>
          </a:p>
        </p:txBody>
      </p:sp>
      <p:sp>
        <p:nvSpPr>
          <p:cNvPr id="13" name="25usecase-eval-count">
            <a:extLst>
              <a:ext uri="{FF2B5EF4-FFF2-40B4-BE49-F238E27FC236}">
                <a16:creationId xmlns:a16="http://schemas.microsoft.com/office/drawing/2014/main" id="{9942E859-5346-4CAD-8BC4-9165434A1A12}"/>
              </a:ext>
            </a:extLst>
          </p:cNvPr>
          <p:cNvSpPr>
            <a:spLocks noGrp="1"/>
          </p:cNvSpPr>
          <p:nvPr/>
        </p:nvSpPr>
        <p:spPr>
          <a:xfrm>
            <a:off x="9144000" y="4394200"/>
            <a:ext cx="6985000" cy="1320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64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46 evaluations</a:t>
            </a:r>
          </a:p>
        </p:txBody>
      </p:sp>
      <p:sp>
        <p:nvSpPr>
          <p:cNvPr id="14" name="25usecase-time">
            <a:extLst>
              <a:ext uri="{FF2B5EF4-FFF2-40B4-BE49-F238E27FC236}">
                <a16:creationId xmlns:a16="http://schemas.microsoft.com/office/drawing/2014/main" id="{7DD6F203-B565-4444-9CD3-1086D665EDD9}"/>
              </a:ext>
            </a:extLst>
          </p:cNvPr>
          <p:cNvSpPr>
            <a:spLocks noGrp="1"/>
          </p:cNvSpPr>
          <p:nvPr/>
        </p:nvSpPr>
        <p:spPr>
          <a:xfrm>
            <a:off x="9144000" y="5930900"/>
            <a:ext cx="6985000" cy="787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0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50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≈13.5 h</a:t>
            </a:r>
          </a:p>
        </p:txBody>
      </p:sp>
      <p:sp>
        <p:nvSpPr>
          <p:cNvPr id="15" name="25usecase-time-caption">
            <a:extLst>
              <a:ext uri="{FF2B5EF4-FFF2-40B4-BE49-F238E27FC236}">
                <a16:creationId xmlns:a16="http://schemas.microsoft.com/office/drawing/2014/main" id="{92219DF5-756A-4843-B1B6-3BFDEC5E151B}"/>
              </a:ext>
            </a:extLst>
          </p:cNvPr>
          <p:cNvSpPr>
            <a:spLocks noGrp="1"/>
          </p:cNvSpPr>
          <p:nvPr/>
        </p:nvSpPr>
        <p:spPr>
          <a:xfrm>
            <a:off x="9144000" y="6807200"/>
            <a:ext cx="6985000" cy="104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estimated serial evaluation time</a:t>
            </a:r>
          </a:p>
          <a:p>
            <a:pPr algn="l"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to best found</a:t>
            </a:r>
          </a:p>
        </p:txBody>
      </p:sp>
      <p:sp>
        <p:nvSpPr>
          <p:cNvPr id="16" name="25usecase-mfu">
            <a:extLst>
              <a:ext uri="{FF2B5EF4-FFF2-40B4-BE49-F238E27FC236}">
                <a16:creationId xmlns:a16="http://schemas.microsoft.com/office/drawing/2014/main" id="{8A79D41D-51A8-4222-A2EA-90B33A4D5C06}"/>
              </a:ext>
            </a:extLst>
          </p:cNvPr>
          <p:cNvSpPr>
            <a:spLocks noGrp="1"/>
          </p:cNvSpPr>
          <p:nvPr/>
        </p:nvSpPr>
        <p:spPr>
          <a:xfrm>
            <a:off x="17272000" y="4241800"/>
            <a:ext cx="6477000" cy="184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10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110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+1.2%</a:t>
            </a:r>
          </a:p>
        </p:txBody>
      </p:sp>
      <p:sp>
        <p:nvSpPr>
          <p:cNvPr id="17" name="25usecase-mfu-kind">
            <a:extLst>
              <a:ext uri="{FF2B5EF4-FFF2-40B4-BE49-F238E27FC236}">
                <a16:creationId xmlns:a16="http://schemas.microsoft.com/office/drawing/2014/main" id="{34BBE7F1-7F8E-43C7-B5DA-F1A44FD118EF}"/>
              </a:ext>
            </a:extLst>
          </p:cNvPr>
          <p:cNvSpPr>
            <a:spLocks noGrp="1"/>
          </p:cNvSpPr>
          <p:nvPr/>
        </p:nvSpPr>
        <p:spPr>
          <a:xfrm>
            <a:off x="17272000" y="6223000"/>
            <a:ext cx="64770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relative MFU improvement</a:t>
            </a:r>
          </a:p>
        </p:txBody>
      </p:sp>
      <p:sp>
        <p:nvSpPr>
          <p:cNvPr id="18" name="25usecase-baseline">
            <a:extLst>
              <a:ext uri="{FF2B5EF4-FFF2-40B4-BE49-F238E27FC236}">
                <a16:creationId xmlns:a16="http://schemas.microsoft.com/office/drawing/2014/main" id="{3CDCA108-B75E-420A-9694-808D24FFAC40}"/>
              </a:ext>
            </a:extLst>
          </p:cNvPr>
          <p:cNvSpPr>
            <a:spLocks noGrp="1"/>
          </p:cNvSpPr>
          <p:nvPr/>
        </p:nvSpPr>
        <p:spPr>
          <a:xfrm>
            <a:off x="17272000" y="6959600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over the best expert configuration</a:t>
            </a:r>
          </a:p>
        </p:txBody>
      </p:sp>
      <p:sp>
        <p:nvSpPr>
          <p:cNvPr id="19" name="25usecase-emulated">
            <a:extLst>
              <a:ext uri="{FF2B5EF4-FFF2-40B4-BE49-F238E27FC236}">
                <a16:creationId xmlns:a16="http://schemas.microsoft.com/office/drawing/2014/main" id="{F7F65DFB-97EE-47DB-A5FB-3FA66C99741C}"/>
              </a:ext>
            </a:extLst>
          </p:cNvPr>
          <p:cNvSpPr>
            <a:spLocks noGrp="1"/>
          </p:cNvSpPr>
          <p:nvPr/>
        </p:nvSpPr>
        <p:spPr>
          <a:xfrm>
            <a:off x="17272000" y="7429500"/>
            <a:ext cx="6350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 dirty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in </a:t>
            </a:r>
            <a:r>
              <a:rPr lang="en-US" altLang="zh-CN" sz="2800" dirty="0">
                <a:solidFill>
                  <a:srgbClr val="6C7479"/>
                </a:solidFill>
                <a:ea typeface="Avenir Next"/>
                <a:cs typeface="Avenir Next"/>
              </a:rPr>
              <a:t>production</a:t>
            </a:r>
            <a:endParaRPr sz="28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20" name="25usecase-cost-header">
            <a:extLst>
              <a:ext uri="{FF2B5EF4-FFF2-40B4-BE49-F238E27FC236}">
                <a16:creationId xmlns:a16="http://schemas.microsoft.com/office/drawing/2014/main" id="{E0C0A825-2BFC-4E06-8AF5-C846B4E87CE4}"/>
              </a:ext>
            </a:extLst>
          </p:cNvPr>
          <p:cNvSpPr>
            <a:spLocks noGrp="1"/>
          </p:cNvSpPr>
          <p:nvPr/>
        </p:nvSpPr>
        <p:spPr>
          <a:xfrm>
            <a:off x="1143000" y="8305800"/>
            <a:ext cx="20955000" cy="736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800" b="1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GPU-hours for the same evaluations</a:t>
            </a:r>
          </a:p>
        </p:txBody>
      </p:sp>
      <p:graphicFrame>
        <p:nvGraphicFramePr>
          <p:cNvPr id="47" name="Chart"/>
          <p:cNvGraphicFramePr/>
          <p:nvPr/>
        </p:nvGraphicFramePr>
        <p:xfrm>
          <a:off x="1143000" y="9271000"/>
          <a:ext cx="13335000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25usecase-savings">
            <a:extLst>
              <a:ext uri="{FF2B5EF4-FFF2-40B4-BE49-F238E27FC236}">
                <a16:creationId xmlns:a16="http://schemas.microsoft.com/office/drawing/2014/main" id="{D659EA5D-C747-43BC-9CC6-00E82C7B7585}"/>
              </a:ext>
            </a:extLst>
          </p:cNvPr>
          <p:cNvSpPr>
            <a:spLocks noGrp="1"/>
          </p:cNvSpPr>
          <p:nvPr/>
        </p:nvSpPr>
        <p:spPr>
          <a:xfrm>
            <a:off x="15494000" y="9588500"/>
            <a:ext cx="83820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6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56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≈1,515 GPU·h saved</a:t>
            </a:r>
          </a:p>
        </p:txBody>
      </p:sp>
      <p:sp>
        <p:nvSpPr>
          <p:cNvPr id="23" name="25usecase-reduction">
            <a:extLst>
              <a:ext uri="{FF2B5EF4-FFF2-40B4-BE49-F238E27FC236}">
                <a16:creationId xmlns:a16="http://schemas.microsoft.com/office/drawing/2014/main" id="{C06BFCF6-E099-40F1-AB5F-FFF6B2FD7ED7}"/>
              </a:ext>
            </a:extLst>
          </p:cNvPr>
          <p:cNvSpPr>
            <a:spLocks noGrp="1"/>
          </p:cNvSpPr>
          <p:nvPr/>
        </p:nvSpPr>
        <p:spPr>
          <a:xfrm>
            <a:off x="15494000" y="10655300"/>
            <a:ext cx="8255000" cy="787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87.5% reduction</a:t>
            </a:r>
          </a:p>
        </p:txBody>
      </p:sp>
      <p:sp>
        <p:nvSpPr>
          <p:cNvPr id="25" name="25usecase-cost-note">
            <a:extLst>
              <a:ext uri="{FF2B5EF4-FFF2-40B4-BE49-F238E27FC236}">
                <a16:creationId xmlns:a16="http://schemas.microsoft.com/office/drawing/2014/main" id="{2355DE29-CB45-4879-AB41-688984B30931}"/>
              </a:ext>
            </a:extLst>
          </p:cNvPr>
          <p:cNvSpPr>
            <a:spLocks noGrp="1"/>
          </p:cNvSpPr>
          <p:nvPr/>
        </p:nvSpPr>
        <p:spPr>
          <a:xfrm>
            <a:off x="762000" y="12763500"/>
            <a:ext cx="228600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0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" altLang="zh-CN" sz="2000" dirty="0">
                <a:solidFill>
                  <a:srgbClr val="6C7479"/>
                </a:solidFill>
                <a:ea typeface="Avenir Next"/>
                <a:cs typeface="Avenir Next"/>
              </a:rPr>
              <a:t>Raw space before feasibility pruning.</a:t>
            </a:r>
          </a:p>
        </p:txBody>
      </p:sp>
    </p:spTree>
    <p:extLst>
      <p:ext uri="{BB962C8B-B14F-4D97-AF65-F5344CB8AC3E}">
        <p14:creationId xmlns:p14="http://schemas.microsoft.com/office/powerpoint/2010/main" val="350645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25future-title">
            <a:extLst>
              <a:ext uri="{FF2B5EF4-FFF2-40B4-BE49-F238E27FC236}">
                <a16:creationId xmlns:a16="http://schemas.microsoft.com/office/drawing/2014/main" id="{BCCFDBD2-DEE6-475B-B42A-FB5A965645C5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Conclusion &amp; Future Work</a:t>
            </a:r>
          </a:p>
        </p:txBody>
      </p:sp>
      <p:sp>
        <p:nvSpPr>
          <p:cNvPr id="101" name="25future-takeaway">
            <a:extLst>
              <a:ext uri="{FF2B5EF4-FFF2-40B4-BE49-F238E27FC236}">
                <a16:creationId xmlns:a16="http://schemas.microsoft.com/office/drawing/2014/main" id="{A293190A-2580-41A0-8668-75DD7F629398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 enables faithful observation of large-scale training on a few GPUs.</a:t>
            </a:r>
          </a:p>
        </p:txBody>
      </p:sp>
      <p:sp>
        <p:nvSpPr>
          <p:cNvPr id="102" name="25future-page">
            <a:extLst>
              <a:ext uri="{FF2B5EF4-FFF2-40B4-BE49-F238E27FC236}">
                <a16:creationId xmlns:a16="http://schemas.microsoft.com/office/drawing/2014/main" id="{6A665017-B118-45C9-82DA-76096B46DA33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33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103" name="25future-conclusion-heading">
            <a:extLst>
              <a:ext uri="{FF2B5EF4-FFF2-40B4-BE49-F238E27FC236}">
                <a16:creationId xmlns:a16="http://schemas.microsoft.com/office/drawing/2014/main" id="{80582332-0612-4354-92FE-148A6E307D81}"/>
              </a:ext>
            </a:extLst>
          </p:cNvPr>
          <p:cNvSpPr>
            <a:spLocks noGrp="1"/>
          </p:cNvSpPr>
          <p:nvPr/>
        </p:nvSpPr>
        <p:spPr>
          <a:xfrm>
            <a:off x="1143000" y="3873500"/>
            <a:ext cx="15875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Conclusion</a:t>
            </a:r>
          </a:p>
        </p:txBody>
      </p:sp>
      <p:sp>
        <p:nvSpPr>
          <p:cNvPr id="104" name="25future-conclusion">
            <a:extLst>
              <a:ext uri="{FF2B5EF4-FFF2-40B4-BE49-F238E27FC236}">
                <a16:creationId xmlns:a16="http://schemas.microsoft.com/office/drawing/2014/main" id="{91F87D08-995C-49A7-B9F4-A412890D430E}"/>
              </a:ext>
            </a:extLst>
          </p:cNvPr>
          <p:cNvSpPr>
            <a:spLocks noGrp="1"/>
          </p:cNvSpPr>
          <p:nvPr/>
        </p:nvSpPr>
        <p:spPr>
          <a:xfrm>
            <a:off x="1143000" y="4978400"/>
            <a:ext cx="15494000" cy="311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533400" indent="-381000" algn="l">
              <a:spcAft>
                <a:spcPts val="2200"/>
              </a:spcAft>
              <a:buChar char="•"/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Run real training code on selected sandbox ranks.</a:t>
            </a:r>
          </a:p>
          <a:p>
            <a:pPr marL="533400" indent="-381000" algn="l">
              <a:spcAft>
                <a:spcPts val="2200"/>
              </a:spcAft>
              <a:buChar char="•"/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Replay full-scale interactions with a calibrated graph.</a:t>
            </a:r>
          </a:p>
          <a:p>
            <a:pPr marL="533400" indent="-381000" algn="l">
              <a:spcAft>
                <a:spcPts val="2200"/>
              </a:spcAft>
              <a:buChar char="•"/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4000" dirty="0">
                <a:solidFill>
                  <a:srgbClr val="102D4D"/>
                </a:solidFill>
                <a:ea typeface="Avenir Next"/>
                <a:cs typeface="Avenir Next"/>
              </a:rPr>
              <a:t>Observe</a:t>
            </a:r>
            <a:r>
              <a:rPr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 </a:t>
            </a:r>
            <a:r>
              <a:rPr lang="en-US" altLang="zh-CN"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faithful </a:t>
            </a:r>
            <a:r>
              <a:rPr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runtime behavior on </a:t>
            </a:r>
            <a:r>
              <a:rPr lang="en-US" sz="4000" dirty="0">
                <a:solidFill>
                  <a:srgbClr val="102D4D"/>
                </a:solidFill>
                <a:ea typeface="Avenir Next"/>
                <a:cs typeface="Avenir Next"/>
              </a:rPr>
              <a:t>a few</a:t>
            </a:r>
            <a:r>
              <a:rPr sz="4000" b="0" dirty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 GPUs.</a:t>
            </a:r>
          </a:p>
        </p:txBody>
      </p:sp>
      <p:sp>
        <p:nvSpPr>
          <p:cNvPr id="105" name="25future-future-heading">
            <a:extLst>
              <a:ext uri="{FF2B5EF4-FFF2-40B4-BE49-F238E27FC236}">
                <a16:creationId xmlns:a16="http://schemas.microsoft.com/office/drawing/2014/main" id="{18C9FE3F-E226-42DA-85D7-3D589C81A8D9}"/>
              </a:ext>
            </a:extLst>
          </p:cNvPr>
          <p:cNvSpPr>
            <a:spLocks noGrp="1"/>
          </p:cNvSpPr>
          <p:nvPr/>
        </p:nvSpPr>
        <p:spPr>
          <a:xfrm>
            <a:off x="1143000" y="8940800"/>
            <a:ext cx="15875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4800" b="1">
                <a:solidFill>
                  <a:srgbClr val="FF6038"/>
                </a:solidFill>
                <a:latin typeface="Avenir Next"/>
                <a:ea typeface="Avenir Next"/>
                <a:cs typeface="Avenir Next"/>
              </a:defRPr>
            </a:pPr>
            <a:r>
              <a:rPr sz="4800" b="1">
                <a:solidFill>
                  <a:srgbClr val="FF6038"/>
                </a:solidFill>
                <a:latin typeface="Avenir Next"/>
                <a:ea typeface="Avenir Next"/>
                <a:cs typeface="Avenir Next"/>
              </a:rPr>
              <a:t>Future Work</a:t>
            </a:r>
          </a:p>
        </p:txBody>
      </p:sp>
      <p:sp>
        <p:nvSpPr>
          <p:cNvPr id="106" name="25future-future">
            <a:extLst>
              <a:ext uri="{FF2B5EF4-FFF2-40B4-BE49-F238E27FC236}">
                <a16:creationId xmlns:a16="http://schemas.microsoft.com/office/drawing/2014/main" id="{E1C18188-F153-4955-949E-FDAB9812B1DC}"/>
              </a:ext>
            </a:extLst>
          </p:cNvPr>
          <p:cNvSpPr>
            <a:spLocks noGrp="1"/>
          </p:cNvSpPr>
          <p:nvPr/>
        </p:nvSpPr>
        <p:spPr>
          <a:xfrm>
            <a:off x="1143000" y="10045700"/>
            <a:ext cx="15494000" cy="2222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533400" indent="-381000" algn="l">
              <a:spcAft>
                <a:spcPts val="2200"/>
              </a:spcAft>
              <a:buChar char="•"/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Enable agents to test and refine infra optimizations.</a:t>
            </a:r>
          </a:p>
          <a:p>
            <a:pPr marL="533400" indent="-381000" algn="l">
              <a:spcAft>
                <a:spcPts val="2200"/>
              </a:spcAft>
              <a:buChar char="•"/>
              <a:def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Extend to asynchronous workflows, such as RL.</a:t>
            </a:r>
          </a:p>
        </p:txBody>
      </p:sp>
      <p:sp>
        <p:nvSpPr>
          <p:cNvPr id="107" name="25future-open-source">
            <a:extLst>
              <a:ext uri="{FF2B5EF4-FFF2-40B4-BE49-F238E27FC236}">
                <a16:creationId xmlns:a16="http://schemas.microsoft.com/office/drawing/2014/main" id="{CC6B1316-A884-4B71-B426-1A2456BFF7CF}"/>
              </a:ext>
            </a:extLst>
          </p:cNvPr>
          <p:cNvSpPr>
            <a:spLocks noGrp="1"/>
          </p:cNvSpPr>
          <p:nvPr/>
        </p:nvSpPr>
        <p:spPr>
          <a:xfrm>
            <a:off x="16738595" y="4191000"/>
            <a:ext cx="5969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6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Code is open source</a:t>
            </a:r>
          </a:p>
        </p:txBody>
      </p:sp>
      <p:pic>
        <p:nvPicPr>
          <p:cNvPr id="108" name="图片 53">
            <a:hlinkClick r:id="rId3"/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6992595" y="5105400"/>
            <a:ext cx="5461000" cy="5461000"/>
          </a:xfrm>
          <a:prstGeom prst="rect">
            <a:avLst/>
          </a:prstGeom>
        </p:spPr>
      </p:pic>
      <p:sp>
        <p:nvSpPr>
          <p:cNvPr id="109" name="Repository URL">
            <a:extLst>
              <a:ext uri="{FF2B5EF4-FFF2-40B4-BE49-F238E27FC236}">
                <a16:creationId xmlns:a16="http://schemas.microsoft.com/office/drawing/2014/main" id="{959AA458-CDF8-4DC0-88E9-A7939CE3054A}"/>
              </a:ext>
            </a:extLst>
          </p:cNvPr>
          <p:cNvSpPr>
            <a:spLocks noGrp="1"/>
          </p:cNvSpPr>
          <p:nvPr/>
        </p:nvSpPr>
        <p:spPr>
          <a:xfrm>
            <a:off x="16675095" y="10896600"/>
            <a:ext cx="6096000" cy="1206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defRPr sz="27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lang="en-US" altLang="zh-CN"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  <a:hlinkClick r:id="rId3"/>
              </a:rPr>
              <a:t>https://</a:t>
            </a: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  <a:hlinkClick r:id="rId3"/>
              </a:rPr>
              <a:t>github.com/AlibabaResearch/</a:t>
            </a:r>
          </a:p>
          <a:p>
            <a:pPr algn="ctr">
              <a:defRPr sz="27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3200" b="0" dirty="0">
                <a:solidFill>
                  <a:srgbClr val="292D34"/>
                </a:solidFill>
                <a:latin typeface="Avenir Next"/>
                <a:ea typeface="Avenir Next"/>
                <a:cs typeface="Avenir Next"/>
                <a:hlinkClick r:id="rId3"/>
              </a:rPr>
              <a:t>CrystalLLM</a:t>
            </a:r>
          </a:p>
        </p:txBody>
      </p:sp>
    </p:spTree>
    <p:extLst>
      <p:ext uri="{BB962C8B-B14F-4D97-AF65-F5344CB8AC3E}">
        <p14:creationId xmlns:p14="http://schemas.microsoft.com/office/powerpoint/2010/main" val="1117910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">
            <a:extLst>
              <a:ext uri="{FF2B5EF4-FFF2-40B4-BE49-F238E27FC236}">
                <a16:creationId xmlns:a16="http://schemas.microsoft.com/office/drawing/2014/main" id="{3BB38B75-FC5B-4329-9840-68A4A5D32E73}"/>
              </a:ext>
            </a:extLst>
          </p:cNvPr>
          <p:cNvSpPr>
            <a:spLocks noGrp="1"/>
          </p:cNvSpPr>
          <p:nvPr/>
        </p:nvSpPr>
        <p:spPr>
          <a:xfrm>
            <a:off x="762000" y="457200"/>
            <a:ext cx="2286000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def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7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Backup: Kernel Timing</a:t>
            </a:r>
          </a:p>
        </p:txBody>
      </p:sp>
      <p:sp>
        <p:nvSpPr>
          <p:cNvPr id="2" name="Takeaway">
            <a:extLst>
              <a:ext uri="{FF2B5EF4-FFF2-40B4-BE49-F238E27FC236}">
                <a16:creationId xmlns:a16="http://schemas.microsoft.com/office/drawing/2014/main" id="{21C96BDB-7511-4F1E-816C-29EB4A0F329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22860000" cy="1270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def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40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We compare kernel durations and launch timing with variation in full-scale execution.</a:t>
            </a:r>
          </a:p>
        </p:txBody>
      </p:sp>
      <p:sp>
        <p:nvSpPr>
          <p:cNvPr id="3" name="Page number">
            <a:extLst>
              <a:ext uri="{FF2B5EF4-FFF2-40B4-BE49-F238E27FC236}">
                <a16:creationId xmlns:a16="http://schemas.microsoft.com/office/drawing/2014/main" id="{7AB8D32B-3B4D-4806-96F3-A307221559FF}"/>
              </a:ext>
            </a:extLst>
          </p:cNvPr>
          <p:cNvSpPr>
            <a:spLocks noGrp="1"/>
          </p:cNvSpPr>
          <p:nvPr/>
        </p:nvSpPr>
        <p:spPr>
          <a:xfrm>
            <a:off x="22555200" y="13258800"/>
            <a:ext cx="1066800" cy="3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lang="en-US" sz="2400" dirty="0">
                <a:solidFill>
                  <a:srgbClr val="6C7479"/>
                </a:solidFill>
                <a:ea typeface="Avenir Next"/>
                <a:cs typeface="Avenir Next"/>
              </a:rPr>
              <a:t>34</a:t>
            </a:r>
            <a:endParaRPr sz="2400" b="0" dirty="0">
              <a:solidFill>
                <a:srgbClr val="6C747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5" name="18-text-46">
            <a:extLst>
              <a:ext uri="{FF2B5EF4-FFF2-40B4-BE49-F238E27FC236}">
                <a16:creationId xmlns:a16="http://schemas.microsoft.com/office/drawing/2014/main" id="{509F23A3-D31B-4468-B81A-808FB5B50651}"/>
              </a:ext>
            </a:extLst>
          </p:cNvPr>
          <p:cNvSpPr>
            <a:spLocks noGrp="1"/>
          </p:cNvSpPr>
          <p:nvPr/>
        </p:nvSpPr>
        <p:spPr>
          <a:xfrm>
            <a:off x="762000" y="3403600"/>
            <a:ext cx="108585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Kernel durations</a:t>
            </a:r>
          </a:p>
        </p:txBody>
      </p:sp>
      <p:sp>
        <p:nvSpPr>
          <p:cNvPr id="6" name="18-text-47">
            <a:extLst>
              <a:ext uri="{FF2B5EF4-FFF2-40B4-BE49-F238E27FC236}">
                <a16:creationId xmlns:a16="http://schemas.microsoft.com/office/drawing/2014/main" id="{9E591867-9303-417C-9009-49D027A761D3}"/>
              </a:ext>
            </a:extLst>
          </p:cNvPr>
          <p:cNvSpPr>
            <a:spLocks noGrp="1"/>
          </p:cNvSpPr>
          <p:nvPr/>
        </p:nvSpPr>
        <p:spPr>
          <a:xfrm>
            <a:off x="762000" y="4140200"/>
            <a:ext cx="11176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1,024 ranks; compute and NCCL kernels</a:t>
            </a:r>
          </a:p>
        </p:txBody>
      </p:sp>
      <p:sp>
        <p:nvSpPr>
          <p:cNvPr id="7" name="18-text-48">
            <a:extLst>
              <a:ext uri="{FF2B5EF4-FFF2-40B4-BE49-F238E27FC236}">
                <a16:creationId xmlns:a16="http://schemas.microsoft.com/office/drawing/2014/main" id="{DBCC31DB-EBE7-402E-A936-9525F75E938C}"/>
              </a:ext>
            </a:extLst>
          </p:cNvPr>
          <p:cNvSpPr>
            <a:spLocks noGrp="1"/>
          </p:cNvSpPr>
          <p:nvPr/>
        </p:nvSpPr>
        <p:spPr>
          <a:xfrm>
            <a:off x="12700000" y="3403600"/>
            <a:ext cx="1092200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4872"/>
              </a:lnSpc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4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Relative kernel start times</a:t>
            </a:r>
          </a:p>
        </p:txBody>
      </p:sp>
      <p:sp>
        <p:nvSpPr>
          <p:cNvPr id="8" name="18-text-49">
            <a:extLst>
              <a:ext uri="{FF2B5EF4-FFF2-40B4-BE49-F238E27FC236}">
                <a16:creationId xmlns:a16="http://schemas.microsoft.com/office/drawing/2014/main" id="{7F82D398-2E11-407C-A831-C3A7D8D3BB88}"/>
              </a:ext>
            </a:extLst>
          </p:cNvPr>
          <p:cNvSpPr>
            <a:spLocks noGrp="1"/>
          </p:cNvSpPr>
          <p:nvPr/>
        </p:nvSpPr>
        <p:spPr>
          <a:xfrm>
            <a:off x="12700000" y="4140200"/>
            <a:ext cx="10922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503B / Strategy B; deviation from baseline median</a:t>
            </a:r>
          </a:p>
        </p:txBody>
      </p:sp>
      <p:sp>
        <p:nvSpPr>
          <p:cNvPr id="9" name="18-shape-50">
            <a:extLst>
              <a:ext uri="{FF2B5EF4-FFF2-40B4-BE49-F238E27FC236}">
                <a16:creationId xmlns:a16="http://schemas.microsoft.com/office/drawing/2014/main" id="{6EEE7421-9974-4827-8F8A-49FB4350E18A}"/>
              </a:ext>
            </a:extLst>
          </p:cNvPr>
          <p:cNvSpPr>
            <a:spLocks noGrp="1"/>
          </p:cNvSpPr>
          <p:nvPr/>
        </p:nvSpPr>
        <p:spPr>
          <a:xfrm>
            <a:off x="762000" y="4940300"/>
            <a:ext cx="317500" cy="254000"/>
          </a:xfrm>
          <a:prstGeom prst="rect">
            <a:avLst/>
          </a:prstGeom>
          <a:solidFill>
            <a:srgbClr val="6C7479"/>
          </a:solidFill>
          <a:ln w="25400">
            <a:solidFill>
              <a:srgbClr val="6C7479"/>
            </a:solidFill>
          </a:ln>
        </p:spPr>
      </p:sp>
      <p:sp>
        <p:nvSpPr>
          <p:cNvPr id="10" name="18-text-51">
            <a:extLst>
              <a:ext uri="{FF2B5EF4-FFF2-40B4-BE49-F238E27FC236}">
                <a16:creationId xmlns:a16="http://schemas.microsoft.com/office/drawing/2014/main" id="{5502356C-3031-4C01-9714-27EA54AD1F7B}"/>
              </a:ext>
            </a:extLst>
          </p:cNvPr>
          <p:cNvSpPr>
            <a:spLocks noGrp="1"/>
          </p:cNvSpPr>
          <p:nvPr/>
        </p:nvSpPr>
        <p:spPr>
          <a:xfrm>
            <a:off x="1244600" y="4851400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Full-scale variation</a:t>
            </a:r>
          </a:p>
        </p:txBody>
      </p:sp>
      <p:sp>
        <p:nvSpPr>
          <p:cNvPr id="11" name="18-shape-52">
            <a:extLst>
              <a:ext uri="{FF2B5EF4-FFF2-40B4-BE49-F238E27FC236}">
                <a16:creationId xmlns:a16="http://schemas.microsoft.com/office/drawing/2014/main" id="{50885E42-6350-4307-BBF5-A7AAB2BCED64}"/>
              </a:ext>
            </a:extLst>
          </p:cNvPr>
          <p:cNvSpPr>
            <a:spLocks noGrp="1"/>
          </p:cNvSpPr>
          <p:nvPr/>
        </p:nvSpPr>
        <p:spPr>
          <a:xfrm>
            <a:off x="6350000" y="4940300"/>
            <a:ext cx="317500" cy="254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12" name="18-text-53">
            <a:extLst>
              <a:ext uri="{FF2B5EF4-FFF2-40B4-BE49-F238E27FC236}">
                <a16:creationId xmlns:a16="http://schemas.microsoft.com/office/drawing/2014/main" id="{BFD0DD7D-E0FD-4C29-9D0E-AE618A5031DB}"/>
              </a:ext>
            </a:extLst>
          </p:cNvPr>
          <p:cNvSpPr>
            <a:spLocks noGrp="1"/>
          </p:cNvSpPr>
          <p:nvPr/>
        </p:nvSpPr>
        <p:spPr>
          <a:xfrm>
            <a:off x="6832600" y="4851400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 deviation</a:t>
            </a:r>
          </a:p>
        </p:txBody>
      </p:sp>
      <p:sp>
        <p:nvSpPr>
          <p:cNvPr id="13" name="18-text-54">
            <a:extLst>
              <a:ext uri="{FF2B5EF4-FFF2-40B4-BE49-F238E27FC236}">
                <a16:creationId xmlns:a16="http://schemas.microsoft.com/office/drawing/2014/main" id="{08E70C2A-27E4-4C79-BE04-40157BE4FF0D}"/>
              </a:ext>
            </a:extLst>
          </p:cNvPr>
          <p:cNvSpPr>
            <a:spLocks noGrp="1"/>
          </p:cNvSpPr>
          <p:nvPr/>
        </p:nvSpPr>
        <p:spPr>
          <a:xfrm>
            <a:off x="762000" y="5651500"/>
            <a:ext cx="111760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712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Compute kernels</a:t>
            </a:r>
          </a:p>
        </p:txBody>
      </p:sp>
      <p:sp>
        <p:nvSpPr>
          <p:cNvPr id="14" name="18-path-55">
            <a:extLst>
              <a:ext uri="{FF2B5EF4-FFF2-40B4-BE49-F238E27FC236}">
                <a16:creationId xmlns:a16="http://schemas.microsoft.com/office/drawing/2014/main" id="{7E14755A-83C7-4E1A-93E7-8568B8CA9672}"/>
              </a:ext>
            </a:extLst>
          </p:cNvPr>
          <p:cNvSpPr>
            <a:spLocks noGrp="1"/>
          </p:cNvSpPr>
          <p:nvPr/>
        </p:nvSpPr>
        <p:spPr>
          <a:xfrm>
            <a:off x="1955800" y="779780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12700">
            <a:solidFill>
              <a:srgbClr val="D3D8DE"/>
            </a:solidFill>
          </a:ln>
        </p:spPr>
      </p:sp>
      <p:sp>
        <p:nvSpPr>
          <p:cNvPr id="15" name="18-text-56">
            <a:extLst>
              <a:ext uri="{FF2B5EF4-FFF2-40B4-BE49-F238E27FC236}">
                <a16:creationId xmlns:a16="http://schemas.microsoft.com/office/drawing/2014/main" id="{15EF7023-6888-4009-BF44-8B31F5303347}"/>
              </a:ext>
            </a:extLst>
          </p:cNvPr>
          <p:cNvSpPr>
            <a:spLocks noGrp="1"/>
          </p:cNvSpPr>
          <p:nvPr/>
        </p:nvSpPr>
        <p:spPr>
          <a:xfrm>
            <a:off x="762000" y="760730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-15</a:t>
            </a:r>
          </a:p>
        </p:txBody>
      </p:sp>
      <p:sp>
        <p:nvSpPr>
          <p:cNvPr id="16" name="18-path-57">
            <a:extLst>
              <a:ext uri="{FF2B5EF4-FFF2-40B4-BE49-F238E27FC236}">
                <a16:creationId xmlns:a16="http://schemas.microsoft.com/office/drawing/2014/main" id="{1CD38DDA-6C84-4CC6-862F-5393FBEE2CBF}"/>
              </a:ext>
            </a:extLst>
          </p:cNvPr>
          <p:cNvSpPr>
            <a:spLocks noGrp="1"/>
          </p:cNvSpPr>
          <p:nvPr/>
        </p:nvSpPr>
        <p:spPr>
          <a:xfrm>
            <a:off x="1955800" y="702945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22860">
            <a:solidFill>
              <a:srgbClr val="6C7479"/>
            </a:solidFill>
          </a:ln>
        </p:spPr>
      </p:sp>
      <p:sp>
        <p:nvSpPr>
          <p:cNvPr id="17" name="18-text-58">
            <a:extLst>
              <a:ext uri="{FF2B5EF4-FFF2-40B4-BE49-F238E27FC236}">
                <a16:creationId xmlns:a16="http://schemas.microsoft.com/office/drawing/2014/main" id="{1D708078-29AA-4C47-9540-3B3E6711AC8B}"/>
              </a:ext>
            </a:extLst>
          </p:cNvPr>
          <p:cNvSpPr>
            <a:spLocks noGrp="1"/>
          </p:cNvSpPr>
          <p:nvPr/>
        </p:nvSpPr>
        <p:spPr>
          <a:xfrm>
            <a:off x="762000" y="683895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18" name="18-path-59">
            <a:extLst>
              <a:ext uri="{FF2B5EF4-FFF2-40B4-BE49-F238E27FC236}">
                <a16:creationId xmlns:a16="http://schemas.microsoft.com/office/drawing/2014/main" id="{640C8E1D-533E-4F63-B99A-A5087706321C}"/>
              </a:ext>
            </a:extLst>
          </p:cNvPr>
          <p:cNvSpPr>
            <a:spLocks noGrp="1"/>
          </p:cNvSpPr>
          <p:nvPr/>
        </p:nvSpPr>
        <p:spPr>
          <a:xfrm>
            <a:off x="1955800" y="626110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12700">
            <a:solidFill>
              <a:srgbClr val="D3D8DE"/>
            </a:solidFill>
          </a:ln>
        </p:spPr>
      </p:sp>
      <p:sp>
        <p:nvSpPr>
          <p:cNvPr id="19" name="18-text-60">
            <a:extLst>
              <a:ext uri="{FF2B5EF4-FFF2-40B4-BE49-F238E27FC236}">
                <a16:creationId xmlns:a16="http://schemas.microsoft.com/office/drawing/2014/main" id="{92FCD49F-2FDC-4D7D-B61F-B04DDA2F0902}"/>
              </a:ext>
            </a:extLst>
          </p:cNvPr>
          <p:cNvSpPr>
            <a:spLocks noGrp="1"/>
          </p:cNvSpPr>
          <p:nvPr/>
        </p:nvSpPr>
        <p:spPr>
          <a:xfrm>
            <a:off x="762000" y="607060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15</a:t>
            </a:r>
          </a:p>
        </p:txBody>
      </p:sp>
      <p:sp>
        <p:nvSpPr>
          <p:cNvPr id="20" name="18-path-61">
            <a:extLst>
              <a:ext uri="{FF2B5EF4-FFF2-40B4-BE49-F238E27FC236}">
                <a16:creationId xmlns:a16="http://schemas.microsoft.com/office/drawing/2014/main" id="{2B0E35BB-BF4A-497A-8AAC-5852393AF81F}"/>
              </a:ext>
            </a:extLst>
          </p:cNvPr>
          <p:cNvSpPr>
            <a:spLocks noGrp="1"/>
          </p:cNvSpPr>
          <p:nvPr/>
        </p:nvSpPr>
        <p:spPr>
          <a:xfrm>
            <a:off x="2606675" y="6545851"/>
            <a:ext cx="127" cy="959823"/>
          </a:xfrm>
          <a:custGeom>
            <a:avLst/>
            <a:gdLst/>
            <a:ahLst/>
            <a:cxnLst/>
            <a:rect l="0" t="0" r="0" b="0"/>
            <a:pathLst>
              <a:path w="127" h="959823">
                <a:moveTo>
                  <a:pt x="0" y="95982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21" name="18-path-62">
            <a:extLst>
              <a:ext uri="{FF2B5EF4-FFF2-40B4-BE49-F238E27FC236}">
                <a16:creationId xmlns:a16="http://schemas.microsoft.com/office/drawing/2014/main" id="{87CFED0D-1D5F-44B6-913A-48FD29395B59}"/>
              </a:ext>
            </a:extLst>
          </p:cNvPr>
          <p:cNvSpPr>
            <a:spLocks noGrp="1"/>
          </p:cNvSpPr>
          <p:nvPr/>
        </p:nvSpPr>
        <p:spPr>
          <a:xfrm>
            <a:off x="2505075" y="7505673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22" name="18-path-63">
            <a:extLst>
              <a:ext uri="{FF2B5EF4-FFF2-40B4-BE49-F238E27FC236}">
                <a16:creationId xmlns:a16="http://schemas.microsoft.com/office/drawing/2014/main" id="{8B8D85A8-88C2-4140-BFBB-B3A058C890B9}"/>
              </a:ext>
            </a:extLst>
          </p:cNvPr>
          <p:cNvSpPr>
            <a:spLocks noGrp="1"/>
          </p:cNvSpPr>
          <p:nvPr/>
        </p:nvSpPr>
        <p:spPr>
          <a:xfrm>
            <a:off x="2505075" y="654585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23" name="18-shape-64">
            <a:extLst>
              <a:ext uri="{FF2B5EF4-FFF2-40B4-BE49-F238E27FC236}">
                <a16:creationId xmlns:a16="http://schemas.microsoft.com/office/drawing/2014/main" id="{A74246ED-6301-4946-A425-42B6325E3BD6}"/>
              </a:ext>
            </a:extLst>
          </p:cNvPr>
          <p:cNvSpPr>
            <a:spLocks noGrp="1"/>
          </p:cNvSpPr>
          <p:nvPr/>
        </p:nvSpPr>
        <p:spPr>
          <a:xfrm>
            <a:off x="2479675" y="6905694"/>
            <a:ext cx="254000" cy="240155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24" name="18-path-65">
            <a:extLst>
              <a:ext uri="{FF2B5EF4-FFF2-40B4-BE49-F238E27FC236}">
                <a16:creationId xmlns:a16="http://schemas.microsoft.com/office/drawing/2014/main" id="{E01875B4-200C-4B4B-A2FA-CB51DF94E837}"/>
              </a:ext>
            </a:extLst>
          </p:cNvPr>
          <p:cNvSpPr>
            <a:spLocks noGrp="1"/>
          </p:cNvSpPr>
          <p:nvPr/>
        </p:nvSpPr>
        <p:spPr>
          <a:xfrm>
            <a:off x="2479675" y="7031909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25" name="18-path-66">
            <a:extLst>
              <a:ext uri="{FF2B5EF4-FFF2-40B4-BE49-F238E27FC236}">
                <a16:creationId xmlns:a16="http://schemas.microsoft.com/office/drawing/2014/main" id="{AD4F9F21-7F41-4054-9B22-DEC45B50CE8E}"/>
              </a:ext>
            </a:extLst>
          </p:cNvPr>
          <p:cNvSpPr>
            <a:spLocks noGrp="1"/>
          </p:cNvSpPr>
          <p:nvPr/>
        </p:nvSpPr>
        <p:spPr>
          <a:xfrm>
            <a:off x="2936875" y="6825684"/>
            <a:ext cx="127" cy="464391"/>
          </a:xfrm>
          <a:custGeom>
            <a:avLst/>
            <a:gdLst/>
            <a:ahLst/>
            <a:cxnLst/>
            <a:rect l="0" t="0" r="0" b="0"/>
            <a:pathLst>
              <a:path w="127" h="464391">
                <a:moveTo>
                  <a:pt x="0" y="464391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26" name="18-path-67">
            <a:extLst>
              <a:ext uri="{FF2B5EF4-FFF2-40B4-BE49-F238E27FC236}">
                <a16:creationId xmlns:a16="http://schemas.microsoft.com/office/drawing/2014/main" id="{7AA48117-FB43-44B7-9473-C3C7C4CBE007}"/>
              </a:ext>
            </a:extLst>
          </p:cNvPr>
          <p:cNvSpPr>
            <a:spLocks noGrp="1"/>
          </p:cNvSpPr>
          <p:nvPr/>
        </p:nvSpPr>
        <p:spPr>
          <a:xfrm>
            <a:off x="2835275" y="729007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27" name="18-path-68">
            <a:extLst>
              <a:ext uri="{FF2B5EF4-FFF2-40B4-BE49-F238E27FC236}">
                <a16:creationId xmlns:a16="http://schemas.microsoft.com/office/drawing/2014/main" id="{1875092C-C4D0-4BF2-B4A0-0EC3B3ADAEDA}"/>
              </a:ext>
            </a:extLst>
          </p:cNvPr>
          <p:cNvSpPr>
            <a:spLocks noGrp="1"/>
          </p:cNvSpPr>
          <p:nvPr/>
        </p:nvSpPr>
        <p:spPr>
          <a:xfrm>
            <a:off x="2835275" y="682568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28" name="18-shape-69">
            <a:extLst>
              <a:ext uri="{FF2B5EF4-FFF2-40B4-BE49-F238E27FC236}">
                <a16:creationId xmlns:a16="http://schemas.microsoft.com/office/drawing/2014/main" id="{399CA3F4-1F90-4116-AA94-9CBC7A8A54CB}"/>
              </a:ext>
            </a:extLst>
          </p:cNvPr>
          <p:cNvSpPr>
            <a:spLocks noGrp="1"/>
          </p:cNvSpPr>
          <p:nvPr/>
        </p:nvSpPr>
        <p:spPr>
          <a:xfrm>
            <a:off x="2809875" y="6999945"/>
            <a:ext cx="254000" cy="116379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29" name="18-path-70">
            <a:extLst>
              <a:ext uri="{FF2B5EF4-FFF2-40B4-BE49-F238E27FC236}">
                <a16:creationId xmlns:a16="http://schemas.microsoft.com/office/drawing/2014/main" id="{4C841EBC-C5EE-4352-AF3D-C7D6F9B95564}"/>
              </a:ext>
            </a:extLst>
          </p:cNvPr>
          <p:cNvSpPr>
            <a:spLocks noGrp="1"/>
          </p:cNvSpPr>
          <p:nvPr/>
        </p:nvSpPr>
        <p:spPr>
          <a:xfrm>
            <a:off x="2809875" y="703103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30" name="18-text-71">
            <a:extLst>
              <a:ext uri="{FF2B5EF4-FFF2-40B4-BE49-F238E27FC236}">
                <a16:creationId xmlns:a16="http://schemas.microsoft.com/office/drawing/2014/main" id="{F57482AC-55EE-43D2-BA11-CFD3955EBA3F}"/>
              </a:ext>
            </a:extLst>
          </p:cNvPr>
          <p:cNvSpPr>
            <a:spLocks noGrp="1"/>
          </p:cNvSpPr>
          <p:nvPr/>
        </p:nvSpPr>
        <p:spPr>
          <a:xfrm>
            <a:off x="195580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235B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</a:t>
            </a:r>
          </a:p>
        </p:txBody>
      </p:sp>
      <p:sp>
        <p:nvSpPr>
          <p:cNvPr id="31" name="18-path-72">
            <a:extLst>
              <a:ext uri="{FF2B5EF4-FFF2-40B4-BE49-F238E27FC236}">
                <a16:creationId xmlns:a16="http://schemas.microsoft.com/office/drawing/2014/main" id="{0CBA19C9-321B-41F3-8F6A-8E6E80780FC6}"/>
              </a:ext>
            </a:extLst>
          </p:cNvPr>
          <p:cNvSpPr>
            <a:spLocks noGrp="1"/>
          </p:cNvSpPr>
          <p:nvPr/>
        </p:nvSpPr>
        <p:spPr>
          <a:xfrm>
            <a:off x="4238625" y="6357349"/>
            <a:ext cx="127" cy="1268008"/>
          </a:xfrm>
          <a:custGeom>
            <a:avLst/>
            <a:gdLst/>
            <a:ahLst/>
            <a:cxnLst/>
            <a:rect l="0" t="0" r="0" b="0"/>
            <a:pathLst>
              <a:path w="127" h="1268008">
                <a:moveTo>
                  <a:pt x="0" y="1268008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32" name="18-path-73">
            <a:extLst>
              <a:ext uri="{FF2B5EF4-FFF2-40B4-BE49-F238E27FC236}">
                <a16:creationId xmlns:a16="http://schemas.microsoft.com/office/drawing/2014/main" id="{16F79938-C792-4095-BBC8-E25C20929C81}"/>
              </a:ext>
            </a:extLst>
          </p:cNvPr>
          <p:cNvSpPr>
            <a:spLocks noGrp="1"/>
          </p:cNvSpPr>
          <p:nvPr/>
        </p:nvSpPr>
        <p:spPr>
          <a:xfrm>
            <a:off x="4137025" y="762535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33" name="18-path-74">
            <a:extLst>
              <a:ext uri="{FF2B5EF4-FFF2-40B4-BE49-F238E27FC236}">
                <a16:creationId xmlns:a16="http://schemas.microsoft.com/office/drawing/2014/main" id="{915CA144-1D2D-4A0A-8818-1541C62B1461}"/>
              </a:ext>
            </a:extLst>
          </p:cNvPr>
          <p:cNvSpPr>
            <a:spLocks noGrp="1"/>
          </p:cNvSpPr>
          <p:nvPr/>
        </p:nvSpPr>
        <p:spPr>
          <a:xfrm>
            <a:off x="4137025" y="6357349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34" name="18-shape-75">
            <a:extLst>
              <a:ext uri="{FF2B5EF4-FFF2-40B4-BE49-F238E27FC236}">
                <a16:creationId xmlns:a16="http://schemas.microsoft.com/office/drawing/2014/main" id="{8873BF47-27AF-42D4-92F5-249CA8035669}"/>
              </a:ext>
            </a:extLst>
          </p:cNvPr>
          <p:cNvSpPr>
            <a:spLocks noGrp="1"/>
          </p:cNvSpPr>
          <p:nvPr/>
        </p:nvSpPr>
        <p:spPr>
          <a:xfrm>
            <a:off x="4111625" y="6832824"/>
            <a:ext cx="254000" cy="317078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35" name="18-path-76">
            <a:extLst>
              <a:ext uri="{FF2B5EF4-FFF2-40B4-BE49-F238E27FC236}">
                <a16:creationId xmlns:a16="http://schemas.microsoft.com/office/drawing/2014/main" id="{D7A3F516-EF82-4D52-BE81-9F8187B4B346}"/>
              </a:ext>
            </a:extLst>
          </p:cNvPr>
          <p:cNvSpPr>
            <a:spLocks noGrp="1"/>
          </p:cNvSpPr>
          <p:nvPr/>
        </p:nvSpPr>
        <p:spPr>
          <a:xfrm>
            <a:off x="4111625" y="7031089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36" name="18-path-77">
            <a:extLst>
              <a:ext uri="{FF2B5EF4-FFF2-40B4-BE49-F238E27FC236}">
                <a16:creationId xmlns:a16="http://schemas.microsoft.com/office/drawing/2014/main" id="{6B39AE41-5F35-401F-B8F3-70C893E1C34E}"/>
              </a:ext>
            </a:extLst>
          </p:cNvPr>
          <p:cNvSpPr>
            <a:spLocks noGrp="1"/>
          </p:cNvSpPr>
          <p:nvPr/>
        </p:nvSpPr>
        <p:spPr>
          <a:xfrm>
            <a:off x="4568825" y="6809548"/>
            <a:ext cx="127" cy="477299"/>
          </a:xfrm>
          <a:custGeom>
            <a:avLst/>
            <a:gdLst/>
            <a:ahLst/>
            <a:cxnLst/>
            <a:rect l="0" t="0" r="0" b="0"/>
            <a:pathLst>
              <a:path w="127" h="477299">
                <a:moveTo>
                  <a:pt x="0" y="477299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37" name="18-path-78">
            <a:extLst>
              <a:ext uri="{FF2B5EF4-FFF2-40B4-BE49-F238E27FC236}">
                <a16:creationId xmlns:a16="http://schemas.microsoft.com/office/drawing/2014/main" id="{46FA56C6-C8A3-4AC8-A600-F893947925F8}"/>
              </a:ext>
            </a:extLst>
          </p:cNvPr>
          <p:cNvSpPr>
            <a:spLocks noGrp="1"/>
          </p:cNvSpPr>
          <p:nvPr/>
        </p:nvSpPr>
        <p:spPr>
          <a:xfrm>
            <a:off x="4467225" y="728684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38" name="18-path-79">
            <a:extLst>
              <a:ext uri="{FF2B5EF4-FFF2-40B4-BE49-F238E27FC236}">
                <a16:creationId xmlns:a16="http://schemas.microsoft.com/office/drawing/2014/main" id="{50EF9ECA-BDC9-4B44-AC7C-143362D73371}"/>
              </a:ext>
            </a:extLst>
          </p:cNvPr>
          <p:cNvSpPr>
            <a:spLocks noGrp="1"/>
          </p:cNvSpPr>
          <p:nvPr/>
        </p:nvSpPr>
        <p:spPr>
          <a:xfrm>
            <a:off x="4467225" y="6809548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39" name="18-shape-80">
            <a:extLst>
              <a:ext uri="{FF2B5EF4-FFF2-40B4-BE49-F238E27FC236}">
                <a16:creationId xmlns:a16="http://schemas.microsoft.com/office/drawing/2014/main" id="{D7B93E51-9797-4CFF-B7F2-F528712EE151}"/>
              </a:ext>
            </a:extLst>
          </p:cNvPr>
          <p:cNvSpPr>
            <a:spLocks noGrp="1"/>
          </p:cNvSpPr>
          <p:nvPr/>
        </p:nvSpPr>
        <p:spPr>
          <a:xfrm>
            <a:off x="4441825" y="6988420"/>
            <a:ext cx="254000" cy="119658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40" name="18-path-81">
            <a:extLst>
              <a:ext uri="{FF2B5EF4-FFF2-40B4-BE49-F238E27FC236}">
                <a16:creationId xmlns:a16="http://schemas.microsoft.com/office/drawing/2014/main" id="{64C5C028-2725-494D-BFAB-658D125EFCEA}"/>
              </a:ext>
            </a:extLst>
          </p:cNvPr>
          <p:cNvSpPr>
            <a:spLocks noGrp="1"/>
          </p:cNvSpPr>
          <p:nvPr/>
        </p:nvSpPr>
        <p:spPr>
          <a:xfrm>
            <a:off x="4441825" y="7029450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41" name="18-text-82">
            <a:extLst>
              <a:ext uri="{FF2B5EF4-FFF2-40B4-BE49-F238E27FC236}">
                <a16:creationId xmlns:a16="http://schemas.microsoft.com/office/drawing/2014/main" id="{AF981562-C612-41E3-B822-DCAE6D108119}"/>
              </a:ext>
            </a:extLst>
          </p:cNvPr>
          <p:cNvSpPr>
            <a:spLocks noGrp="1"/>
          </p:cNvSpPr>
          <p:nvPr/>
        </p:nvSpPr>
        <p:spPr>
          <a:xfrm>
            <a:off x="358775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235B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42" name="18-path-83">
            <a:extLst>
              <a:ext uri="{FF2B5EF4-FFF2-40B4-BE49-F238E27FC236}">
                <a16:creationId xmlns:a16="http://schemas.microsoft.com/office/drawing/2014/main" id="{2558D7A5-0AD0-4869-8DAA-03EA80F57F11}"/>
              </a:ext>
            </a:extLst>
          </p:cNvPr>
          <p:cNvSpPr>
            <a:spLocks noGrp="1"/>
          </p:cNvSpPr>
          <p:nvPr/>
        </p:nvSpPr>
        <p:spPr>
          <a:xfrm>
            <a:off x="5870575" y="6811341"/>
            <a:ext cx="127" cy="435680"/>
          </a:xfrm>
          <a:custGeom>
            <a:avLst/>
            <a:gdLst/>
            <a:ahLst/>
            <a:cxnLst/>
            <a:rect l="0" t="0" r="0" b="0"/>
            <a:pathLst>
              <a:path w="127" h="435680">
                <a:moveTo>
                  <a:pt x="0" y="435680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43" name="18-path-84">
            <a:extLst>
              <a:ext uri="{FF2B5EF4-FFF2-40B4-BE49-F238E27FC236}">
                <a16:creationId xmlns:a16="http://schemas.microsoft.com/office/drawing/2014/main" id="{482C3E26-D4AC-42F6-AE72-B9AC81A45DF9}"/>
              </a:ext>
            </a:extLst>
          </p:cNvPr>
          <p:cNvSpPr>
            <a:spLocks noGrp="1"/>
          </p:cNvSpPr>
          <p:nvPr/>
        </p:nvSpPr>
        <p:spPr>
          <a:xfrm>
            <a:off x="5768975" y="724702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44" name="18-path-85">
            <a:extLst>
              <a:ext uri="{FF2B5EF4-FFF2-40B4-BE49-F238E27FC236}">
                <a16:creationId xmlns:a16="http://schemas.microsoft.com/office/drawing/2014/main" id="{71DCF0A4-4D0A-4D92-BC20-574448844995}"/>
              </a:ext>
            </a:extLst>
          </p:cNvPr>
          <p:cNvSpPr>
            <a:spLocks noGrp="1"/>
          </p:cNvSpPr>
          <p:nvPr/>
        </p:nvSpPr>
        <p:spPr>
          <a:xfrm>
            <a:off x="5768975" y="681134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45" name="18-shape-86">
            <a:extLst>
              <a:ext uri="{FF2B5EF4-FFF2-40B4-BE49-F238E27FC236}">
                <a16:creationId xmlns:a16="http://schemas.microsoft.com/office/drawing/2014/main" id="{E5F839AD-E72A-492C-BCD0-55FAD1FBBD83}"/>
              </a:ext>
            </a:extLst>
          </p:cNvPr>
          <p:cNvSpPr>
            <a:spLocks noGrp="1"/>
          </p:cNvSpPr>
          <p:nvPr/>
        </p:nvSpPr>
        <p:spPr>
          <a:xfrm>
            <a:off x="5743575" y="6974513"/>
            <a:ext cx="254000" cy="109029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46" name="18-path-87">
            <a:extLst>
              <a:ext uri="{FF2B5EF4-FFF2-40B4-BE49-F238E27FC236}">
                <a16:creationId xmlns:a16="http://schemas.microsoft.com/office/drawing/2014/main" id="{2A404D59-A472-44B1-86F4-06051A37B49C}"/>
              </a:ext>
            </a:extLst>
          </p:cNvPr>
          <p:cNvSpPr>
            <a:spLocks noGrp="1"/>
          </p:cNvSpPr>
          <p:nvPr/>
        </p:nvSpPr>
        <p:spPr>
          <a:xfrm>
            <a:off x="5743575" y="7031089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47" name="18-path-88">
            <a:extLst>
              <a:ext uri="{FF2B5EF4-FFF2-40B4-BE49-F238E27FC236}">
                <a16:creationId xmlns:a16="http://schemas.microsoft.com/office/drawing/2014/main" id="{89E9193C-D8EA-4DAF-B75B-D6B23D7AEEFD}"/>
              </a:ext>
            </a:extLst>
          </p:cNvPr>
          <p:cNvSpPr>
            <a:spLocks noGrp="1"/>
          </p:cNvSpPr>
          <p:nvPr/>
        </p:nvSpPr>
        <p:spPr>
          <a:xfrm>
            <a:off x="6200775" y="6886742"/>
            <a:ext cx="127" cy="280448"/>
          </a:xfrm>
          <a:custGeom>
            <a:avLst/>
            <a:gdLst/>
            <a:ahLst/>
            <a:cxnLst/>
            <a:rect l="0" t="0" r="0" b="0"/>
            <a:pathLst>
              <a:path w="127" h="280448">
                <a:moveTo>
                  <a:pt x="0" y="280448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48" name="18-path-89">
            <a:extLst>
              <a:ext uri="{FF2B5EF4-FFF2-40B4-BE49-F238E27FC236}">
                <a16:creationId xmlns:a16="http://schemas.microsoft.com/office/drawing/2014/main" id="{A012B0B7-640D-41BC-84E9-CA6647416590}"/>
              </a:ext>
            </a:extLst>
          </p:cNvPr>
          <p:cNvSpPr>
            <a:spLocks noGrp="1"/>
          </p:cNvSpPr>
          <p:nvPr/>
        </p:nvSpPr>
        <p:spPr>
          <a:xfrm>
            <a:off x="6099175" y="7167190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49" name="18-path-90">
            <a:extLst>
              <a:ext uri="{FF2B5EF4-FFF2-40B4-BE49-F238E27FC236}">
                <a16:creationId xmlns:a16="http://schemas.microsoft.com/office/drawing/2014/main" id="{4B68CB6F-E123-4C6C-BFAB-B90745589794}"/>
              </a:ext>
            </a:extLst>
          </p:cNvPr>
          <p:cNvSpPr>
            <a:spLocks noGrp="1"/>
          </p:cNvSpPr>
          <p:nvPr/>
        </p:nvSpPr>
        <p:spPr>
          <a:xfrm>
            <a:off x="6099175" y="688674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50" name="18-shape-91">
            <a:extLst>
              <a:ext uri="{FF2B5EF4-FFF2-40B4-BE49-F238E27FC236}">
                <a16:creationId xmlns:a16="http://schemas.microsoft.com/office/drawing/2014/main" id="{B4DD0504-4A1A-4BCA-A83B-614C15B195E2}"/>
              </a:ext>
            </a:extLst>
          </p:cNvPr>
          <p:cNvSpPr>
            <a:spLocks noGrp="1"/>
          </p:cNvSpPr>
          <p:nvPr/>
        </p:nvSpPr>
        <p:spPr>
          <a:xfrm>
            <a:off x="6073775" y="6991698"/>
            <a:ext cx="254000" cy="70535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51" name="18-path-92">
            <a:extLst>
              <a:ext uri="{FF2B5EF4-FFF2-40B4-BE49-F238E27FC236}">
                <a16:creationId xmlns:a16="http://schemas.microsoft.com/office/drawing/2014/main" id="{33D28534-8C59-4BEB-B191-80EB5AB5CDF0}"/>
              </a:ext>
            </a:extLst>
          </p:cNvPr>
          <p:cNvSpPr>
            <a:spLocks noGrp="1"/>
          </p:cNvSpPr>
          <p:nvPr/>
        </p:nvSpPr>
        <p:spPr>
          <a:xfrm>
            <a:off x="6073775" y="703272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52" name="18-text-93">
            <a:extLst>
              <a:ext uri="{FF2B5EF4-FFF2-40B4-BE49-F238E27FC236}">
                <a16:creationId xmlns:a16="http://schemas.microsoft.com/office/drawing/2014/main" id="{C5CA8037-2D86-4BD7-B313-9856C310BF86}"/>
              </a:ext>
            </a:extLst>
          </p:cNvPr>
          <p:cNvSpPr>
            <a:spLocks noGrp="1"/>
          </p:cNvSpPr>
          <p:nvPr/>
        </p:nvSpPr>
        <p:spPr>
          <a:xfrm>
            <a:off x="521970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503B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</a:t>
            </a:r>
          </a:p>
        </p:txBody>
      </p:sp>
      <p:sp>
        <p:nvSpPr>
          <p:cNvPr id="53" name="18-path-94">
            <a:extLst>
              <a:ext uri="{FF2B5EF4-FFF2-40B4-BE49-F238E27FC236}">
                <a16:creationId xmlns:a16="http://schemas.microsoft.com/office/drawing/2014/main" id="{D83FCA09-4F85-4B4A-B69D-653238D48643}"/>
              </a:ext>
            </a:extLst>
          </p:cNvPr>
          <p:cNvSpPr>
            <a:spLocks noGrp="1"/>
          </p:cNvSpPr>
          <p:nvPr/>
        </p:nvSpPr>
        <p:spPr>
          <a:xfrm>
            <a:off x="7502525" y="6850732"/>
            <a:ext cx="127" cy="354133"/>
          </a:xfrm>
          <a:custGeom>
            <a:avLst/>
            <a:gdLst/>
            <a:ahLst/>
            <a:cxnLst/>
            <a:rect l="0" t="0" r="0" b="0"/>
            <a:pathLst>
              <a:path w="127" h="354133">
                <a:moveTo>
                  <a:pt x="0" y="35413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54" name="18-path-95">
            <a:extLst>
              <a:ext uri="{FF2B5EF4-FFF2-40B4-BE49-F238E27FC236}">
                <a16:creationId xmlns:a16="http://schemas.microsoft.com/office/drawing/2014/main" id="{C9E719E5-C84D-4EB1-8D9F-21B8CB3E4E9B}"/>
              </a:ext>
            </a:extLst>
          </p:cNvPr>
          <p:cNvSpPr>
            <a:spLocks noGrp="1"/>
          </p:cNvSpPr>
          <p:nvPr/>
        </p:nvSpPr>
        <p:spPr>
          <a:xfrm>
            <a:off x="7400925" y="720486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55" name="18-path-96">
            <a:extLst>
              <a:ext uri="{FF2B5EF4-FFF2-40B4-BE49-F238E27FC236}">
                <a16:creationId xmlns:a16="http://schemas.microsoft.com/office/drawing/2014/main" id="{24FAF3C2-087E-43B1-91B5-77D9C83EA982}"/>
              </a:ext>
            </a:extLst>
          </p:cNvPr>
          <p:cNvSpPr>
            <a:spLocks noGrp="1"/>
          </p:cNvSpPr>
          <p:nvPr/>
        </p:nvSpPr>
        <p:spPr>
          <a:xfrm>
            <a:off x="7400925" y="685073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56" name="18-shape-97">
            <a:extLst>
              <a:ext uri="{FF2B5EF4-FFF2-40B4-BE49-F238E27FC236}">
                <a16:creationId xmlns:a16="http://schemas.microsoft.com/office/drawing/2014/main" id="{8E3AA439-A40F-4E86-BB63-D4F8829971EC}"/>
              </a:ext>
            </a:extLst>
          </p:cNvPr>
          <p:cNvSpPr>
            <a:spLocks noGrp="1"/>
          </p:cNvSpPr>
          <p:nvPr/>
        </p:nvSpPr>
        <p:spPr>
          <a:xfrm>
            <a:off x="7375525" y="6983528"/>
            <a:ext cx="254000" cy="88540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57" name="18-path-98">
            <a:extLst>
              <a:ext uri="{FF2B5EF4-FFF2-40B4-BE49-F238E27FC236}">
                <a16:creationId xmlns:a16="http://schemas.microsoft.com/office/drawing/2014/main" id="{090B967D-F5D7-447C-B3A5-0B204A26E5E7}"/>
              </a:ext>
            </a:extLst>
          </p:cNvPr>
          <p:cNvSpPr>
            <a:spLocks noGrp="1"/>
          </p:cNvSpPr>
          <p:nvPr/>
        </p:nvSpPr>
        <p:spPr>
          <a:xfrm>
            <a:off x="7375525" y="7031089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58" name="18-path-99">
            <a:extLst>
              <a:ext uri="{FF2B5EF4-FFF2-40B4-BE49-F238E27FC236}">
                <a16:creationId xmlns:a16="http://schemas.microsoft.com/office/drawing/2014/main" id="{6C207C23-C5C6-4B7B-8CEA-562FEDFB9FC3}"/>
              </a:ext>
            </a:extLst>
          </p:cNvPr>
          <p:cNvSpPr>
            <a:spLocks noGrp="1"/>
          </p:cNvSpPr>
          <p:nvPr/>
        </p:nvSpPr>
        <p:spPr>
          <a:xfrm>
            <a:off x="7832725" y="6917271"/>
            <a:ext cx="127" cy="208786"/>
          </a:xfrm>
          <a:custGeom>
            <a:avLst/>
            <a:gdLst/>
            <a:ahLst/>
            <a:cxnLst/>
            <a:rect l="0" t="0" r="0" b="0"/>
            <a:pathLst>
              <a:path w="127" h="208786">
                <a:moveTo>
                  <a:pt x="0" y="20878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59" name="18-path-100">
            <a:extLst>
              <a:ext uri="{FF2B5EF4-FFF2-40B4-BE49-F238E27FC236}">
                <a16:creationId xmlns:a16="http://schemas.microsoft.com/office/drawing/2014/main" id="{4903A042-18FE-4BFD-8B20-62661873AAC2}"/>
              </a:ext>
            </a:extLst>
          </p:cNvPr>
          <p:cNvSpPr>
            <a:spLocks noGrp="1"/>
          </p:cNvSpPr>
          <p:nvPr/>
        </p:nvSpPr>
        <p:spPr>
          <a:xfrm>
            <a:off x="7731125" y="712605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60" name="18-path-101">
            <a:extLst>
              <a:ext uri="{FF2B5EF4-FFF2-40B4-BE49-F238E27FC236}">
                <a16:creationId xmlns:a16="http://schemas.microsoft.com/office/drawing/2014/main" id="{9D8F0FC9-DDF3-4817-A915-DCB347A10D74}"/>
              </a:ext>
            </a:extLst>
          </p:cNvPr>
          <p:cNvSpPr>
            <a:spLocks noGrp="1"/>
          </p:cNvSpPr>
          <p:nvPr/>
        </p:nvSpPr>
        <p:spPr>
          <a:xfrm>
            <a:off x="7731125" y="691727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61" name="18-shape-102">
            <a:extLst>
              <a:ext uri="{FF2B5EF4-FFF2-40B4-BE49-F238E27FC236}">
                <a16:creationId xmlns:a16="http://schemas.microsoft.com/office/drawing/2014/main" id="{B34469FB-C21D-43C5-AA6A-0281FE293595}"/>
              </a:ext>
            </a:extLst>
          </p:cNvPr>
          <p:cNvSpPr>
            <a:spLocks noGrp="1"/>
          </p:cNvSpPr>
          <p:nvPr/>
        </p:nvSpPr>
        <p:spPr>
          <a:xfrm>
            <a:off x="7705725" y="6995079"/>
            <a:ext cx="254000" cy="52401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62" name="18-path-103">
            <a:extLst>
              <a:ext uri="{FF2B5EF4-FFF2-40B4-BE49-F238E27FC236}">
                <a16:creationId xmlns:a16="http://schemas.microsoft.com/office/drawing/2014/main" id="{F5C3AF83-E70C-46BB-9662-022F260EF151}"/>
              </a:ext>
            </a:extLst>
          </p:cNvPr>
          <p:cNvSpPr>
            <a:spLocks noGrp="1"/>
          </p:cNvSpPr>
          <p:nvPr/>
        </p:nvSpPr>
        <p:spPr>
          <a:xfrm>
            <a:off x="7705725" y="7026172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63" name="18-text-104">
            <a:extLst>
              <a:ext uri="{FF2B5EF4-FFF2-40B4-BE49-F238E27FC236}">
                <a16:creationId xmlns:a16="http://schemas.microsoft.com/office/drawing/2014/main" id="{F6556E06-95C0-4FEA-83DA-2B60CDAEF5EB}"/>
              </a:ext>
            </a:extLst>
          </p:cNvPr>
          <p:cNvSpPr>
            <a:spLocks noGrp="1"/>
          </p:cNvSpPr>
          <p:nvPr/>
        </p:nvSpPr>
        <p:spPr>
          <a:xfrm>
            <a:off x="685165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503B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64" name="18-path-105">
            <a:extLst>
              <a:ext uri="{FF2B5EF4-FFF2-40B4-BE49-F238E27FC236}">
                <a16:creationId xmlns:a16="http://schemas.microsoft.com/office/drawing/2014/main" id="{09D65D4A-1677-4712-A741-A853AF27073B}"/>
              </a:ext>
            </a:extLst>
          </p:cNvPr>
          <p:cNvSpPr>
            <a:spLocks noGrp="1"/>
          </p:cNvSpPr>
          <p:nvPr/>
        </p:nvSpPr>
        <p:spPr>
          <a:xfrm>
            <a:off x="9134475" y="6328664"/>
            <a:ext cx="127" cy="1399268"/>
          </a:xfrm>
          <a:custGeom>
            <a:avLst/>
            <a:gdLst/>
            <a:ahLst/>
            <a:cxnLst/>
            <a:rect l="0" t="0" r="0" b="0"/>
            <a:pathLst>
              <a:path w="127" h="1399268">
                <a:moveTo>
                  <a:pt x="0" y="1399268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65" name="18-path-106">
            <a:extLst>
              <a:ext uri="{FF2B5EF4-FFF2-40B4-BE49-F238E27FC236}">
                <a16:creationId xmlns:a16="http://schemas.microsoft.com/office/drawing/2014/main" id="{D538CEBF-32D2-4E44-8A4F-DFE970757D01}"/>
              </a:ext>
            </a:extLst>
          </p:cNvPr>
          <p:cNvSpPr>
            <a:spLocks noGrp="1"/>
          </p:cNvSpPr>
          <p:nvPr/>
        </p:nvSpPr>
        <p:spPr>
          <a:xfrm>
            <a:off x="9032875" y="772793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66" name="18-path-107">
            <a:extLst>
              <a:ext uri="{FF2B5EF4-FFF2-40B4-BE49-F238E27FC236}">
                <a16:creationId xmlns:a16="http://schemas.microsoft.com/office/drawing/2014/main" id="{77E4AB17-C5C6-4957-9D77-867160422547}"/>
              </a:ext>
            </a:extLst>
          </p:cNvPr>
          <p:cNvSpPr>
            <a:spLocks noGrp="1"/>
          </p:cNvSpPr>
          <p:nvPr/>
        </p:nvSpPr>
        <p:spPr>
          <a:xfrm>
            <a:off x="9032875" y="632866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67" name="18-shape-108">
            <a:extLst>
              <a:ext uri="{FF2B5EF4-FFF2-40B4-BE49-F238E27FC236}">
                <a16:creationId xmlns:a16="http://schemas.microsoft.com/office/drawing/2014/main" id="{D852976A-85F7-4614-AF7B-B701EA94101D}"/>
              </a:ext>
            </a:extLst>
          </p:cNvPr>
          <p:cNvSpPr>
            <a:spLocks noGrp="1"/>
          </p:cNvSpPr>
          <p:nvPr/>
        </p:nvSpPr>
        <p:spPr>
          <a:xfrm>
            <a:off x="9007475" y="6853242"/>
            <a:ext cx="254000" cy="350009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68" name="18-path-109">
            <a:extLst>
              <a:ext uri="{FF2B5EF4-FFF2-40B4-BE49-F238E27FC236}">
                <a16:creationId xmlns:a16="http://schemas.microsoft.com/office/drawing/2014/main" id="{B5804241-9BAF-423D-8D25-BF170A8043E9}"/>
              </a:ext>
            </a:extLst>
          </p:cNvPr>
          <p:cNvSpPr>
            <a:spLocks noGrp="1"/>
          </p:cNvSpPr>
          <p:nvPr/>
        </p:nvSpPr>
        <p:spPr>
          <a:xfrm>
            <a:off x="9007475" y="703272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69" name="18-path-110">
            <a:extLst>
              <a:ext uri="{FF2B5EF4-FFF2-40B4-BE49-F238E27FC236}">
                <a16:creationId xmlns:a16="http://schemas.microsoft.com/office/drawing/2014/main" id="{95DC4B1F-E9E1-4B17-AE88-17AA0E04A1C2}"/>
              </a:ext>
            </a:extLst>
          </p:cNvPr>
          <p:cNvSpPr>
            <a:spLocks noGrp="1"/>
          </p:cNvSpPr>
          <p:nvPr/>
        </p:nvSpPr>
        <p:spPr>
          <a:xfrm>
            <a:off x="9464675" y="6341008"/>
            <a:ext cx="127" cy="1127733"/>
          </a:xfrm>
          <a:custGeom>
            <a:avLst/>
            <a:gdLst/>
            <a:ahLst/>
            <a:cxnLst/>
            <a:rect l="0" t="0" r="0" b="0"/>
            <a:pathLst>
              <a:path w="127" h="1127733">
                <a:moveTo>
                  <a:pt x="0" y="112773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70" name="18-path-111">
            <a:extLst>
              <a:ext uri="{FF2B5EF4-FFF2-40B4-BE49-F238E27FC236}">
                <a16:creationId xmlns:a16="http://schemas.microsoft.com/office/drawing/2014/main" id="{263C4200-68DF-4A2F-AD33-6FC866676C0D}"/>
              </a:ext>
            </a:extLst>
          </p:cNvPr>
          <p:cNvSpPr>
            <a:spLocks noGrp="1"/>
          </p:cNvSpPr>
          <p:nvPr/>
        </p:nvSpPr>
        <p:spPr>
          <a:xfrm>
            <a:off x="9363075" y="746874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71" name="18-path-112">
            <a:extLst>
              <a:ext uri="{FF2B5EF4-FFF2-40B4-BE49-F238E27FC236}">
                <a16:creationId xmlns:a16="http://schemas.microsoft.com/office/drawing/2014/main" id="{C70C21C8-4C67-4CAA-85DE-47D3BCE3ABE4}"/>
              </a:ext>
            </a:extLst>
          </p:cNvPr>
          <p:cNvSpPr>
            <a:spLocks noGrp="1"/>
          </p:cNvSpPr>
          <p:nvPr/>
        </p:nvSpPr>
        <p:spPr>
          <a:xfrm>
            <a:off x="9363075" y="6341008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72" name="18-shape-113">
            <a:extLst>
              <a:ext uri="{FF2B5EF4-FFF2-40B4-BE49-F238E27FC236}">
                <a16:creationId xmlns:a16="http://schemas.microsoft.com/office/drawing/2014/main" id="{F4B45FD1-F914-4F5B-8535-4B40B3FE6EB1}"/>
              </a:ext>
            </a:extLst>
          </p:cNvPr>
          <p:cNvSpPr>
            <a:spLocks noGrp="1"/>
          </p:cNvSpPr>
          <p:nvPr/>
        </p:nvSpPr>
        <p:spPr>
          <a:xfrm>
            <a:off x="9337675" y="6763857"/>
            <a:ext cx="254000" cy="282036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73" name="18-path-114">
            <a:extLst>
              <a:ext uri="{FF2B5EF4-FFF2-40B4-BE49-F238E27FC236}">
                <a16:creationId xmlns:a16="http://schemas.microsoft.com/office/drawing/2014/main" id="{BAA3256B-226F-494C-AE78-F6B974D1884A}"/>
              </a:ext>
            </a:extLst>
          </p:cNvPr>
          <p:cNvSpPr>
            <a:spLocks noGrp="1"/>
          </p:cNvSpPr>
          <p:nvPr/>
        </p:nvSpPr>
        <p:spPr>
          <a:xfrm>
            <a:off x="9337675" y="7013059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74" name="18-text-115">
            <a:extLst>
              <a:ext uri="{FF2B5EF4-FFF2-40B4-BE49-F238E27FC236}">
                <a16:creationId xmlns:a16="http://schemas.microsoft.com/office/drawing/2014/main" id="{1FA49027-4C40-4632-A3EE-3C945AFD0B7D}"/>
              </a:ext>
            </a:extLst>
          </p:cNvPr>
          <p:cNvSpPr>
            <a:spLocks noGrp="1"/>
          </p:cNvSpPr>
          <p:nvPr/>
        </p:nvSpPr>
        <p:spPr>
          <a:xfrm>
            <a:off x="848360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1.01T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</a:t>
            </a:r>
          </a:p>
        </p:txBody>
      </p:sp>
      <p:sp>
        <p:nvSpPr>
          <p:cNvPr id="75" name="18-path-116">
            <a:extLst>
              <a:ext uri="{FF2B5EF4-FFF2-40B4-BE49-F238E27FC236}">
                <a16:creationId xmlns:a16="http://schemas.microsoft.com/office/drawing/2014/main" id="{B99680AC-30D6-45EC-A0F5-4AC0C4C72448}"/>
              </a:ext>
            </a:extLst>
          </p:cNvPr>
          <p:cNvSpPr>
            <a:spLocks noGrp="1"/>
          </p:cNvSpPr>
          <p:nvPr/>
        </p:nvSpPr>
        <p:spPr>
          <a:xfrm>
            <a:off x="10766425" y="6646812"/>
            <a:ext cx="127" cy="753572"/>
          </a:xfrm>
          <a:custGeom>
            <a:avLst/>
            <a:gdLst/>
            <a:ahLst/>
            <a:cxnLst/>
            <a:rect l="0" t="0" r="0" b="0"/>
            <a:pathLst>
              <a:path w="127" h="753572">
                <a:moveTo>
                  <a:pt x="0" y="753572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76" name="18-path-117">
            <a:extLst>
              <a:ext uri="{FF2B5EF4-FFF2-40B4-BE49-F238E27FC236}">
                <a16:creationId xmlns:a16="http://schemas.microsoft.com/office/drawing/2014/main" id="{434D60EF-22DE-4CD8-A680-6E7808570B80}"/>
              </a:ext>
            </a:extLst>
          </p:cNvPr>
          <p:cNvSpPr>
            <a:spLocks noGrp="1"/>
          </p:cNvSpPr>
          <p:nvPr/>
        </p:nvSpPr>
        <p:spPr>
          <a:xfrm>
            <a:off x="10664825" y="740038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77" name="18-path-118">
            <a:extLst>
              <a:ext uri="{FF2B5EF4-FFF2-40B4-BE49-F238E27FC236}">
                <a16:creationId xmlns:a16="http://schemas.microsoft.com/office/drawing/2014/main" id="{4BF9F5B7-5FFC-4FA4-8563-EDF9B1CBE1E4}"/>
              </a:ext>
            </a:extLst>
          </p:cNvPr>
          <p:cNvSpPr>
            <a:spLocks noGrp="1"/>
          </p:cNvSpPr>
          <p:nvPr/>
        </p:nvSpPr>
        <p:spPr>
          <a:xfrm>
            <a:off x="10664825" y="664681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78" name="18-shape-119">
            <a:extLst>
              <a:ext uri="{FF2B5EF4-FFF2-40B4-BE49-F238E27FC236}">
                <a16:creationId xmlns:a16="http://schemas.microsoft.com/office/drawing/2014/main" id="{869FFCD8-38DF-4FE9-9669-AAC3B6A2FBC4}"/>
              </a:ext>
            </a:extLst>
          </p:cNvPr>
          <p:cNvSpPr>
            <a:spLocks noGrp="1"/>
          </p:cNvSpPr>
          <p:nvPr/>
        </p:nvSpPr>
        <p:spPr>
          <a:xfrm>
            <a:off x="10639425" y="6929488"/>
            <a:ext cx="254000" cy="188451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79" name="18-path-120">
            <a:extLst>
              <a:ext uri="{FF2B5EF4-FFF2-40B4-BE49-F238E27FC236}">
                <a16:creationId xmlns:a16="http://schemas.microsoft.com/office/drawing/2014/main" id="{5984B11E-33CB-40DE-93E1-9B68000756A0}"/>
              </a:ext>
            </a:extLst>
          </p:cNvPr>
          <p:cNvSpPr>
            <a:spLocks noGrp="1"/>
          </p:cNvSpPr>
          <p:nvPr/>
        </p:nvSpPr>
        <p:spPr>
          <a:xfrm>
            <a:off x="10639425" y="7031064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80" name="18-path-121">
            <a:extLst>
              <a:ext uri="{FF2B5EF4-FFF2-40B4-BE49-F238E27FC236}">
                <a16:creationId xmlns:a16="http://schemas.microsoft.com/office/drawing/2014/main" id="{E7188394-1962-4D12-9025-4AD846A1CB70}"/>
              </a:ext>
            </a:extLst>
          </p:cNvPr>
          <p:cNvSpPr>
            <a:spLocks noGrp="1"/>
          </p:cNvSpPr>
          <p:nvPr/>
        </p:nvSpPr>
        <p:spPr>
          <a:xfrm>
            <a:off x="11096625" y="6860208"/>
            <a:ext cx="127" cy="411836"/>
          </a:xfrm>
          <a:custGeom>
            <a:avLst/>
            <a:gdLst/>
            <a:ahLst/>
            <a:cxnLst/>
            <a:rect l="0" t="0" r="0" b="0"/>
            <a:pathLst>
              <a:path w="127" h="411836">
                <a:moveTo>
                  <a:pt x="0" y="41183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81" name="18-path-122">
            <a:extLst>
              <a:ext uri="{FF2B5EF4-FFF2-40B4-BE49-F238E27FC236}">
                <a16:creationId xmlns:a16="http://schemas.microsoft.com/office/drawing/2014/main" id="{6F3B7197-E821-4E80-B204-B3CF17623EB8}"/>
              </a:ext>
            </a:extLst>
          </p:cNvPr>
          <p:cNvSpPr>
            <a:spLocks noGrp="1"/>
          </p:cNvSpPr>
          <p:nvPr/>
        </p:nvSpPr>
        <p:spPr>
          <a:xfrm>
            <a:off x="10995025" y="727204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82" name="18-path-123">
            <a:extLst>
              <a:ext uri="{FF2B5EF4-FFF2-40B4-BE49-F238E27FC236}">
                <a16:creationId xmlns:a16="http://schemas.microsoft.com/office/drawing/2014/main" id="{A21048FB-1BB9-4705-8008-C10266811E76}"/>
              </a:ext>
            </a:extLst>
          </p:cNvPr>
          <p:cNvSpPr>
            <a:spLocks noGrp="1"/>
          </p:cNvSpPr>
          <p:nvPr/>
        </p:nvSpPr>
        <p:spPr>
          <a:xfrm>
            <a:off x="10995025" y="6860208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83" name="18-shape-124">
            <a:extLst>
              <a:ext uri="{FF2B5EF4-FFF2-40B4-BE49-F238E27FC236}">
                <a16:creationId xmlns:a16="http://schemas.microsoft.com/office/drawing/2014/main" id="{B6F4D7E8-E140-4633-85C9-D9B16BB2108F}"/>
              </a:ext>
            </a:extLst>
          </p:cNvPr>
          <p:cNvSpPr>
            <a:spLocks noGrp="1"/>
          </p:cNvSpPr>
          <p:nvPr/>
        </p:nvSpPr>
        <p:spPr>
          <a:xfrm>
            <a:off x="10969625" y="7014698"/>
            <a:ext cx="254000" cy="103215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84" name="18-path-125">
            <a:extLst>
              <a:ext uri="{FF2B5EF4-FFF2-40B4-BE49-F238E27FC236}">
                <a16:creationId xmlns:a16="http://schemas.microsoft.com/office/drawing/2014/main" id="{C3DE93F9-E9D5-469C-B953-FB024B884DD2}"/>
              </a:ext>
            </a:extLst>
          </p:cNvPr>
          <p:cNvSpPr>
            <a:spLocks noGrp="1"/>
          </p:cNvSpPr>
          <p:nvPr/>
        </p:nvSpPr>
        <p:spPr>
          <a:xfrm>
            <a:off x="10969625" y="703272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85" name="18-text-126">
            <a:extLst>
              <a:ext uri="{FF2B5EF4-FFF2-40B4-BE49-F238E27FC236}">
                <a16:creationId xmlns:a16="http://schemas.microsoft.com/office/drawing/2014/main" id="{BC7FB928-CF16-4707-80E7-B25DA67E9FCB}"/>
              </a:ext>
            </a:extLst>
          </p:cNvPr>
          <p:cNvSpPr>
            <a:spLocks noGrp="1"/>
          </p:cNvSpPr>
          <p:nvPr/>
        </p:nvSpPr>
        <p:spPr>
          <a:xfrm>
            <a:off x="10115550" y="7924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1.01T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D</a:t>
            </a:r>
          </a:p>
        </p:txBody>
      </p:sp>
      <p:sp>
        <p:nvSpPr>
          <p:cNvPr id="86" name="18-text-127">
            <a:extLst>
              <a:ext uri="{FF2B5EF4-FFF2-40B4-BE49-F238E27FC236}">
                <a16:creationId xmlns:a16="http://schemas.microsoft.com/office/drawing/2014/main" id="{55836E02-CEFB-41D9-B618-3C0565FBE877}"/>
              </a:ext>
            </a:extLst>
          </p:cNvPr>
          <p:cNvSpPr>
            <a:spLocks noGrp="1"/>
          </p:cNvSpPr>
          <p:nvPr/>
        </p:nvSpPr>
        <p:spPr>
          <a:xfrm>
            <a:off x="762000" y="8890000"/>
            <a:ext cx="11176000" cy="546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712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defRPr>
            </a:pPr>
            <a:r>
              <a:rPr sz="3200" b="1">
                <a:solidFill>
                  <a:srgbClr val="102D4D"/>
                </a:solidFill>
                <a:latin typeface="Avenir Next"/>
                <a:ea typeface="Avenir Next"/>
                <a:cs typeface="Avenir Next"/>
              </a:rPr>
              <a:t>NCCL kernels</a:t>
            </a:r>
          </a:p>
        </p:txBody>
      </p:sp>
      <p:sp>
        <p:nvSpPr>
          <p:cNvPr id="87" name="18-path-128">
            <a:extLst>
              <a:ext uri="{FF2B5EF4-FFF2-40B4-BE49-F238E27FC236}">
                <a16:creationId xmlns:a16="http://schemas.microsoft.com/office/drawing/2014/main" id="{2DBA82FE-B8B9-4E4C-86BE-65F87CDB475D}"/>
              </a:ext>
            </a:extLst>
          </p:cNvPr>
          <p:cNvSpPr>
            <a:spLocks noGrp="1"/>
          </p:cNvSpPr>
          <p:nvPr/>
        </p:nvSpPr>
        <p:spPr>
          <a:xfrm>
            <a:off x="1955800" y="1109980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12700">
            <a:solidFill>
              <a:srgbClr val="D3D8DE"/>
            </a:solidFill>
          </a:ln>
        </p:spPr>
      </p:sp>
      <p:sp>
        <p:nvSpPr>
          <p:cNvPr id="88" name="18-text-129">
            <a:extLst>
              <a:ext uri="{FF2B5EF4-FFF2-40B4-BE49-F238E27FC236}">
                <a16:creationId xmlns:a16="http://schemas.microsoft.com/office/drawing/2014/main" id="{386D8668-C7AA-420A-97AC-B9D5121CC48A}"/>
              </a:ext>
            </a:extLst>
          </p:cNvPr>
          <p:cNvSpPr>
            <a:spLocks noGrp="1"/>
          </p:cNvSpPr>
          <p:nvPr/>
        </p:nvSpPr>
        <p:spPr>
          <a:xfrm>
            <a:off x="762000" y="1090930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-1200</a:t>
            </a:r>
          </a:p>
        </p:txBody>
      </p:sp>
      <p:sp>
        <p:nvSpPr>
          <p:cNvPr id="89" name="18-path-130">
            <a:extLst>
              <a:ext uri="{FF2B5EF4-FFF2-40B4-BE49-F238E27FC236}">
                <a16:creationId xmlns:a16="http://schemas.microsoft.com/office/drawing/2014/main" id="{ECCFD330-8F57-4864-A7DB-0783B7BAEEA3}"/>
              </a:ext>
            </a:extLst>
          </p:cNvPr>
          <p:cNvSpPr>
            <a:spLocks noGrp="1"/>
          </p:cNvSpPr>
          <p:nvPr/>
        </p:nvSpPr>
        <p:spPr>
          <a:xfrm>
            <a:off x="1955800" y="1029970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22860">
            <a:solidFill>
              <a:srgbClr val="6C7479"/>
            </a:solidFill>
          </a:ln>
        </p:spPr>
      </p:sp>
      <p:sp>
        <p:nvSpPr>
          <p:cNvPr id="90" name="18-text-131">
            <a:extLst>
              <a:ext uri="{FF2B5EF4-FFF2-40B4-BE49-F238E27FC236}">
                <a16:creationId xmlns:a16="http://schemas.microsoft.com/office/drawing/2014/main" id="{D79C2860-C8A9-4D71-AAEC-0026026F5BA5}"/>
              </a:ext>
            </a:extLst>
          </p:cNvPr>
          <p:cNvSpPr>
            <a:spLocks noGrp="1"/>
          </p:cNvSpPr>
          <p:nvPr/>
        </p:nvSpPr>
        <p:spPr>
          <a:xfrm>
            <a:off x="762000" y="1010920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0</a:t>
            </a:r>
          </a:p>
        </p:txBody>
      </p:sp>
      <p:sp>
        <p:nvSpPr>
          <p:cNvPr id="91" name="18-path-132">
            <a:extLst>
              <a:ext uri="{FF2B5EF4-FFF2-40B4-BE49-F238E27FC236}">
                <a16:creationId xmlns:a16="http://schemas.microsoft.com/office/drawing/2014/main" id="{35E9A370-FD90-4779-81C4-04F464C942C8}"/>
              </a:ext>
            </a:extLst>
          </p:cNvPr>
          <p:cNvSpPr>
            <a:spLocks noGrp="1"/>
          </p:cNvSpPr>
          <p:nvPr/>
        </p:nvSpPr>
        <p:spPr>
          <a:xfrm>
            <a:off x="1955800" y="9499600"/>
            <a:ext cx="9791700" cy="127"/>
          </a:xfrm>
          <a:custGeom>
            <a:avLst/>
            <a:gdLst/>
            <a:ahLst/>
            <a:cxnLst/>
            <a:rect l="0" t="0" r="0" b="0"/>
            <a:pathLst>
              <a:path w="9791700" h="127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12700">
            <a:solidFill>
              <a:srgbClr val="D3D8DE"/>
            </a:solidFill>
          </a:ln>
        </p:spPr>
      </p:sp>
      <p:sp>
        <p:nvSpPr>
          <p:cNvPr id="92" name="18-text-133">
            <a:extLst>
              <a:ext uri="{FF2B5EF4-FFF2-40B4-BE49-F238E27FC236}">
                <a16:creationId xmlns:a16="http://schemas.microsoft.com/office/drawing/2014/main" id="{793C491F-EF1F-4D65-894B-7B2AAA0A90F6}"/>
              </a:ext>
            </a:extLst>
          </p:cNvPr>
          <p:cNvSpPr>
            <a:spLocks noGrp="1"/>
          </p:cNvSpPr>
          <p:nvPr/>
        </p:nvSpPr>
        <p:spPr>
          <a:xfrm>
            <a:off x="762000" y="9309100"/>
            <a:ext cx="990600" cy="393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1200</a:t>
            </a:r>
          </a:p>
        </p:txBody>
      </p:sp>
      <p:sp>
        <p:nvSpPr>
          <p:cNvPr id="93" name="18-path-134">
            <a:extLst>
              <a:ext uri="{FF2B5EF4-FFF2-40B4-BE49-F238E27FC236}">
                <a16:creationId xmlns:a16="http://schemas.microsoft.com/office/drawing/2014/main" id="{EE8D5E90-B609-4FCC-9C9B-6534E64C3DFE}"/>
              </a:ext>
            </a:extLst>
          </p:cNvPr>
          <p:cNvSpPr>
            <a:spLocks noGrp="1"/>
          </p:cNvSpPr>
          <p:nvPr/>
        </p:nvSpPr>
        <p:spPr>
          <a:xfrm>
            <a:off x="2606675" y="10114942"/>
            <a:ext cx="127" cy="330315"/>
          </a:xfrm>
          <a:custGeom>
            <a:avLst/>
            <a:gdLst/>
            <a:ahLst/>
            <a:cxnLst/>
            <a:rect l="0" t="0" r="0" b="0"/>
            <a:pathLst>
              <a:path w="127" h="330315">
                <a:moveTo>
                  <a:pt x="0" y="330315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94" name="18-path-135">
            <a:extLst>
              <a:ext uri="{FF2B5EF4-FFF2-40B4-BE49-F238E27FC236}">
                <a16:creationId xmlns:a16="http://schemas.microsoft.com/office/drawing/2014/main" id="{8A3A1F84-D0F9-4B7C-9DF5-18DA16940EFD}"/>
              </a:ext>
            </a:extLst>
          </p:cNvPr>
          <p:cNvSpPr>
            <a:spLocks noGrp="1"/>
          </p:cNvSpPr>
          <p:nvPr/>
        </p:nvSpPr>
        <p:spPr>
          <a:xfrm>
            <a:off x="2505075" y="10445256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95" name="18-path-136">
            <a:extLst>
              <a:ext uri="{FF2B5EF4-FFF2-40B4-BE49-F238E27FC236}">
                <a16:creationId xmlns:a16="http://schemas.microsoft.com/office/drawing/2014/main" id="{56000628-5583-4F1D-A783-94B2E058EE07}"/>
              </a:ext>
            </a:extLst>
          </p:cNvPr>
          <p:cNvSpPr>
            <a:spLocks noGrp="1"/>
          </p:cNvSpPr>
          <p:nvPr/>
        </p:nvSpPr>
        <p:spPr>
          <a:xfrm>
            <a:off x="2505075" y="1011494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96" name="18-shape-137">
            <a:extLst>
              <a:ext uri="{FF2B5EF4-FFF2-40B4-BE49-F238E27FC236}">
                <a16:creationId xmlns:a16="http://schemas.microsoft.com/office/drawing/2014/main" id="{F7C7D365-9358-45C6-86B0-67F9E2DCB074}"/>
              </a:ext>
            </a:extLst>
          </p:cNvPr>
          <p:cNvSpPr>
            <a:spLocks noGrp="1"/>
          </p:cNvSpPr>
          <p:nvPr/>
        </p:nvSpPr>
        <p:spPr>
          <a:xfrm>
            <a:off x="2479675" y="10240320"/>
            <a:ext cx="254000" cy="83967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97" name="18-path-138">
            <a:extLst>
              <a:ext uri="{FF2B5EF4-FFF2-40B4-BE49-F238E27FC236}">
                <a16:creationId xmlns:a16="http://schemas.microsoft.com/office/drawing/2014/main" id="{8A39583D-993A-4149-9C86-90D55EF58814}"/>
              </a:ext>
            </a:extLst>
          </p:cNvPr>
          <p:cNvSpPr>
            <a:spLocks noGrp="1"/>
          </p:cNvSpPr>
          <p:nvPr/>
        </p:nvSpPr>
        <p:spPr>
          <a:xfrm>
            <a:off x="2479675" y="10300207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98" name="18-path-139">
            <a:extLst>
              <a:ext uri="{FF2B5EF4-FFF2-40B4-BE49-F238E27FC236}">
                <a16:creationId xmlns:a16="http://schemas.microsoft.com/office/drawing/2014/main" id="{4A9DE3D3-6220-4F70-9AD7-64CEA6B11D6F}"/>
              </a:ext>
            </a:extLst>
          </p:cNvPr>
          <p:cNvSpPr>
            <a:spLocks noGrp="1"/>
          </p:cNvSpPr>
          <p:nvPr/>
        </p:nvSpPr>
        <p:spPr>
          <a:xfrm>
            <a:off x="2936875" y="9789706"/>
            <a:ext cx="127" cy="814943"/>
          </a:xfrm>
          <a:custGeom>
            <a:avLst/>
            <a:gdLst/>
            <a:ahLst/>
            <a:cxnLst/>
            <a:rect l="0" t="0" r="0" b="0"/>
            <a:pathLst>
              <a:path w="127" h="814943">
                <a:moveTo>
                  <a:pt x="0" y="81494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99" name="18-path-140">
            <a:extLst>
              <a:ext uri="{FF2B5EF4-FFF2-40B4-BE49-F238E27FC236}">
                <a16:creationId xmlns:a16="http://schemas.microsoft.com/office/drawing/2014/main" id="{733CC7A9-793B-4299-89AB-D2491F0BCE9C}"/>
              </a:ext>
            </a:extLst>
          </p:cNvPr>
          <p:cNvSpPr>
            <a:spLocks noGrp="1"/>
          </p:cNvSpPr>
          <p:nvPr/>
        </p:nvSpPr>
        <p:spPr>
          <a:xfrm>
            <a:off x="2835275" y="10604649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00" name="18-path-141">
            <a:extLst>
              <a:ext uri="{FF2B5EF4-FFF2-40B4-BE49-F238E27FC236}">
                <a16:creationId xmlns:a16="http://schemas.microsoft.com/office/drawing/2014/main" id="{D01BB970-0DDE-4C67-8223-AB36CAE3680A}"/>
              </a:ext>
            </a:extLst>
          </p:cNvPr>
          <p:cNvSpPr>
            <a:spLocks noGrp="1"/>
          </p:cNvSpPr>
          <p:nvPr/>
        </p:nvSpPr>
        <p:spPr>
          <a:xfrm>
            <a:off x="2835275" y="9789706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01" name="18-shape-142">
            <a:extLst>
              <a:ext uri="{FF2B5EF4-FFF2-40B4-BE49-F238E27FC236}">
                <a16:creationId xmlns:a16="http://schemas.microsoft.com/office/drawing/2014/main" id="{416F1A44-4025-4FEE-8BFA-00D3B8C77E1C}"/>
              </a:ext>
            </a:extLst>
          </p:cNvPr>
          <p:cNvSpPr>
            <a:spLocks noGrp="1"/>
          </p:cNvSpPr>
          <p:nvPr/>
        </p:nvSpPr>
        <p:spPr>
          <a:xfrm>
            <a:off x="2809875" y="10097400"/>
            <a:ext cx="254000" cy="205291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02" name="18-path-143">
            <a:extLst>
              <a:ext uri="{FF2B5EF4-FFF2-40B4-BE49-F238E27FC236}">
                <a16:creationId xmlns:a16="http://schemas.microsoft.com/office/drawing/2014/main" id="{19E5AEE5-06E0-41F2-8611-6F2940AD55E4}"/>
              </a:ext>
            </a:extLst>
          </p:cNvPr>
          <p:cNvSpPr>
            <a:spLocks noGrp="1"/>
          </p:cNvSpPr>
          <p:nvPr/>
        </p:nvSpPr>
        <p:spPr>
          <a:xfrm>
            <a:off x="2809875" y="1028259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03" name="18-text-144">
            <a:extLst>
              <a:ext uri="{FF2B5EF4-FFF2-40B4-BE49-F238E27FC236}">
                <a16:creationId xmlns:a16="http://schemas.microsoft.com/office/drawing/2014/main" id="{B125E014-3D66-4B2D-A066-9D07D5F6CD61}"/>
              </a:ext>
            </a:extLst>
          </p:cNvPr>
          <p:cNvSpPr>
            <a:spLocks noGrp="1"/>
          </p:cNvSpPr>
          <p:nvPr/>
        </p:nvSpPr>
        <p:spPr>
          <a:xfrm>
            <a:off x="195580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235B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</a:t>
            </a:r>
          </a:p>
        </p:txBody>
      </p:sp>
      <p:sp>
        <p:nvSpPr>
          <p:cNvPr id="104" name="18-path-145">
            <a:extLst>
              <a:ext uri="{FF2B5EF4-FFF2-40B4-BE49-F238E27FC236}">
                <a16:creationId xmlns:a16="http://schemas.microsoft.com/office/drawing/2014/main" id="{61E62A0F-2AE3-449B-9079-6961999CAC5A}"/>
              </a:ext>
            </a:extLst>
          </p:cNvPr>
          <p:cNvSpPr>
            <a:spLocks noGrp="1"/>
          </p:cNvSpPr>
          <p:nvPr/>
        </p:nvSpPr>
        <p:spPr>
          <a:xfrm>
            <a:off x="4238625" y="10016071"/>
            <a:ext cx="127" cy="464034"/>
          </a:xfrm>
          <a:custGeom>
            <a:avLst/>
            <a:gdLst/>
            <a:ahLst/>
            <a:cxnLst/>
            <a:rect l="0" t="0" r="0" b="0"/>
            <a:pathLst>
              <a:path w="127" h="464034">
                <a:moveTo>
                  <a:pt x="0" y="464034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05" name="18-path-146">
            <a:extLst>
              <a:ext uri="{FF2B5EF4-FFF2-40B4-BE49-F238E27FC236}">
                <a16:creationId xmlns:a16="http://schemas.microsoft.com/office/drawing/2014/main" id="{102C56E5-7EE0-4133-9C44-2C3EAEEBAD92}"/>
              </a:ext>
            </a:extLst>
          </p:cNvPr>
          <p:cNvSpPr>
            <a:spLocks noGrp="1"/>
          </p:cNvSpPr>
          <p:nvPr/>
        </p:nvSpPr>
        <p:spPr>
          <a:xfrm>
            <a:off x="4137025" y="10480105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06" name="18-path-147">
            <a:extLst>
              <a:ext uri="{FF2B5EF4-FFF2-40B4-BE49-F238E27FC236}">
                <a16:creationId xmlns:a16="http://schemas.microsoft.com/office/drawing/2014/main" id="{825F37A7-8CEB-41D2-B2AE-411427838A24}"/>
              </a:ext>
            </a:extLst>
          </p:cNvPr>
          <p:cNvSpPr>
            <a:spLocks noGrp="1"/>
          </p:cNvSpPr>
          <p:nvPr/>
        </p:nvSpPr>
        <p:spPr>
          <a:xfrm>
            <a:off x="4137025" y="1001607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07" name="18-shape-148">
            <a:extLst>
              <a:ext uri="{FF2B5EF4-FFF2-40B4-BE49-F238E27FC236}">
                <a16:creationId xmlns:a16="http://schemas.microsoft.com/office/drawing/2014/main" id="{978B85F8-C5BE-4649-A542-DE7CF0BF5B07}"/>
              </a:ext>
            </a:extLst>
          </p:cNvPr>
          <p:cNvSpPr>
            <a:spLocks noGrp="1"/>
          </p:cNvSpPr>
          <p:nvPr/>
        </p:nvSpPr>
        <p:spPr>
          <a:xfrm>
            <a:off x="4111625" y="10189082"/>
            <a:ext cx="254000" cy="116442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108" name="18-path-149">
            <a:extLst>
              <a:ext uri="{FF2B5EF4-FFF2-40B4-BE49-F238E27FC236}">
                <a16:creationId xmlns:a16="http://schemas.microsoft.com/office/drawing/2014/main" id="{8454C4EC-0B86-4F7E-B577-8F5D8BBC409D}"/>
              </a:ext>
            </a:extLst>
          </p:cNvPr>
          <p:cNvSpPr>
            <a:spLocks noGrp="1"/>
          </p:cNvSpPr>
          <p:nvPr/>
        </p:nvSpPr>
        <p:spPr>
          <a:xfrm>
            <a:off x="4111625" y="1029934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109" name="18-path-150">
            <a:extLst>
              <a:ext uri="{FF2B5EF4-FFF2-40B4-BE49-F238E27FC236}">
                <a16:creationId xmlns:a16="http://schemas.microsoft.com/office/drawing/2014/main" id="{A04C41D8-DC83-4802-ACF5-3BF413F24A0D}"/>
              </a:ext>
            </a:extLst>
          </p:cNvPr>
          <p:cNvSpPr>
            <a:spLocks noGrp="1"/>
          </p:cNvSpPr>
          <p:nvPr/>
        </p:nvSpPr>
        <p:spPr>
          <a:xfrm>
            <a:off x="4568825" y="10268037"/>
            <a:ext cx="127" cy="56326"/>
          </a:xfrm>
          <a:custGeom>
            <a:avLst/>
            <a:gdLst/>
            <a:ahLst/>
            <a:cxnLst/>
            <a:rect l="0" t="0" r="0" b="0"/>
            <a:pathLst>
              <a:path w="127" h="56326">
                <a:moveTo>
                  <a:pt x="0" y="5632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10" name="18-path-151">
            <a:extLst>
              <a:ext uri="{FF2B5EF4-FFF2-40B4-BE49-F238E27FC236}">
                <a16:creationId xmlns:a16="http://schemas.microsoft.com/office/drawing/2014/main" id="{CC58B377-EF1F-40D3-900D-488D81302100}"/>
              </a:ext>
            </a:extLst>
          </p:cNvPr>
          <p:cNvSpPr>
            <a:spLocks noGrp="1"/>
          </p:cNvSpPr>
          <p:nvPr/>
        </p:nvSpPr>
        <p:spPr>
          <a:xfrm>
            <a:off x="4467225" y="1032436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11" name="18-path-152">
            <a:extLst>
              <a:ext uri="{FF2B5EF4-FFF2-40B4-BE49-F238E27FC236}">
                <a16:creationId xmlns:a16="http://schemas.microsoft.com/office/drawing/2014/main" id="{F7C9EABF-6C6A-45C2-B400-4349226DC817}"/>
              </a:ext>
            </a:extLst>
          </p:cNvPr>
          <p:cNvSpPr>
            <a:spLocks noGrp="1"/>
          </p:cNvSpPr>
          <p:nvPr/>
        </p:nvSpPr>
        <p:spPr>
          <a:xfrm>
            <a:off x="4467225" y="1026803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12" name="18-shape-153">
            <a:extLst>
              <a:ext uri="{FF2B5EF4-FFF2-40B4-BE49-F238E27FC236}">
                <a16:creationId xmlns:a16="http://schemas.microsoft.com/office/drawing/2014/main" id="{687B5774-281F-4BF9-A042-C25E3AA54CE1}"/>
              </a:ext>
            </a:extLst>
          </p:cNvPr>
          <p:cNvSpPr>
            <a:spLocks noGrp="1"/>
          </p:cNvSpPr>
          <p:nvPr/>
        </p:nvSpPr>
        <p:spPr>
          <a:xfrm>
            <a:off x="4441825" y="10289164"/>
            <a:ext cx="254000" cy="14307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13" name="18-path-154">
            <a:extLst>
              <a:ext uri="{FF2B5EF4-FFF2-40B4-BE49-F238E27FC236}">
                <a16:creationId xmlns:a16="http://schemas.microsoft.com/office/drawing/2014/main" id="{7E7ECFDE-6DAE-4C34-83FB-E98EE5922569}"/>
              </a:ext>
            </a:extLst>
          </p:cNvPr>
          <p:cNvSpPr>
            <a:spLocks noGrp="1"/>
          </p:cNvSpPr>
          <p:nvPr/>
        </p:nvSpPr>
        <p:spPr>
          <a:xfrm>
            <a:off x="4441825" y="10299315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14" name="18-text-155">
            <a:extLst>
              <a:ext uri="{FF2B5EF4-FFF2-40B4-BE49-F238E27FC236}">
                <a16:creationId xmlns:a16="http://schemas.microsoft.com/office/drawing/2014/main" id="{0081883B-B010-40F3-86FA-B78A496BA39A}"/>
              </a:ext>
            </a:extLst>
          </p:cNvPr>
          <p:cNvSpPr>
            <a:spLocks noGrp="1"/>
          </p:cNvSpPr>
          <p:nvPr/>
        </p:nvSpPr>
        <p:spPr>
          <a:xfrm>
            <a:off x="358775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235B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115" name="18-path-156">
            <a:extLst>
              <a:ext uri="{FF2B5EF4-FFF2-40B4-BE49-F238E27FC236}">
                <a16:creationId xmlns:a16="http://schemas.microsoft.com/office/drawing/2014/main" id="{F769339D-7265-40BF-87D4-4E1A984F8F12}"/>
              </a:ext>
            </a:extLst>
          </p:cNvPr>
          <p:cNvSpPr>
            <a:spLocks noGrp="1"/>
          </p:cNvSpPr>
          <p:nvPr/>
        </p:nvSpPr>
        <p:spPr>
          <a:xfrm>
            <a:off x="5870575" y="10184140"/>
            <a:ext cx="127" cy="208222"/>
          </a:xfrm>
          <a:custGeom>
            <a:avLst/>
            <a:gdLst/>
            <a:ahLst/>
            <a:cxnLst/>
            <a:rect l="0" t="0" r="0" b="0"/>
            <a:pathLst>
              <a:path w="127" h="208222">
                <a:moveTo>
                  <a:pt x="0" y="208222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16" name="18-path-157">
            <a:extLst>
              <a:ext uri="{FF2B5EF4-FFF2-40B4-BE49-F238E27FC236}">
                <a16:creationId xmlns:a16="http://schemas.microsoft.com/office/drawing/2014/main" id="{71ED2CD3-F7E4-49F9-A9E8-99FEC8294A34}"/>
              </a:ext>
            </a:extLst>
          </p:cNvPr>
          <p:cNvSpPr>
            <a:spLocks noGrp="1"/>
          </p:cNvSpPr>
          <p:nvPr/>
        </p:nvSpPr>
        <p:spPr>
          <a:xfrm>
            <a:off x="5768975" y="1039236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17" name="18-path-158">
            <a:extLst>
              <a:ext uri="{FF2B5EF4-FFF2-40B4-BE49-F238E27FC236}">
                <a16:creationId xmlns:a16="http://schemas.microsoft.com/office/drawing/2014/main" id="{205CE369-E1A5-484B-B559-4978894B32EB}"/>
              </a:ext>
            </a:extLst>
          </p:cNvPr>
          <p:cNvSpPr>
            <a:spLocks noGrp="1"/>
          </p:cNvSpPr>
          <p:nvPr/>
        </p:nvSpPr>
        <p:spPr>
          <a:xfrm>
            <a:off x="5768975" y="10184140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18" name="18-shape-159">
            <a:extLst>
              <a:ext uri="{FF2B5EF4-FFF2-40B4-BE49-F238E27FC236}">
                <a16:creationId xmlns:a16="http://schemas.microsoft.com/office/drawing/2014/main" id="{EE98E4AA-7C4D-4BDB-A9BE-DEC325743822}"/>
              </a:ext>
            </a:extLst>
          </p:cNvPr>
          <p:cNvSpPr>
            <a:spLocks noGrp="1"/>
          </p:cNvSpPr>
          <p:nvPr/>
        </p:nvSpPr>
        <p:spPr>
          <a:xfrm>
            <a:off x="5743575" y="10261878"/>
            <a:ext cx="254000" cy="52299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119" name="18-path-160">
            <a:extLst>
              <a:ext uri="{FF2B5EF4-FFF2-40B4-BE49-F238E27FC236}">
                <a16:creationId xmlns:a16="http://schemas.microsoft.com/office/drawing/2014/main" id="{552BBCBA-4E33-4344-A69D-7B0A022C2448}"/>
              </a:ext>
            </a:extLst>
          </p:cNvPr>
          <p:cNvSpPr>
            <a:spLocks noGrp="1"/>
          </p:cNvSpPr>
          <p:nvPr/>
        </p:nvSpPr>
        <p:spPr>
          <a:xfrm>
            <a:off x="5743575" y="10300394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120" name="18-path-161">
            <a:extLst>
              <a:ext uri="{FF2B5EF4-FFF2-40B4-BE49-F238E27FC236}">
                <a16:creationId xmlns:a16="http://schemas.microsoft.com/office/drawing/2014/main" id="{94779B5C-D429-4F26-BAE9-0DC7065B171B}"/>
              </a:ext>
            </a:extLst>
          </p:cNvPr>
          <p:cNvSpPr>
            <a:spLocks noGrp="1"/>
          </p:cNvSpPr>
          <p:nvPr/>
        </p:nvSpPr>
        <p:spPr>
          <a:xfrm>
            <a:off x="6200775" y="10159797"/>
            <a:ext cx="127" cy="231986"/>
          </a:xfrm>
          <a:custGeom>
            <a:avLst/>
            <a:gdLst/>
            <a:ahLst/>
            <a:cxnLst/>
            <a:rect l="0" t="0" r="0" b="0"/>
            <a:pathLst>
              <a:path w="127" h="231986">
                <a:moveTo>
                  <a:pt x="0" y="231986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21" name="18-path-162">
            <a:extLst>
              <a:ext uri="{FF2B5EF4-FFF2-40B4-BE49-F238E27FC236}">
                <a16:creationId xmlns:a16="http://schemas.microsoft.com/office/drawing/2014/main" id="{31362BEE-1A4E-4F65-AE82-429B5F2E248B}"/>
              </a:ext>
            </a:extLst>
          </p:cNvPr>
          <p:cNvSpPr>
            <a:spLocks noGrp="1"/>
          </p:cNvSpPr>
          <p:nvPr/>
        </p:nvSpPr>
        <p:spPr>
          <a:xfrm>
            <a:off x="6099175" y="1039178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22" name="18-path-163">
            <a:extLst>
              <a:ext uri="{FF2B5EF4-FFF2-40B4-BE49-F238E27FC236}">
                <a16:creationId xmlns:a16="http://schemas.microsoft.com/office/drawing/2014/main" id="{236E82AF-E394-4C68-A4EB-B9819C81CB1C}"/>
              </a:ext>
            </a:extLst>
          </p:cNvPr>
          <p:cNvSpPr>
            <a:spLocks noGrp="1"/>
          </p:cNvSpPr>
          <p:nvPr/>
        </p:nvSpPr>
        <p:spPr>
          <a:xfrm>
            <a:off x="6099175" y="1015979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23" name="18-shape-164">
            <a:extLst>
              <a:ext uri="{FF2B5EF4-FFF2-40B4-BE49-F238E27FC236}">
                <a16:creationId xmlns:a16="http://schemas.microsoft.com/office/drawing/2014/main" id="{E1D5D200-BB08-41F9-A385-6621F5E52A17}"/>
              </a:ext>
            </a:extLst>
          </p:cNvPr>
          <p:cNvSpPr>
            <a:spLocks noGrp="1"/>
          </p:cNvSpPr>
          <p:nvPr/>
        </p:nvSpPr>
        <p:spPr>
          <a:xfrm>
            <a:off x="6073775" y="10247734"/>
            <a:ext cx="254000" cy="59167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24" name="18-path-165">
            <a:extLst>
              <a:ext uri="{FF2B5EF4-FFF2-40B4-BE49-F238E27FC236}">
                <a16:creationId xmlns:a16="http://schemas.microsoft.com/office/drawing/2014/main" id="{4A305586-D7E2-4487-88A2-C7D5563C67FB}"/>
              </a:ext>
            </a:extLst>
          </p:cNvPr>
          <p:cNvSpPr>
            <a:spLocks noGrp="1"/>
          </p:cNvSpPr>
          <p:nvPr/>
        </p:nvSpPr>
        <p:spPr>
          <a:xfrm>
            <a:off x="6073775" y="10298547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25" name="18-text-166">
            <a:extLst>
              <a:ext uri="{FF2B5EF4-FFF2-40B4-BE49-F238E27FC236}">
                <a16:creationId xmlns:a16="http://schemas.microsoft.com/office/drawing/2014/main" id="{48FE2DAA-9771-4ACB-BBCC-3E0A2EF8EB6A}"/>
              </a:ext>
            </a:extLst>
          </p:cNvPr>
          <p:cNvSpPr>
            <a:spLocks noGrp="1"/>
          </p:cNvSpPr>
          <p:nvPr/>
        </p:nvSpPr>
        <p:spPr>
          <a:xfrm>
            <a:off x="521970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503B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A</a:t>
            </a:r>
          </a:p>
        </p:txBody>
      </p:sp>
      <p:sp>
        <p:nvSpPr>
          <p:cNvPr id="126" name="18-path-167">
            <a:extLst>
              <a:ext uri="{FF2B5EF4-FFF2-40B4-BE49-F238E27FC236}">
                <a16:creationId xmlns:a16="http://schemas.microsoft.com/office/drawing/2014/main" id="{E05BC49C-50A2-47EC-ADFA-5039604EF29A}"/>
              </a:ext>
            </a:extLst>
          </p:cNvPr>
          <p:cNvSpPr>
            <a:spLocks noGrp="1"/>
          </p:cNvSpPr>
          <p:nvPr/>
        </p:nvSpPr>
        <p:spPr>
          <a:xfrm>
            <a:off x="7502525" y="9998151"/>
            <a:ext cx="127" cy="488697"/>
          </a:xfrm>
          <a:custGeom>
            <a:avLst/>
            <a:gdLst/>
            <a:ahLst/>
            <a:cxnLst/>
            <a:rect l="0" t="0" r="0" b="0"/>
            <a:pathLst>
              <a:path w="127" h="488697">
                <a:moveTo>
                  <a:pt x="0" y="488697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27" name="18-path-168">
            <a:extLst>
              <a:ext uri="{FF2B5EF4-FFF2-40B4-BE49-F238E27FC236}">
                <a16:creationId xmlns:a16="http://schemas.microsoft.com/office/drawing/2014/main" id="{396D6156-91D2-4D99-A18D-73BE773559E1}"/>
              </a:ext>
            </a:extLst>
          </p:cNvPr>
          <p:cNvSpPr>
            <a:spLocks noGrp="1"/>
          </p:cNvSpPr>
          <p:nvPr/>
        </p:nvSpPr>
        <p:spPr>
          <a:xfrm>
            <a:off x="7400925" y="10486848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28" name="18-path-169">
            <a:extLst>
              <a:ext uri="{FF2B5EF4-FFF2-40B4-BE49-F238E27FC236}">
                <a16:creationId xmlns:a16="http://schemas.microsoft.com/office/drawing/2014/main" id="{506280C9-D31C-48AC-99A9-C6B29354EA11}"/>
              </a:ext>
            </a:extLst>
          </p:cNvPr>
          <p:cNvSpPr>
            <a:spLocks noGrp="1"/>
          </p:cNvSpPr>
          <p:nvPr/>
        </p:nvSpPr>
        <p:spPr>
          <a:xfrm>
            <a:off x="7400925" y="999815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29" name="18-shape-170">
            <a:extLst>
              <a:ext uri="{FF2B5EF4-FFF2-40B4-BE49-F238E27FC236}">
                <a16:creationId xmlns:a16="http://schemas.microsoft.com/office/drawing/2014/main" id="{5857CFB5-DF3B-48A4-8A51-91A6279D7402}"/>
              </a:ext>
            </a:extLst>
          </p:cNvPr>
          <p:cNvSpPr>
            <a:spLocks noGrp="1"/>
          </p:cNvSpPr>
          <p:nvPr/>
        </p:nvSpPr>
        <p:spPr>
          <a:xfrm>
            <a:off x="7375525" y="10181483"/>
            <a:ext cx="254000" cy="122250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130" name="18-path-171">
            <a:extLst>
              <a:ext uri="{FF2B5EF4-FFF2-40B4-BE49-F238E27FC236}">
                <a16:creationId xmlns:a16="http://schemas.microsoft.com/office/drawing/2014/main" id="{47CC4C2C-3628-4A39-B170-512989B2B56F}"/>
              </a:ext>
            </a:extLst>
          </p:cNvPr>
          <p:cNvSpPr>
            <a:spLocks noGrp="1"/>
          </p:cNvSpPr>
          <p:nvPr/>
        </p:nvSpPr>
        <p:spPr>
          <a:xfrm>
            <a:off x="7375525" y="10300063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131" name="18-path-172">
            <a:extLst>
              <a:ext uri="{FF2B5EF4-FFF2-40B4-BE49-F238E27FC236}">
                <a16:creationId xmlns:a16="http://schemas.microsoft.com/office/drawing/2014/main" id="{A7B298CE-69DF-4AA0-9631-D841F8B1D618}"/>
              </a:ext>
            </a:extLst>
          </p:cNvPr>
          <p:cNvSpPr>
            <a:spLocks noGrp="1"/>
          </p:cNvSpPr>
          <p:nvPr/>
        </p:nvSpPr>
        <p:spPr>
          <a:xfrm>
            <a:off x="7832725" y="10206992"/>
            <a:ext cx="127" cy="153875"/>
          </a:xfrm>
          <a:custGeom>
            <a:avLst/>
            <a:gdLst/>
            <a:ahLst/>
            <a:cxnLst/>
            <a:rect l="0" t="0" r="0" b="0"/>
            <a:pathLst>
              <a:path w="127" h="153875">
                <a:moveTo>
                  <a:pt x="0" y="153875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32" name="18-path-173">
            <a:extLst>
              <a:ext uri="{FF2B5EF4-FFF2-40B4-BE49-F238E27FC236}">
                <a16:creationId xmlns:a16="http://schemas.microsoft.com/office/drawing/2014/main" id="{234016AA-6720-477F-AD3B-F8EB97360F3D}"/>
              </a:ext>
            </a:extLst>
          </p:cNvPr>
          <p:cNvSpPr>
            <a:spLocks noGrp="1"/>
          </p:cNvSpPr>
          <p:nvPr/>
        </p:nvSpPr>
        <p:spPr>
          <a:xfrm>
            <a:off x="7731125" y="1036086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33" name="18-path-174">
            <a:extLst>
              <a:ext uri="{FF2B5EF4-FFF2-40B4-BE49-F238E27FC236}">
                <a16:creationId xmlns:a16="http://schemas.microsoft.com/office/drawing/2014/main" id="{2DFE908A-9989-46E9-BC5A-8BC652F8FF7B}"/>
              </a:ext>
            </a:extLst>
          </p:cNvPr>
          <p:cNvSpPr>
            <a:spLocks noGrp="1"/>
          </p:cNvSpPr>
          <p:nvPr/>
        </p:nvSpPr>
        <p:spPr>
          <a:xfrm>
            <a:off x="7731125" y="10206992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34" name="18-shape-175">
            <a:extLst>
              <a:ext uri="{FF2B5EF4-FFF2-40B4-BE49-F238E27FC236}">
                <a16:creationId xmlns:a16="http://schemas.microsoft.com/office/drawing/2014/main" id="{26CEF806-1C79-4507-B3A7-54D50991C652}"/>
              </a:ext>
            </a:extLst>
          </p:cNvPr>
          <p:cNvSpPr>
            <a:spLocks noGrp="1"/>
          </p:cNvSpPr>
          <p:nvPr/>
        </p:nvSpPr>
        <p:spPr>
          <a:xfrm>
            <a:off x="7705725" y="10264695"/>
            <a:ext cx="254000" cy="38503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35" name="18-path-176">
            <a:extLst>
              <a:ext uri="{FF2B5EF4-FFF2-40B4-BE49-F238E27FC236}">
                <a16:creationId xmlns:a16="http://schemas.microsoft.com/office/drawing/2014/main" id="{3FFB4EA7-1F2B-4DDF-91F3-AC129609E6A9}"/>
              </a:ext>
            </a:extLst>
          </p:cNvPr>
          <p:cNvSpPr>
            <a:spLocks noGrp="1"/>
          </p:cNvSpPr>
          <p:nvPr/>
        </p:nvSpPr>
        <p:spPr>
          <a:xfrm>
            <a:off x="7705725" y="10298996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36" name="18-text-177">
            <a:extLst>
              <a:ext uri="{FF2B5EF4-FFF2-40B4-BE49-F238E27FC236}">
                <a16:creationId xmlns:a16="http://schemas.microsoft.com/office/drawing/2014/main" id="{8824A2CB-4BF9-4A6B-BE7E-06CB576607B9}"/>
              </a:ext>
            </a:extLst>
          </p:cNvPr>
          <p:cNvSpPr>
            <a:spLocks noGrp="1"/>
          </p:cNvSpPr>
          <p:nvPr/>
        </p:nvSpPr>
        <p:spPr>
          <a:xfrm>
            <a:off x="685165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503B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B</a:t>
            </a:r>
          </a:p>
        </p:txBody>
      </p:sp>
      <p:sp>
        <p:nvSpPr>
          <p:cNvPr id="137" name="18-path-178">
            <a:extLst>
              <a:ext uri="{FF2B5EF4-FFF2-40B4-BE49-F238E27FC236}">
                <a16:creationId xmlns:a16="http://schemas.microsoft.com/office/drawing/2014/main" id="{59663A28-F8AD-492A-9573-CC3A5F478837}"/>
              </a:ext>
            </a:extLst>
          </p:cNvPr>
          <p:cNvSpPr>
            <a:spLocks noGrp="1"/>
          </p:cNvSpPr>
          <p:nvPr/>
        </p:nvSpPr>
        <p:spPr>
          <a:xfrm>
            <a:off x="9134475" y="9971921"/>
            <a:ext cx="127" cy="627273"/>
          </a:xfrm>
          <a:custGeom>
            <a:avLst/>
            <a:gdLst/>
            <a:ahLst/>
            <a:cxnLst/>
            <a:rect l="0" t="0" r="0" b="0"/>
            <a:pathLst>
              <a:path w="127" h="627273">
                <a:moveTo>
                  <a:pt x="0" y="62727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38" name="18-path-179">
            <a:extLst>
              <a:ext uri="{FF2B5EF4-FFF2-40B4-BE49-F238E27FC236}">
                <a16:creationId xmlns:a16="http://schemas.microsoft.com/office/drawing/2014/main" id="{3549FE5E-515A-48EE-9D18-88E5BEA97EC7}"/>
              </a:ext>
            </a:extLst>
          </p:cNvPr>
          <p:cNvSpPr>
            <a:spLocks noGrp="1"/>
          </p:cNvSpPr>
          <p:nvPr/>
        </p:nvSpPr>
        <p:spPr>
          <a:xfrm>
            <a:off x="9032875" y="1059919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39" name="18-path-180">
            <a:extLst>
              <a:ext uri="{FF2B5EF4-FFF2-40B4-BE49-F238E27FC236}">
                <a16:creationId xmlns:a16="http://schemas.microsoft.com/office/drawing/2014/main" id="{12E08EB9-D327-494F-B73B-45D5B00CB47C}"/>
              </a:ext>
            </a:extLst>
          </p:cNvPr>
          <p:cNvSpPr>
            <a:spLocks noGrp="1"/>
          </p:cNvSpPr>
          <p:nvPr/>
        </p:nvSpPr>
        <p:spPr>
          <a:xfrm>
            <a:off x="9032875" y="997192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40" name="18-shape-181">
            <a:extLst>
              <a:ext uri="{FF2B5EF4-FFF2-40B4-BE49-F238E27FC236}">
                <a16:creationId xmlns:a16="http://schemas.microsoft.com/office/drawing/2014/main" id="{6784C080-3D08-43DE-91A1-D021D604ACC8}"/>
              </a:ext>
            </a:extLst>
          </p:cNvPr>
          <p:cNvSpPr>
            <a:spLocks noGrp="1"/>
          </p:cNvSpPr>
          <p:nvPr/>
        </p:nvSpPr>
        <p:spPr>
          <a:xfrm>
            <a:off x="9007475" y="10204238"/>
            <a:ext cx="254000" cy="158257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141" name="18-path-182">
            <a:extLst>
              <a:ext uri="{FF2B5EF4-FFF2-40B4-BE49-F238E27FC236}">
                <a16:creationId xmlns:a16="http://schemas.microsoft.com/office/drawing/2014/main" id="{0DA754CA-C9A4-4796-8F1F-AA6D38877562}"/>
              </a:ext>
            </a:extLst>
          </p:cNvPr>
          <p:cNvSpPr>
            <a:spLocks noGrp="1"/>
          </p:cNvSpPr>
          <p:nvPr/>
        </p:nvSpPr>
        <p:spPr>
          <a:xfrm>
            <a:off x="9007475" y="10300308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142" name="18-path-183">
            <a:extLst>
              <a:ext uri="{FF2B5EF4-FFF2-40B4-BE49-F238E27FC236}">
                <a16:creationId xmlns:a16="http://schemas.microsoft.com/office/drawing/2014/main" id="{79708D81-5CBA-494D-936B-E901361D9A50}"/>
              </a:ext>
            </a:extLst>
          </p:cNvPr>
          <p:cNvSpPr>
            <a:spLocks noGrp="1"/>
          </p:cNvSpPr>
          <p:nvPr/>
        </p:nvSpPr>
        <p:spPr>
          <a:xfrm>
            <a:off x="9464675" y="10116488"/>
            <a:ext cx="127" cy="415085"/>
          </a:xfrm>
          <a:custGeom>
            <a:avLst/>
            <a:gdLst/>
            <a:ahLst/>
            <a:cxnLst/>
            <a:rect l="0" t="0" r="0" b="0"/>
            <a:pathLst>
              <a:path w="127" h="415085">
                <a:moveTo>
                  <a:pt x="0" y="415085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43" name="18-path-184">
            <a:extLst>
              <a:ext uri="{FF2B5EF4-FFF2-40B4-BE49-F238E27FC236}">
                <a16:creationId xmlns:a16="http://schemas.microsoft.com/office/drawing/2014/main" id="{1A0F9376-32A1-4E67-9596-B7F2060B1DC7}"/>
              </a:ext>
            </a:extLst>
          </p:cNvPr>
          <p:cNvSpPr>
            <a:spLocks noGrp="1"/>
          </p:cNvSpPr>
          <p:nvPr/>
        </p:nvSpPr>
        <p:spPr>
          <a:xfrm>
            <a:off x="9363075" y="10531573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44" name="18-path-185">
            <a:extLst>
              <a:ext uri="{FF2B5EF4-FFF2-40B4-BE49-F238E27FC236}">
                <a16:creationId xmlns:a16="http://schemas.microsoft.com/office/drawing/2014/main" id="{0E305039-81AD-42F9-B1B1-4A944F58D601}"/>
              </a:ext>
            </a:extLst>
          </p:cNvPr>
          <p:cNvSpPr>
            <a:spLocks noGrp="1"/>
          </p:cNvSpPr>
          <p:nvPr/>
        </p:nvSpPr>
        <p:spPr>
          <a:xfrm>
            <a:off x="9363075" y="10116488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45" name="18-shape-186">
            <a:extLst>
              <a:ext uri="{FF2B5EF4-FFF2-40B4-BE49-F238E27FC236}">
                <a16:creationId xmlns:a16="http://schemas.microsoft.com/office/drawing/2014/main" id="{022DBC9E-AB2E-4D2A-B7B5-AC6FFE5B5672}"/>
              </a:ext>
            </a:extLst>
          </p:cNvPr>
          <p:cNvSpPr>
            <a:spLocks noGrp="1"/>
          </p:cNvSpPr>
          <p:nvPr/>
        </p:nvSpPr>
        <p:spPr>
          <a:xfrm>
            <a:off x="9337675" y="10272293"/>
            <a:ext cx="254000" cy="104646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46" name="18-path-187">
            <a:extLst>
              <a:ext uri="{FF2B5EF4-FFF2-40B4-BE49-F238E27FC236}">
                <a16:creationId xmlns:a16="http://schemas.microsoft.com/office/drawing/2014/main" id="{4E18B194-E15B-4081-96EA-4D97B1B4C140}"/>
              </a:ext>
            </a:extLst>
          </p:cNvPr>
          <p:cNvSpPr>
            <a:spLocks noGrp="1"/>
          </p:cNvSpPr>
          <p:nvPr/>
        </p:nvSpPr>
        <p:spPr>
          <a:xfrm>
            <a:off x="9337675" y="10317651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47" name="18-text-188">
            <a:extLst>
              <a:ext uri="{FF2B5EF4-FFF2-40B4-BE49-F238E27FC236}">
                <a16:creationId xmlns:a16="http://schemas.microsoft.com/office/drawing/2014/main" id="{88347649-E9E4-4F03-8FE6-A3D09A23C964}"/>
              </a:ext>
            </a:extLst>
          </p:cNvPr>
          <p:cNvSpPr>
            <a:spLocks noGrp="1"/>
          </p:cNvSpPr>
          <p:nvPr/>
        </p:nvSpPr>
        <p:spPr>
          <a:xfrm>
            <a:off x="848360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1.01T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</a:t>
            </a:r>
          </a:p>
        </p:txBody>
      </p:sp>
      <p:sp>
        <p:nvSpPr>
          <p:cNvPr id="148" name="18-path-189">
            <a:extLst>
              <a:ext uri="{FF2B5EF4-FFF2-40B4-BE49-F238E27FC236}">
                <a16:creationId xmlns:a16="http://schemas.microsoft.com/office/drawing/2014/main" id="{0696F503-E9A2-4EC5-B463-1FD2DA87BBCB}"/>
              </a:ext>
            </a:extLst>
          </p:cNvPr>
          <p:cNvSpPr>
            <a:spLocks noGrp="1"/>
          </p:cNvSpPr>
          <p:nvPr/>
        </p:nvSpPr>
        <p:spPr>
          <a:xfrm>
            <a:off x="10766425" y="9508017"/>
            <a:ext cx="127" cy="1427063"/>
          </a:xfrm>
          <a:custGeom>
            <a:avLst/>
            <a:gdLst/>
            <a:ahLst/>
            <a:cxnLst/>
            <a:rect l="0" t="0" r="0" b="0"/>
            <a:pathLst>
              <a:path w="127" h="1427063">
                <a:moveTo>
                  <a:pt x="0" y="1427063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49" name="18-path-190">
            <a:extLst>
              <a:ext uri="{FF2B5EF4-FFF2-40B4-BE49-F238E27FC236}">
                <a16:creationId xmlns:a16="http://schemas.microsoft.com/office/drawing/2014/main" id="{8578FECF-E706-47A3-8FEE-0A28CC92C452}"/>
              </a:ext>
            </a:extLst>
          </p:cNvPr>
          <p:cNvSpPr>
            <a:spLocks noGrp="1"/>
          </p:cNvSpPr>
          <p:nvPr/>
        </p:nvSpPr>
        <p:spPr>
          <a:xfrm>
            <a:off x="10664825" y="10935081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50" name="18-path-191">
            <a:extLst>
              <a:ext uri="{FF2B5EF4-FFF2-40B4-BE49-F238E27FC236}">
                <a16:creationId xmlns:a16="http://schemas.microsoft.com/office/drawing/2014/main" id="{18D03F17-44FB-413E-A86E-1CCA47ACCF24}"/>
              </a:ext>
            </a:extLst>
          </p:cNvPr>
          <p:cNvSpPr>
            <a:spLocks noGrp="1"/>
          </p:cNvSpPr>
          <p:nvPr/>
        </p:nvSpPr>
        <p:spPr>
          <a:xfrm>
            <a:off x="10664825" y="9508017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6C7479"/>
            </a:solidFill>
          </a:ln>
        </p:spPr>
      </p:sp>
      <p:sp>
        <p:nvSpPr>
          <p:cNvPr id="151" name="18-shape-192">
            <a:extLst>
              <a:ext uri="{FF2B5EF4-FFF2-40B4-BE49-F238E27FC236}">
                <a16:creationId xmlns:a16="http://schemas.microsoft.com/office/drawing/2014/main" id="{039A9138-6C1C-42B6-ADB7-0FBD32841E16}"/>
              </a:ext>
            </a:extLst>
          </p:cNvPr>
          <p:cNvSpPr>
            <a:spLocks noGrp="1"/>
          </p:cNvSpPr>
          <p:nvPr/>
        </p:nvSpPr>
        <p:spPr>
          <a:xfrm>
            <a:off x="10639425" y="10070889"/>
            <a:ext cx="254000" cy="376930"/>
          </a:xfrm>
          <a:prstGeom prst="rect">
            <a:avLst/>
          </a:prstGeom>
          <a:solidFill>
            <a:srgbClr val="EEF0F2"/>
          </a:solidFill>
          <a:ln w="25400">
            <a:solidFill>
              <a:srgbClr val="6C7479"/>
            </a:solidFill>
          </a:ln>
        </p:spPr>
      </p:sp>
      <p:sp>
        <p:nvSpPr>
          <p:cNvPr id="152" name="18-path-193">
            <a:extLst>
              <a:ext uri="{FF2B5EF4-FFF2-40B4-BE49-F238E27FC236}">
                <a16:creationId xmlns:a16="http://schemas.microsoft.com/office/drawing/2014/main" id="{29BFFBA6-3165-414F-9BEA-E60A68F40867}"/>
              </a:ext>
            </a:extLst>
          </p:cNvPr>
          <p:cNvSpPr>
            <a:spLocks noGrp="1"/>
          </p:cNvSpPr>
          <p:nvPr/>
        </p:nvSpPr>
        <p:spPr>
          <a:xfrm>
            <a:off x="10639425" y="10300404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6C7479"/>
            </a:solidFill>
          </a:ln>
        </p:spPr>
      </p:sp>
      <p:sp>
        <p:nvSpPr>
          <p:cNvPr id="153" name="18-path-194">
            <a:extLst>
              <a:ext uri="{FF2B5EF4-FFF2-40B4-BE49-F238E27FC236}">
                <a16:creationId xmlns:a16="http://schemas.microsoft.com/office/drawing/2014/main" id="{748822F2-F219-4D71-A685-96D0DB2B48A8}"/>
              </a:ext>
            </a:extLst>
          </p:cNvPr>
          <p:cNvSpPr>
            <a:spLocks noGrp="1"/>
          </p:cNvSpPr>
          <p:nvPr/>
        </p:nvSpPr>
        <p:spPr>
          <a:xfrm>
            <a:off x="11096625" y="9587014"/>
            <a:ext cx="127" cy="1124145"/>
          </a:xfrm>
          <a:custGeom>
            <a:avLst/>
            <a:gdLst/>
            <a:ahLst/>
            <a:cxnLst/>
            <a:rect l="0" t="0" r="0" b="0"/>
            <a:pathLst>
              <a:path w="127" h="1124145">
                <a:moveTo>
                  <a:pt x="0" y="1124145"/>
                </a:moveTo>
                <a:lnTo>
                  <a:pt x="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54" name="18-path-195">
            <a:extLst>
              <a:ext uri="{FF2B5EF4-FFF2-40B4-BE49-F238E27FC236}">
                <a16:creationId xmlns:a16="http://schemas.microsoft.com/office/drawing/2014/main" id="{6AFE7809-9E47-40E0-8264-D423027F8332}"/>
              </a:ext>
            </a:extLst>
          </p:cNvPr>
          <p:cNvSpPr>
            <a:spLocks noGrp="1"/>
          </p:cNvSpPr>
          <p:nvPr/>
        </p:nvSpPr>
        <p:spPr>
          <a:xfrm>
            <a:off x="10995025" y="10711159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55" name="18-path-196">
            <a:extLst>
              <a:ext uri="{FF2B5EF4-FFF2-40B4-BE49-F238E27FC236}">
                <a16:creationId xmlns:a16="http://schemas.microsoft.com/office/drawing/2014/main" id="{6DDC2F47-FB00-45B1-97F9-C76956A3642C}"/>
              </a:ext>
            </a:extLst>
          </p:cNvPr>
          <p:cNvSpPr>
            <a:spLocks noGrp="1"/>
          </p:cNvSpPr>
          <p:nvPr/>
        </p:nvSpPr>
        <p:spPr>
          <a:xfrm>
            <a:off x="10995025" y="9587014"/>
            <a:ext cx="203200" cy="127"/>
          </a:xfrm>
          <a:custGeom>
            <a:avLst/>
            <a:gdLst/>
            <a:ahLst/>
            <a:cxnLst/>
            <a:rect l="0" t="0" r="0" b="0"/>
            <a:pathLst>
              <a:path w="203200" h="127">
                <a:moveTo>
                  <a:pt x="0" y="0"/>
                </a:moveTo>
                <a:lnTo>
                  <a:pt x="203200" y="0"/>
                </a:lnTo>
              </a:path>
            </a:pathLst>
          </a:custGeom>
          <a:noFill/>
          <a:ln w="25400">
            <a:solidFill>
              <a:srgbClr val="FF6038"/>
            </a:solidFill>
          </a:ln>
        </p:spPr>
      </p:sp>
      <p:sp>
        <p:nvSpPr>
          <p:cNvPr id="156" name="18-shape-197">
            <a:extLst>
              <a:ext uri="{FF2B5EF4-FFF2-40B4-BE49-F238E27FC236}">
                <a16:creationId xmlns:a16="http://schemas.microsoft.com/office/drawing/2014/main" id="{C8F7B924-B2B1-4B25-9BD2-FB67C080EDF4}"/>
              </a:ext>
            </a:extLst>
          </p:cNvPr>
          <p:cNvSpPr>
            <a:spLocks noGrp="1"/>
          </p:cNvSpPr>
          <p:nvPr/>
        </p:nvSpPr>
        <p:spPr>
          <a:xfrm>
            <a:off x="10969625" y="10003143"/>
            <a:ext cx="254000" cy="296909"/>
          </a:xfrm>
          <a:prstGeom prst="rect">
            <a:avLst/>
          </a:prstGeom>
          <a:solidFill>
            <a:srgbClr val="FFF0E5"/>
          </a:solidFill>
          <a:ln w="25400">
            <a:solidFill>
              <a:srgbClr val="FF6038"/>
            </a:solidFill>
          </a:ln>
        </p:spPr>
      </p:sp>
      <p:sp>
        <p:nvSpPr>
          <p:cNvPr id="157" name="18-path-198">
            <a:extLst>
              <a:ext uri="{FF2B5EF4-FFF2-40B4-BE49-F238E27FC236}">
                <a16:creationId xmlns:a16="http://schemas.microsoft.com/office/drawing/2014/main" id="{11AF35F2-48E1-4010-8935-F3B4D9938F02}"/>
              </a:ext>
            </a:extLst>
          </p:cNvPr>
          <p:cNvSpPr>
            <a:spLocks noGrp="1"/>
          </p:cNvSpPr>
          <p:nvPr/>
        </p:nvSpPr>
        <p:spPr>
          <a:xfrm>
            <a:off x="10969625" y="10161932"/>
            <a:ext cx="254000" cy="127"/>
          </a:xfrm>
          <a:custGeom>
            <a:avLst/>
            <a:gdLst/>
            <a:ahLst/>
            <a:cxnLst/>
            <a:rect l="0" t="0" r="0" b="0"/>
            <a:pathLst>
              <a:path w="254000" h="127">
                <a:moveTo>
                  <a:pt x="0" y="0"/>
                </a:moveTo>
                <a:lnTo>
                  <a:pt x="254000" y="0"/>
                </a:lnTo>
              </a:path>
            </a:pathLst>
          </a:custGeom>
          <a:noFill/>
          <a:ln w="30480">
            <a:solidFill>
              <a:srgbClr val="FF6038"/>
            </a:solidFill>
          </a:ln>
        </p:spPr>
      </p:sp>
      <p:sp>
        <p:nvSpPr>
          <p:cNvPr id="158" name="18-text-199">
            <a:extLst>
              <a:ext uri="{FF2B5EF4-FFF2-40B4-BE49-F238E27FC236}">
                <a16:creationId xmlns:a16="http://schemas.microsoft.com/office/drawing/2014/main" id="{7337A5FF-3F96-4940-9ED3-198A1AE9D14F}"/>
              </a:ext>
            </a:extLst>
          </p:cNvPr>
          <p:cNvSpPr>
            <a:spLocks noGrp="1"/>
          </p:cNvSpPr>
          <p:nvPr/>
        </p:nvSpPr>
        <p:spPr>
          <a:xfrm>
            <a:off x="10115550" y="11226800"/>
            <a:ext cx="1631950" cy="660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1.01T</a:t>
            </a:r>
          </a:p>
          <a:p>
            <a:pPr algn="ctr">
              <a:lnSpc>
                <a:spcPts val="2784"/>
              </a:lnSpc>
              <a:spcBef>
                <a:spcPts val="0"/>
              </a:spcBef>
              <a:spcAft>
                <a:spcPts val="0"/>
              </a:spcAft>
              <a:def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4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D</a:t>
            </a:r>
          </a:p>
        </p:txBody>
      </p:sp>
      <p:sp>
        <p:nvSpPr>
          <p:cNvPr id="159" name="18-text-200">
            <a:extLst>
              <a:ext uri="{FF2B5EF4-FFF2-40B4-BE49-F238E27FC236}">
                <a16:creationId xmlns:a16="http://schemas.microsoft.com/office/drawing/2014/main" id="{D4437248-93AB-4389-A56F-6EAD73329146}"/>
              </a:ext>
            </a:extLst>
          </p:cNvPr>
          <p:cNvSpPr>
            <a:spLocks noGrp="1"/>
          </p:cNvSpPr>
          <p:nvPr/>
        </p:nvSpPr>
        <p:spPr>
          <a:xfrm>
            <a:off x="762000" y="12052300"/>
            <a:ext cx="10795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ts val="3248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defRPr>
            </a:pPr>
            <a:r>
              <a:rPr sz="2800" b="0">
                <a:solidFill>
                  <a:srgbClr val="6C7479"/>
                </a:solidFill>
                <a:latin typeface="Avenir Next"/>
                <a:ea typeface="Avenir Next"/>
                <a:cs typeface="Avenir Next"/>
              </a:rPr>
              <a:t>Duration deviation (µs)</a:t>
            </a:r>
          </a:p>
        </p:txBody>
      </p:sp>
      <p:sp>
        <p:nvSpPr>
          <p:cNvPr id="160" name="18-shape-201">
            <a:extLst>
              <a:ext uri="{FF2B5EF4-FFF2-40B4-BE49-F238E27FC236}">
                <a16:creationId xmlns:a16="http://schemas.microsoft.com/office/drawing/2014/main" id="{943DE3C9-1730-4298-82CB-C729C90B42B3}"/>
              </a:ext>
            </a:extLst>
          </p:cNvPr>
          <p:cNvSpPr>
            <a:spLocks noGrp="1"/>
          </p:cNvSpPr>
          <p:nvPr/>
        </p:nvSpPr>
        <p:spPr>
          <a:xfrm>
            <a:off x="12700000" y="4940300"/>
            <a:ext cx="317500" cy="254000"/>
          </a:xfrm>
          <a:prstGeom prst="rect">
            <a:avLst/>
          </a:prstGeom>
          <a:solidFill>
            <a:srgbClr val="6C7479"/>
          </a:solidFill>
          <a:ln w="25400">
            <a:solidFill>
              <a:srgbClr val="6C7479"/>
            </a:solidFill>
          </a:ln>
        </p:spPr>
      </p:sp>
      <p:sp>
        <p:nvSpPr>
          <p:cNvPr id="161" name="18-text-202">
            <a:extLst>
              <a:ext uri="{FF2B5EF4-FFF2-40B4-BE49-F238E27FC236}">
                <a16:creationId xmlns:a16="http://schemas.microsoft.com/office/drawing/2014/main" id="{23E49DE1-3462-418A-9BA6-EA33119AC873}"/>
              </a:ext>
            </a:extLst>
          </p:cNvPr>
          <p:cNvSpPr>
            <a:spLocks noGrp="1"/>
          </p:cNvSpPr>
          <p:nvPr/>
        </p:nvSpPr>
        <p:spPr>
          <a:xfrm>
            <a:off x="13182600" y="4851400"/>
            <a:ext cx="66040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Full-scale variation</a:t>
            </a:r>
          </a:p>
        </p:txBody>
      </p:sp>
      <p:sp>
        <p:nvSpPr>
          <p:cNvPr id="162" name="18-shape-203">
            <a:extLst>
              <a:ext uri="{FF2B5EF4-FFF2-40B4-BE49-F238E27FC236}">
                <a16:creationId xmlns:a16="http://schemas.microsoft.com/office/drawing/2014/main" id="{08B3B124-D109-4851-8602-4418B100A1EE}"/>
              </a:ext>
            </a:extLst>
          </p:cNvPr>
          <p:cNvSpPr>
            <a:spLocks noGrp="1"/>
          </p:cNvSpPr>
          <p:nvPr/>
        </p:nvSpPr>
        <p:spPr>
          <a:xfrm>
            <a:off x="18288000" y="4940300"/>
            <a:ext cx="317500" cy="254000"/>
          </a:xfrm>
          <a:prstGeom prst="rect">
            <a:avLst/>
          </a:prstGeom>
          <a:solidFill>
            <a:srgbClr val="FF6038"/>
          </a:solidFill>
          <a:ln w="25400">
            <a:solidFill>
              <a:srgbClr val="FF6038"/>
            </a:solidFill>
          </a:ln>
        </p:spPr>
      </p:sp>
      <p:sp>
        <p:nvSpPr>
          <p:cNvPr id="163" name="18-text-204">
            <a:extLst>
              <a:ext uri="{FF2B5EF4-FFF2-40B4-BE49-F238E27FC236}">
                <a16:creationId xmlns:a16="http://schemas.microsoft.com/office/drawing/2014/main" id="{5667BBAE-9649-43C2-BF15-1E52734CFBA4}"/>
              </a:ext>
            </a:extLst>
          </p:cNvPr>
          <p:cNvSpPr>
            <a:spLocks noGrp="1"/>
          </p:cNvSpPr>
          <p:nvPr/>
        </p:nvSpPr>
        <p:spPr>
          <a:xfrm>
            <a:off x="18770600" y="4851400"/>
            <a:ext cx="4851400" cy="48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ts val="3016"/>
              </a:lnSpc>
              <a:spcBef>
                <a:spcPts val="0"/>
              </a:spcBef>
              <a:spcAft>
                <a:spcPts val="0"/>
              </a:spcAft>
              <a:def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defRPr>
            </a:pPr>
            <a:r>
              <a:rPr sz="2600" b="0">
                <a:solidFill>
                  <a:srgbClr val="292D34"/>
                </a:solidFill>
                <a:latin typeface="Avenir Next"/>
                <a:ea typeface="Avenir Next"/>
                <a:cs typeface="Avenir Next"/>
              </a:rPr>
              <a:t>CrystalLLM deviation</a:t>
            </a:r>
          </a:p>
        </p:txBody>
      </p:sp>
      <p:graphicFrame>
        <p:nvGraphicFramePr>
          <p:cNvPr id="329" name="Chart"/>
          <p:cNvGraphicFramePr/>
          <p:nvPr/>
        </p:nvGraphicFramePr>
        <p:xfrm>
          <a:off x="12509500" y="5664200"/>
          <a:ext cx="11112500" cy="612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6585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venir Next"/>
        <a:ea typeface="Calibri Light"/>
        <a:cs typeface="Calibri Light"/>
      </a:majorFont>
      <a:minorFont>
        <a:latin typeface="Avenir Next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Next"/>
        <a:ea typeface="Avenir Next"/>
        <a:cs typeface="Avenir Next"/>
      </a:majorFont>
      <a:minorFont>
        <a:latin typeface="Avenir Next"/>
        <a:ea typeface="Avenir Next"/>
        <a:cs typeface="Avenir Nex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13162</TotalTime>
  <Words>5316</Words>
  <Application>Microsoft Macintosh PowerPoint</Application>
  <PresentationFormat>自定义</PresentationFormat>
  <Paragraphs>1374</Paragraphs>
  <Slides>38</Slides>
  <Notes>38</Notes>
  <HiddenSlides>1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38</vt:i4>
      </vt:variant>
    </vt:vector>
  </HeadingPairs>
  <TitlesOfParts>
    <vt:vector size="42" baseType="lpstr">
      <vt:lpstr>Avenir Next</vt:lpstr>
      <vt:lpstr>White</vt:lpstr>
      <vt:lpstr>ChatGPT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skingFD</dc:creator>
  <cp:lastModifiedBy>iris</cp:lastModifiedBy>
  <cp:revision>2530</cp:revision>
  <dcterms:modified xsi:type="dcterms:W3CDTF">2026-10-02T07:06:31Z</dcterms:modified>
</cp:coreProperties>
</file>